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3"/>
  </p:notesMasterIdLst>
  <p:sldIdLst>
    <p:sldId id="256" r:id="rId4"/>
    <p:sldId id="257" r:id="rId5"/>
    <p:sldId id="258" r:id="rId6"/>
    <p:sldId id="259"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7" r:id="rId71"/>
    <p:sldId id="328" r:id="rId7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6158EB9-28AB-4F5E-B877-D1976B2B6A2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8D2E371-75DD-4B18-95C6-8681EDF51BB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8142736-85F8-4263-A1EC-5E6A640C2DA6}" type="datetime1">
              <a:rPr lang="es-ES"/>
              <a:pPr lvl="0"/>
              <a:t>02/08/2020</a:t>
            </a:fld>
            <a:endParaRPr lang="es-ES"/>
          </a:p>
        </p:txBody>
      </p:sp>
      <p:sp>
        <p:nvSpPr>
          <p:cNvPr id="4" name="Marcador de imagen de diapositiva 3">
            <a:extLst>
              <a:ext uri="{FF2B5EF4-FFF2-40B4-BE49-F238E27FC236}">
                <a16:creationId xmlns:a16="http://schemas.microsoft.com/office/drawing/2014/main" id="{3B592272-9FBD-4C61-B5B8-A936EA305E1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ABD30F6-C5A3-46C4-B8AE-03AFBB8E7B1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691E703-74F9-4EC1-8670-1DA801F64A6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287763B-BD30-4664-9D72-64F134253AA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CDBB7F5-32BD-4C7A-8A3A-2F0BBEACD8A4}" type="slidenum">
              <a:t>‹Nº›</a:t>
            </a:fld>
            <a:endParaRPr lang="es-ES"/>
          </a:p>
        </p:txBody>
      </p:sp>
    </p:spTree>
    <p:extLst>
      <p:ext uri="{BB962C8B-B14F-4D97-AF65-F5344CB8AC3E}">
        <p14:creationId xmlns:p14="http://schemas.microsoft.com/office/powerpoint/2010/main" val="50627690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D524F30-A19A-485B-814B-2F2FE8C35A0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A89C4CF-C977-410A-A834-EDEA4D6329D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5AE1D22-BAC9-403E-BB20-63C10162C5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F5D1A4E-144A-481E-8314-0A0F032DD6E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1FA9E0B-13C1-4BD7-A14A-C8F35D3F588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B3D6450-BC31-4D5C-A136-3250CB87936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470E96B-112F-4CF5-BDE2-DCCFDAF4D3D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D6DFDF-65BF-4484-BEEA-C6BDE0BE99B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FA9C8AE-4FC4-4B38-9AF5-F1E3B80BBE5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C6492D0-BD9B-4104-88DB-2E242B6EC19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3AFDBD6-8269-4A79-9B4D-A872075ADDC0}"/>
              </a:ext>
            </a:extLst>
          </p:cNvPr>
          <p:cNvSpPr txBox="1">
            <a:spLocks noGrp="1"/>
          </p:cNvSpPr>
          <p:nvPr>
            <p:ph type="dt" sz="half" idx="7"/>
          </p:nvPr>
        </p:nvSpPr>
        <p:spPr/>
        <p:txBody>
          <a:bodyPr/>
          <a:lstStyle>
            <a:lvl1pPr>
              <a:defRPr/>
            </a:lvl1pPr>
          </a:lstStyle>
          <a:p>
            <a:pPr lvl="0"/>
            <a:fld id="{87E58AD9-0526-4A65-A90E-00A66D9DDA7B}" type="datetime1">
              <a:rPr lang="es-ES"/>
              <a:pPr lvl="0"/>
              <a:t>02/08/2020</a:t>
            </a:fld>
            <a:endParaRPr lang="es-ES"/>
          </a:p>
        </p:txBody>
      </p:sp>
      <p:sp>
        <p:nvSpPr>
          <p:cNvPr id="5" name="Marcador de pie de página 4">
            <a:extLst>
              <a:ext uri="{FF2B5EF4-FFF2-40B4-BE49-F238E27FC236}">
                <a16:creationId xmlns:a16="http://schemas.microsoft.com/office/drawing/2014/main" id="{A28D1F54-5C9A-4167-9287-06E6171513C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00B5AF2-4A02-461F-9718-8D90777E41B9}"/>
              </a:ext>
            </a:extLst>
          </p:cNvPr>
          <p:cNvSpPr txBox="1">
            <a:spLocks noGrp="1"/>
          </p:cNvSpPr>
          <p:nvPr>
            <p:ph type="sldNum" sz="quarter" idx="8"/>
          </p:nvPr>
        </p:nvSpPr>
        <p:spPr/>
        <p:txBody>
          <a:bodyPr/>
          <a:lstStyle>
            <a:lvl1pPr>
              <a:defRPr/>
            </a:lvl1pPr>
          </a:lstStyle>
          <a:p>
            <a:pPr lvl="0"/>
            <a:fld id="{A016AFF2-2A75-4F8A-A421-40D8B0BB65CC}" type="slidenum">
              <a:t>‹Nº›</a:t>
            </a:fld>
            <a:endParaRPr lang="es-ES"/>
          </a:p>
        </p:txBody>
      </p:sp>
    </p:spTree>
    <p:extLst>
      <p:ext uri="{BB962C8B-B14F-4D97-AF65-F5344CB8AC3E}">
        <p14:creationId xmlns:p14="http://schemas.microsoft.com/office/powerpoint/2010/main" val="299328949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2623E7-2B81-4BB2-B724-E58C0C6B1C6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77DB8B3-9B7B-4F82-BD08-80F547DB328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0F8030A-CAFD-4000-B3FF-7AF4F1720815}"/>
              </a:ext>
            </a:extLst>
          </p:cNvPr>
          <p:cNvSpPr txBox="1">
            <a:spLocks noGrp="1"/>
          </p:cNvSpPr>
          <p:nvPr>
            <p:ph type="dt" sz="half" idx="7"/>
          </p:nvPr>
        </p:nvSpPr>
        <p:spPr/>
        <p:txBody>
          <a:bodyPr/>
          <a:lstStyle>
            <a:lvl1pPr>
              <a:defRPr/>
            </a:lvl1pPr>
          </a:lstStyle>
          <a:p>
            <a:pPr lvl="0"/>
            <a:fld id="{AD6BB703-C78B-408E-9A4F-17EBEF9C47A2}" type="datetime1">
              <a:rPr lang="es-ES"/>
              <a:pPr lvl="0"/>
              <a:t>02/08/2020</a:t>
            </a:fld>
            <a:endParaRPr lang="es-ES"/>
          </a:p>
        </p:txBody>
      </p:sp>
      <p:sp>
        <p:nvSpPr>
          <p:cNvPr id="5" name="Marcador de pie de página 4">
            <a:extLst>
              <a:ext uri="{FF2B5EF4-FFF2-40B4-BE49-F238E27FC236}">
                <a16:creationId xmlns:a16="http://schemas.microsoft.com/office/drawing/2014/main" id="{1B3788A9-04F1-4FDC-AF96-FFBB73B28C4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917A535-0678-4499-9DC1-64A422FC0CF2}"/>
              </a:ext>
            </a:extLst>
          </p:cNvPr>
          <p:cNvSpPr txBox="1">
            <a:spLocks noGrp="1"/>
          </p:cNvSpPr>
          <p:nvPr>
            <p:ph type="sldNum" sz="quarter" idx="8"/>
          </p:nvPr>
        </p:nvSpPr>
        <p:spPr/>
        <p:txBody>
          <a:bodyPr/>
          <a:lstStyle>
            <a:lvl1pPr>
              <a:defRPr/>
            </a:lvl1pPr>
          </a:lstStyle>
          <a:p>
            <a:pPr lvl="0"/>
            <a:fld id="{7EF242AE-F251-4AD5-A38E-D0CFE6FB4C3B}" type="slidenum">
              <a:t>‹Nº›</a:t>
            </a:fld>
            <a:endParaRPr lang="es-ES"/>
          </a:p>
        </p:txBody>
      </p:sp>
    </p:spTree>
    <p:extLst>
      <p:ext uri="{BB962C8B-B14F-4D97-AF65-F5344CB8AC3E}">
        <p14:creationId xmlns:p14="http://schemas.microsoft.com/office/powerpoint/2010/main" val="3669392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1E76AA-7623-4997-876F-3C8DA2FE490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408E750-D7AB-4716-9E80-D86F1E59D9D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7C8B637-1509-4DD9-BAE1-042E9ECD7BCF}"/>
              </a:ext>
            </a:extLst>
          </p:cNvPr>
          <p:cNvSpPr txBox="1">
            <a:spLocks noGrp="1"/>
          </p:cNvSpPr>
          <p:nvPr>
            <p:ph type="dt" sz="half" idx="7"/>
          </p:nvPr>
        </p:nvSpPr>
        <p:spPr/>
        <p:txBody>
          <a:bodyPr/>
          <a:lstStyle>
            <a:lvl1pPr>
              <a:defRPr/>
            </a:lvl1pPr>
          </a:lstStyle>
          <a:p>
            <a:pPr lvl="0"/>
            <a:fld id="{7376CA6A-700F-40FD-AE85-96FB6CEC63A2}" type="datetime1">
              <a:rPr lang="es-ES"/>
              <a:pPr lvl="0"/>
              <a:t>02/08/2020</a:t>
            </a:fld>
            <a:endParaRPr lang="es-ES"/>
          </a:p>
        </p:txBody>
      </p:sp>
      <p:sp>
        <p:nvSpPr>
          <p:cNvPr id="5" name="Marcador de pie de página 4">
            <a:extLst>
              <a:ext uri="{FF2B5EF4-FFF2-40B4-BE49-F238E27FC236}">
                <a16:creationId xmlns:a16="http://schemas.microsoft.com/office/drawing/2014/main" id="{3443ADE8-B963-40A4-AAD4-653A63035E1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1E89CAF-2206-4965-9FC3-0E17A3FE0A01}"/>
              </a:ext>
            </a:extLst>
          </p:cNvPr>
          <p:cNvSpPr txBox="1">
            <a:spLocks noGrp="1"/>
          </p:cNvSpPr>
          <p:nvPr>
            <p:ph type="sldNum" sz="quarter" idx="8"/>
          </p:nvPr>
        </p:nvSpPr>
        <p:spPr/>
        <p:txBody>
          <a:bodyPr/>
          <a:lstStyle>
            <a:lvl1pPr>
              <a:defRPr/>
            </a:lvl1pPr>
          </a:lstStyle>
          <a:p>
            <a:pPr lvl="0"/>
            <a:fld id="{33132EDB-B78C-47DC-B342-4D20DFCE07E1}" type="slidenum">
              <a:t>‹Nº›</a:t>
            </a:fld>
            <a:endParaRPr lang="es-ES"/>
          </a:p>
        </p:txBody>
      </p:sp>
    </p:spTree>
    <p:extLst>
      <p:ext uri="{BB962C8B-B14F-4D97-AF65-F5344CB8AC3E}">
        <p14:creationId xmlns:p14="http://schemas.microsoft.com/office/powerpoint/2010/main" val="657696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DAFEDE-D3E8-47D4-A238-53CD74E086D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44914B-A35F-4055-B6EA-3A0E7FFDC08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9D27F21-CEE2-497B-8B11-7667374453A8}"/>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7733E627-22C4-4355-9852-6F186126E2D9}"/>
              </a:ext>
            </a:extLst>
          </p:cNvPr>
          <p:cNvSpPr txBox="1">
            <a:spLocks noGrp="1"/>
          </p:cNvSpPr>
          <p:nvPr>
            <p:ph type="dt" sz="half" idx="7"/>
          </p:nvPr>
        </p:nvSpPr>
        <p:spPr/>
        <p:txBody>
          <a:bodyPr/>
          <a:lstStyle>
            <a:lvl1pPr>
              <a:defRPr/>
            </a:lvl1pPr>
          </a:lstStyle>
          <a:p>
            <a:pPr lvl="0"/>
            <a:fld id="{F7D404D6-FDFF-495B-B334-39F8851B4DCD}" type="datetime1">
              <a:rPr lang="es-ES"/>
              <a:pPr lvl="0"/>
              <a:t>02/08/2020</a:t>
            </a:fld>
            <a:endParaRPr lang="es-ES"/>
          </a:p>
        </p:txBody>
      </p:sp>
      <p:sp>
        <p:nvSpPr>
          <p:cNvPr id="6" name="Marcador de pie de página 5">
            <a:extLst>
              <a:ext uri="{FF2B5EF4-FFF2-40B4-BE49-F238E27FC236}">
                <a16:creationId xmlns:a16="http://schemas.microsoft.com/office/drawing/2014/main" id="{176AA68A-125C-47A3-BEC2-63EB52BECB8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CA66860-53DE-4B0C-B050-7FBCF333F75B}"/>
              </a:ext>
            </a:extLst>
          </p:cNvPr>
          <p:cNvSpPr txBox="1">
            <a:spLocks noGrp="1"/>
          </p:cNvSpPr>
          <p:nvPr>
            <p:ph type="sldNum" sz="quarter" idx="8"/>
          </p:nvPr>
        </p:nvSpPr>
        <p:spPr/>
        <p:txBody>
          <a:bodyPr/>
          <a:lstStyle>
            <a:lvl1pPr>
              <a:defRPr/>
            </a:lvl1pPr>
          </a:lstStyle>
          <a:p>
            <a:pPr lvl="0"/>
            <a:fld id="{00CCFA14-465F-4A78-99A1-3E187E59325D}" type="slidenum">
              <a:t>‹Nº›</a:t>
            </a:fld>
            <a:endParaRPr lang="es-ES"/>
          </a:p>
        </p:txBody>
      </p:sp>
    </p:spTree>
    <p:extLst>
      <p:ext uri="{BB962C8B-B14F-4D97-AF65-F5344CB8AC3E}">
        <p14:creationId xmlns:p14="http://schemas.microsoft.com/office/powerpoint/2010/main" val="1248725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CBA470-5111-4286-87F9-E38539BA5BE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30950D5-0475-4005-A8ED-54CE39BAADC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64F83DB-8C69-4DAC-A117-0004AF92F2D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F42DF2D-FAF9-4922-8CCB-043D63A7CFD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F4219AD-0274-4C50-8137-AC4B2FCAE13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B72F7C6-7A09-489C-91A5-716EF7676869}"/>
              </a:ext>
            </a:extLst>
          </p:cNvPr>
          <p:cNvSpPr txBox="1">
            <a:spLocks noGrp="1"/>
          </p:cNvSpPr>
          <p:nvPr>
            <p:ph type="dt" sz="half" idx="7"/>
          </p:nvPr>
        </p:nvSpPr>
        <p:spPr/>
        <p:txBody>
          <a:bodyPr/>
          <a:lstStyle>
            <a:lvl1pPr>
              <a:defRPr/>
            </a:lvl1pPr>
          </a:lstStyle>
          <a:p>
            <a:pPr lvl="0"/>
            <a:fld id="{ABB987A4-9A4F-428B-B064-5BB23685410A}" type="datetime1">
              <a:rPr lang="es-ES"/>
              <a:pPr lvl="0"/>
              <a:t>02/08/2020</a:t>
            </a:fld>
            <a:endParaRPr lang="es-ES"/>
          </a:p>
        </p:txBody>
      </p:sp>
      <p:sp>
        <p:nvSpPr>
          <p:cNvPr id="8" name="Marcador de pie de página 7">
            <a:extLst>
              <a:ext uri="{FF2B5EF4-FFF2-40B4-BE49-F238E27FC236}">
                <a16:creationId xmlns:a16="http://schemas.microsoft.com/office/drawing/2014/main" id="{3E474670-67ED-4D46-AB12-8C49E2E3AFD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5EF71B8-E609-41DA-AB5C-936CAB84069D}"/>
              </a:ext>
            </a:extLst>
          </p:cNvPr>
          <p:cNvSpPr txBox="1">
            <a:spLocks noGrp="1"/>
          </p:cNvSpPr>
          <p:nvPr>
            <p:ph type="sldNum" sz="quarter" idx="8"/>
          </p:nvPr>
        </p:nvSpPr>
        <p:spPr/>
        <p:txBody>
          <a:bodyPr/>
          <a:lstStyle>
            <a:lvl1pPr>
              <a:defRPr/>
            </a:lvl1pPr>
          </a:lstStyle>
          <a:p>
            <a:pPr lvl="0"/>
            <a:fld id="{10689C03-921F-449C-B08E-8B8C7B3F27BA}" type="slidenum">
              <a:t>‹Nº›</a:t>
            </a:fld>
            <a:endParaRPr lang="es-ES"/>
          </a:p>
        </p:txBody>
      </p:sp>
    </p:spTree>
    <p:extLst>
      <p:ext uri="{BB962C8B-B14F-4D97-AF65-F5344CB8AC3E}">
        <p14:creationId xmlns:p14="http://schemas.microsoft.com/office/powerpoint/2010/main" val="2850199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834912-6D26-45DF-9D8F-F1888F698A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FF2F58E-39F4-4337-B082-CA5A4D2777B1}"/>
              </a:ext>
            </a:extLst>
          </p:cNvPr>
          <p:cNvSpPr txBox="1">
            <a:spLocks noGrp="1"/>
          </p:cNvSpPr>
          <p:nvPr>
            <p:ph type="dt" sz="half" idx="7"/>
          </p:nvPr>
        </p:nvSpPr>
        <p:spPr/>
        <p:txBody>
          <a:bodyPr/>
          <a:lstStyle>
            <a:lvl1pPr>
              <a:defRPr/>
            </a:lvl1pPr>
          </a:lstStyle>
          <a:p>
            <a:pPr lvl="0"/>
            <a:fld id="{C4D03D17-DDC0-4B5E-8EA6-17C6CE79CDB8}" type="datetime1">
              <a:rPr lang="es-ES"/>
              <a:pPr lvl="0"/>
              <a:t>02/08/2020</a:t>
            </a:fld>
            <a:endParaRPr lang="es-ES"/>
          </a:p>
        </p:txBody>
      </p:sp>
      <p:sp>
        <p:nvSpPr>
          <p:cNvPr id="4" name="Marcador de pie de página 3">
            <a:extLst>
              <a:ext uri="{FF2B5EF4-FFF2-40B4-BE49-F238E27FC236}">
                <a16:creationId xmlns:a16="http://schemas.microsoft.com/office/drawing/2014/main" id="{659724F7-F27E-47D3-95C7-9886B197293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D5FC248-F433-4246-BFE5-A7EB6E480A26}"/>
              </a:ext>
            </a:extLst>
          </p:cNvPr>
          <p:cNvSpPr txBox="1">
            <a:spLocks noGrp="1"/>
          </p:cNvSpPr>
          <p:nvPr>
            <p:ph type="sldNum" sz="quarter" idx="8"/>
          </p:nvPr>
        </p:nvSpPr>
        <p:spPr/>
        <p:txBody>
          <a:bodyPr/>
          <a:lstStyle>
            <a:lvl1pPr>
              <a:defRPr/>
            </a:lvl1pPr>
          </a:lstStyle>
          <a:p>
            <a:pPr lvl="0"/>
            <a:fld id="{CB9A4443-A2FC-4E36-A75D-E57309919E30}" type="slidenum">
              <a:t>‹Nº›</a:t>
            </a:fld>
            <a:endParaRPr lang="es-ES"/>
          </a:p>
        </p:txBody>
      </p:sp>
    </p:spTree>
    <p:extLst>
      <p:ext uri="{BB962C8B-B14F-4D97-AF65-F5344CB8AC3E}">
        <p14:creationId xmlns:p14="http://schemas.microsoft.com/office/powerpoint/2010/main" val="1889830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F16963F-AECD-4689-93D9-82F700DAEA76}"/>
              </a:ext>
            </a:extLst>
          </p:cNvPr>
          <p:cNvSpPr txBox="1">
            <a:spLocks noGrp="1"/>
          </p:cNvSpPr>
          <p:nvPr>
            <p:ph type="dt" sz="half" idx="7"/>
          </p:nvPr>
        </p:nvSpPr>
        <p:spPr/>
        <p:txBody>
          <a:bodyPr/>
          <a:lstStyle>
            <a:lvl1pPr>
              <a:defRPr/>
            </a:lvl1pPr>
          </a:lstStyle>
          <a:p>
            <a:pPr lvl="0"/>
            <a:fld id="{D0C73DA4-DA28-443A-ADAA-16F395835042}" type="datetime1">
              <a:rPr lang="es-ES"/>
              <a:pPr lvl="0"/>
              <a:t>02/08/2020</a:t>
            </a:fld>
            <a:endParaRPr lang="es-ES"/>
          </a:p>
        </p:txBody>
      </p:sp>
      <p:sp>
        <p:nvSpPr>
          <p:cNvPr id="3" name="Marcador de pie de página 2">
            <a:extLst>
              <a:ext uri="{FF2B5EF4-FFF2-40B4-BE49-F238E27FC236}">
                <a16:creationId xmlns:a16="http://schemas.microsoft.com/office/drawing/2014/main" id="{8999F4B5-D517-414F-B390-6C3FB1DA92D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509BFF97-E658-4022-AEE7-064CB932D396}"/>
              </a:ext>
            </a:extLst>
          </p:cNvPr>
          <p:cNvSpPr txBox="1">
            <a:spLocks noGrp="1"/>
          </p:cNvSpPr>
          <p:nvPr>
            <p:ph type="sldNum" sz="quarter" idx="8"/>
          </p:nvPr>
        </p:nvSpPr>
        <p:spPr/>
        <p:txBody>
          <a:bodyPr/>
          <a:lstStyle>
            <a:lvl1pPr>
              <a:defRPr/>
            </a:lvl1pPr>
          </a:lstStyle>
          <a:p>
            <a:pPr lvl="0"/>
            <a:fld id="{DADC5D83-038D-4032-9EEC-165C2B49257D}" type="slidenum">
              <a:t>‹Nº›</a:t>
            </a:fld>
            <a:endParaRPr lang="es-ES"/>
          </a:p>
        </p:txBody>
      </p:sp>
    </p:spTree>
    <p:extLst>
      <p:ext uri="{BB962C8B-B14F-4D97-AF65-F5344CB8AC3E}">
        <p14:creationId xmlns:p14="http://schemas.microsoft.com/office/powerpoint/2010/main" val="85197818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D51257-E6B4-4B6A-AD43-CEFBF572BFD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C00E597-783D-4EE3-A248-664F8BDACD2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C8BC34A-D3CE-4A17-BC40-AD6DFB71834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B74B170-A23B-4B02-815C-160A6137FFA1}"/>
              </a:ext>
            </a:extLst>
          </p:cNvPr>
          <p:cNvSpPr txBox="1">
            <a:spLocks noGrp="1"/>
          </p:cNvSpPr>
          <p:nvPr>
            <p:ph type="dt" sz="half" idx="7"/>
          </p:nvPr>
        </p:nvSpPr>
        <p:spPr/>
        <p:txBody>
          <a:bodyPr/>
          <a:lstStyle>
            <a:lvl1pPr>
              <a:defRPr/>
            </a:lvl1pPr>
          </a:lstStyle>
          <a:p>
            <a:pPr lvl="0"/>
            <a:fld id="{020A6220-D66E-4171-AEF1-82DE3BD37012}" type="datetime1">
              <a:rPr lang="es-ES"/>
              <a:pPr lvl="0"/>
              <a:t>02/08/2020</a:t>
            </a:fld>
            <a:endParaRPr lang="es-ES"/>
          </a:p>
        </p:txBody>
      </p:sp>
      <p:sp>
        <p:nvSpPr>
          <p:cNvPr id="6" name="Marcador de pie de página 5">
            <a:extLst>
              <a:ext uri="{FF2B5EF4-FFF2-40B4-BE49-F238E27FC236}">
                <a16:creationId xmlns:a16="http://schemas.microsoft.com/office/drawing/2014/main" id="{B23BD341-3A8C-420A-87E9-641009663BE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7559FCF-6EE9-4C10-A5B5-42F5B5012089}"/>
              </a:ext>
            </a:extLst>
          </p:cNvPr>
          <p:cNvSpPr txBox="1">
            <a:spLocks noGrp="1"/>
          </p:cNvSpPr>
          <p:nvPr>
            <p:ph type="sldNum" sz="quarter" idx="8"/>
          </p:nvPr>
        </p:nvSpPr>
        <p:spPr/>
        <p:txBody>
          <a:bodyPr/>
          <a:lstStyle>
            <a:lvl1pPr>
              <a:defRPr/>
            </a:lvl1pPr>
          </a:lstStyle>
          <a:p>
            <a:pPr lvl="0"/>
            <a:fld id="{37319550-CFC0-44D1-AB81-355F3F2E3DB1}" type="slidenum">
              <a:t>‹Nº›</a:t>
            </a:fld>
            <a:endParaRPr lang="es-ES"/>
          </a:p>
        </p:txBody>
      </p:sp>
    </p:spTree>
    <p:extLst>
      <p:ext uri="{BB962C8B-B14F-4D97-AF65-F5344CB8AC3E}">
        <p14:creationId xmlns:p14="http://schemas.microsoft.com/office/powerpoint/2010/main" val="138132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2F9688-DFEB-4177-AC0A-1776FB04DD6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5854A36-3F18-4A61-ACA2-949061A2EA5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03B5A1F-B453-47C1-9AB9-CEDAE1237C8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382501-40EA-4EF6-8789-D9243B75594C}"/>
              </a:ext>
            </a:extLst>
          </p:cNvPr>
          <p:cNvSpPr txBox="1">
            <a:spLocks noGrp="1"/>
          </p:cNvSpPr>
          <p:nvPr>
            <p:ph type="dt" sz="half" idx="7"/>
          </p:nvPr>
        </p:nvSpPr>
        <p:spPr/>
        <p:txBody>
          <a:bodyPr/>
          <a:lstStyle>
            <a:lvl1pPr>
              <a:defRPr/>
            </a:lvl1pPr>
          </a:lstStyle>
          <a:p>
            <a:pPr lvl="0"/>
            <a:fld id="{7AF7E7B3-E3CD-4AF2-A6C9-EFCC35297F59}" type="datetime1">
              <a:rPr lang="es-ES"/>
              <a:pPr lvl="0"/>
              <a:t>02/08/2020</a:t>
            </a:fld>
            <a:endParaRPr lang="es-ES"/>
          </a:p>
        </p:txBody>
      </p:sp>
      <p:sp>
        <p:nvSpPr>
          <p:cNvPr id="6" name="Marcador de pie de página 5">
            <a:extLst>
              <a:ext uri="{FF2B5EF4-FFF2-40B4-BE49-F238E27FC236}">
                <a16:creationId xmlns:a16="http://schemas.microsoft.com/office/drawing/2014/main" id="{EEF3DB9E-5630-4100-B77C-B8B20802D9F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34CE163-520E-46DE-A3BA-3FEDB9991EC3}"/>
              </a:ext>
            </a:extLst>
          </p:cNvPr>
          <p:cNvSpPr txBox="1">
            <a:spLocks noGrp="1"/>
          </p:cNvSpPr>
          <p:nvPr>
            <p:ph type="sldNum" sz="quarter" idx="8"/>
          </p:nvPr>
        </p:nvSpPr>
        <p:spPr/>
        <p:txBody>
          <a:bodyPr/>
          <a:lstStyle>
            <a:lvl1pPr>
              <a:defRPr/>
            </a:lvl1pPr>
          </a:lstStyle>
          <a:p>
            <a:pPr lvl="0"/>
            <a:fld id="{258FEA5B-77DB-4FDB-B26A-E28FA27FD21A}" type="slidenum">
              <a:t>‹Nº›</a:t>
            </a:fld>
            <a:endParaRPr lang="es-ES"/>
          </a:p>
        </p:txBody>
      </p:sp>
    </p:spTree>
    <p:extLst>
      <p:ext uri="{BB962C8B-B14F-4D97-AF65-F5344CB8AC3E}">
        <p14:creationId xmlns:p14="http://schemas.microsoft.com/office/powerpoint/2010/main" val="3974623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0FA008-5D02-41C7-93EF-919D5C9A8B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B54C9B7-F1E9-4909-B4BC-D01D0ADC224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9510978-C77C-4C3C-80B3-DB831BE28F15}"/>
              </a:ext>
            </a:extLst>
          </p:cNvPr>
          <p:cNvSpPr txBox="1">
            <a:spLocks noGrp="1"/>
          </p:cNvSpPr>
          <p:nvPr>
            <p:ph type="dt" sz="half" idx="7"/>
          </p:nvPr>
        </p:nvSpPr>
        <p:spPr/>
        <p:txBody>
          <a:bodyPr/>
          <a:lstStyle>
            <a:lvl1pPr>
              <a:defRPr/>
            </a:lvl1pPr>
          </a:lstStyle>
          <a:p>
            <a:pPr lvl="0"/>
            <a:fld id="{5B15AEFF-894E-4A6D-B724-6EE4107B9FA7}" type="datetime1">
              <a:rPr lang="es-ES"/>
              <a:pPr lvl="0"/>
              <a:t>02/08/2020</a:t>
            </a:fld>
            <a:endParaRPr lang="es-ES"/>
          </a:p>
        </p:txBody>
      </p:sp>
      <p:sp>
        <p:nvSpPr>
          <p:cNvPr id="5" name="Marcador de pie de página 4">
            <a:extLst>
              <a:ext uri="{FF2B5EF4-FFF2-40B4-BE49-F238E27FC236}">
                <a16:creationId xmlns:a16="http://schemas.microsoft.com/office/drawing/2014/main" id="{73EC7469-F6C9-4247-A84D-DB77C85364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0AA05E-A47B-4BB0-976D-1C04493F753C}"/>
              </a:ext>
            </a:extLst>
          </p:cNvPr>
          <p:cNvSpPr txBox="1">
            <a:spLocks noGrp="1"/>
          </p:cNvSpPr>
          <p:nvPr>
            <p:ph type="sldNum" sz="quarter" idx="8"/>
          </p:nvPr>
        </p:nvSpPr>
        <p:spPr/>
        <p:txBody>
          <a:bodyPr/>
          <a:lstStyle>
            <a:lvl1pPr>
              <a:defRPr/>
            </a:lvl1pPr>
          </a:lstStyle>
          <a:p>
            <a:pPr lvl="0"/>
            <a:fld id="{E7D1B9F1-81FD-4CDF-98AF-0EDF822B63B4}" type="slidenum">
              <a:t>‹Nº›</a:t>
            </a:fld>
            <a:endParaRPr lang="es-ES"/>
          </a:p>
        </p:txBody>
      </p:sp>
    </p:spTree>
    <p:extLst>
      <p:ext uri="{BB962C8B-B14F-4D97-AF65-F5344CB8AC3E}">
        <p14:creationId xmlns:p14="http://schemas.microsoft.com/office/powerpoint/2010/main" val="40284692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3FD62B8-B339-49F9-9787-3E8B1EAA446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93D9F46-FDBE-4B26-8C1D-60ED9231567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692F961-D73B-4E19-BFDF-03B9FF92D47A}"/>
              </a:ext>
            </a:extLst>
          </p:cNvPr>
          <p:cNvSpPr txBox="1">
            <a:spLocks noGrp="1"/>
          </p:cNvSpPr>
          <p:nvPr>
            <p:ph type="dt" sz="half" idx="7"/>
          </p:nvPr>
        </p:nvSpPr>
        <p:spPr/>
        <p:txBody>
          <a:bodyPr/>
          <a:lstStyle>
            <a:lvl1pPr>
              <a:defRPr/>
            </a:lvl1pPr>
          </a:lstStyle>
          <a:p>
            <a:pPr lvl="0"/>
            <a:fld id="{D0DC7039-4343-42EE-B743-F3131C5DDD43}" type="datetime1">
              <a:rPr lang="es-ES"/>
              <a:pPr lvl="0"/>
              <a:t>02/08/2020</a:t>
            </a:fld>
            <a:endParaRPr lang="es-ES"/>
          </a:p>
        </p:txBody>
      </p:sp>
      <p:sp>
        <p:nvSpPr>
          <p:cNvPr id="5" name="Marcador de pie de página 4">
            <a:extLst>
              <a:ext uri="{FF2B5EF4-FFF2-40B4-BE49-F238E27FC236}">
                <a16:creationId xmlns:a16="http://schemas.microsoft.com/office/drawing/2014/main" id="{670C0A2A-C290-4BA1-BA34-FE1D8DCF562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4C127BA-3508-4387-AB77-38760009E93D}"/>
              </a:ext>
            </a:extLst>
          </p:cNvPr>
          <p:cNvSpPr txBox="1">
            <a:spLocks noGrp="1"/>
          </p:cNvSpPr>
          <p:nvPr>
            <p:ph type="sldNum" sz="quarter" idx="8"/>
          </p:nvPr>
        </p:nvSpPr>
        <p:spPr/>
        <p:txBody>
          <a:bodyPr/>
          <a:lstStyle>
            <a:lvl1pPr>
              <a:defRPr/>
            </a:lvl1pPr>
          </a:lstStyle>
          <a:p>
            <a:pPr lvl="0"/>
            <a:fld id="{AF12533C-2D5E-471F-ABA4-79A1DB2F62C4}" type="slidenum">
              <a:t>‹Nº›</a:t>
            </a:fld>
            <a:endParaRPr lang="es-ES"/>
          </a:p>
        </p:txBody>
      </p:sp>
    </p:spTree>
    <p:extLst>
      <p:ext uri="{BB962C8B-B14F-4D97-AF65-F5344CB8AC3E}">
        <p14:creationId xmlns:p14="http://schemas.microsoft.com/office/powerpoint/2010/main" val="19254672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BE316C-7693-4F5A-9AE8-0481063E1746}"/>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EC78076-D30E-4A6C-82B0-3D2B86826F8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64E20FE-6367-4600-B4DA-32F064CF051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1BB6BBE-E2D3-4854-B3F5-A98C416F391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09A15817-BF7C-49FA-8F3A-1CE883D8B1E7}"/>
              </a:ext>
            </a:extLst>
          </p:cNvPr>
          <p:cNvSpPr txBox="1">
            <a:spLocks noGrp="1"/>
          </p:cNvSpPr>
          <p:nvPr>
            <p:ph type="sldNum" sz="quarter" idx="8"/>
          </p:nvPr>
        </p:nvSpPr>
        <p:spPr/>
        <p:txBody>
          <a:bodyPr/>
          <a:lstStyle>
            <a:lvl1pPr>
              <a:defRPr sz="1400"/>
            </a:lvl1pPr>
          </a:lstStyle>
          <a:p>
            <a:pPr lvl="0"/>
            <a:fld id="{61DDA61C-5879-4A1B-AC4C-A561430774D0}" type="slidenum">
              <a:t>‹Nº›</a:t>
            </a:fld>
            <a:endParaRPr lang="es-ES"/>
          </a:p>
        </p:txBody>
      </p:sp>
    </p:spTree>
    <p:extLst>
      <p:ext uri="{BB962C8B-B14F-4D97-AF65-F5344CB8AC3E}">
        <p14:creationId xmlns:p14="http://schemas.microsoft.com/office/powerpoint/2010/main" val="327340282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9F00F1-4A79-4B32-954A-6E0F5C62C87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C29FE68-663E-44E5-B761-48D5F13F4E7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05C95F3-2D2E-4A45-96BF-4BD08A4C6FCE}"/>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56894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80027EB-CF46-49AC-A586-80930E69106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BF89CD1-579D-48A8-8094-C521950BB02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0370EA-47A9-44DF-A0C6-ABA88539527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2E565D9-AA9A-4135-8CA4-6E177421AEB7}" type="datetime1">
              <a:rPr lang="es-ES"/>
              <a:pPr lvl="0"/>
              <a:t>02/08/2020</a:t>
            </a:fld>
            <a:endParaRPr lang="es-ES"/>
          </a:p>
        </p:txBody>
      </p:sp>
      <p:sp>
        <p:nvSpPr>
          <p:cNvPr id="5" name="Marcador de pie de página 4">
            <a:extLst>
              <a:ext uri="{FF2B5EF4-FFF2-40B4-BE49-F238E27FC236}">
                <a16:creationId xmlns:a16="http://schemas.microsoft.com/office/drawing/2014/main" id="{7048FD48-D105-47E0-8674-D9BEDC812F6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58D1795-9517-4246-971D-1371246FE54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B53C714-EEE1-4477-8E06-5C87FD77876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572697E-6C45-4E97-A022-3BBA1E4F377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680F47A-FE58-407D-98B9-D74708C35AD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5EDDB72-B4DE-4E80-B605-2BD5FD2E845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80E443A-4171-43E5-B56B-E2DB225364C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A0683F24-BDF0-4393-AB56-89788942514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64B6C5E-6C35-47A5-A47B-F495160A82D0}"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9FCF8E2-9C81-4A4D-9807-B13C2130F86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3176682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36DAB87-BFFD-45ED-A07B-16CB06CF2DB6}"/>
              </a:ext>
            </a:extLst>
          </p:cNvPr>
          <p:cNvSpPr txBox="1"/>
          <p:nvPr/>
        </p:nvSpPr>
        <p:spPr>
          <a:xfrm>
            <a:off x="75502" y="2625754"/>
            <a:ext cx="12116494"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EL POTALA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LHASA · TIBET</a:t>
            </a:r>
          </a:p>
        </p:txBody>
      </p:sp>
      <p:pic>
        <p:nvPicPr>
          <p:cNvPr id="3" name="POTALAQ.  Relaxing Chillout Music Zone nature - Best Of Ambient Chill">
            <a:extLst>
              <a:ext uri="{FF2B5EF4-FFF2-40B4-BE49-F238E27FC236}">
                <a16:creationId xmlns:a16="http://schemas.microsoft.com/office/drawing/2014/main" id="{0E7F8838-078B-4384-9F87-8C45271259F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85289" y="54629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C4330A-EBE6-4B46-B001-91D775DA3343}"/>
              </a:ext>
            </a:extLst>
          </p:cNvPr>
          <p:cNvPicPr>
            <a:picLocks noChangeAspect="1"/>
          </p:cNvPicPr>
          <p:nvPr/>
        </p:nvPicPr>
        <p:blipFill>
          <a:blip r:embed="rId3"/>
          <a:stretch>
            <a:fillRect/>
          </a:stretch>
        </p:blipFill>
        <p:spPr>
          <a:xfrm>
            <a:off x="1164625" y="0"/>
            <a:ext cx="9984342" cy="7491487"/>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077C437-8868-486D-8287-DCDF82B498CD}"/>
              </a:ext>
            </a:extLst>
          </p:cNvPr>
          <p:cNvSpPr txBox="1"/>
          <p:nvPr/>
        </p:nvSpPr>
        <p:spPr>
          <a:xfrm>
            <a:off x="1258351" y="1115732"/>
            <a:ext cx="9689284"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Potala o templo de Lhasa es la máxima expresión de la arquitectura tibetana y residencia de los Dalái Lama desde que Lozang Gyatso lo fundó en el siglo XVII (año 1648) en Lhasa, la capital del Tíbet, hasta 1959, fecha en la que el decimocuarto Dalai Lama se exilió a Dharamsala, India, tras una revuelta popular contra China. El monumento se sitúa sobre la montaña llamada Hongshan, a una altura de 3.650 metros sobre el nivel del mar. Tiene una superficie edificada de 130.000 metros cuadrados y un volumen de 410.000 metros cúbicos. Fue clasificado como Patrimonio de la Humanidad por la Unesco en el año 1994. Esta declaración fue ampliada en los años 2000 y 2001 para abarcar a los monumentos vecinos del Palacio Norbulingka y el Templo de Jokhang.</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Palacio Blanco o Potrang Karpo constituye la residencia del Dalái Lama. Comenzó a construirse durante el gobierno del Quinto Dalái Lama, trasladándose aquí con su gobierno en 1649. A comienzos del siglo XX alcanzó sus dimensiones actuales gracias a la reforma efectuada por el decimotercer Dalái Lama. El palacio siempre tuvo usos seculares, conteniendo habitaciones, oficinas, un seminario y una casa de imprenta. Un patio central conocido como Deyangshar separa las habitaciones del Dalái Lama y de sus monjes del Palacio Rojo, la parte del Potala dedicada completamente al estudio y la oración.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Este contiene la estupa dorada del octavo Dalái Lama, la sala de asambleas monacal, numerosas capillas y santuarios, y bibliotecas con importantes escritos budistas, como la Kangyur, con 108 volúmenes, o la Tengyur, con 225. El edificio amarillo al lado del Palacio Blanco alberga las grandes banderas con símbolos sagrados que se cuelgan en la fachada meridional durante los festivales de Año Nuevo.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FD84A0-F37E-498D-99B1-FE0C1582C32E}"/>
              </a:ext>
            </a:extLst>
          </p:cNvPr>
          <p:cNvPicPr>
            <a:picLocks noChangeAspect="1"/>
          </p:cNvPicPr>
          <p:nvPr/>
        </p:nvPicPr>
        <p:blipFill>
          <a:blip r:embed="rId3"/>
          <a:stretch>
            <a:fillRect/>
          </a:stretch>
        </p:blipFill>
        <p:spPr>
          <a:xfrm>
            <a:off x="1015998" y="44448"/>
            <a:ext cx="10159998" cy="676910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B55EB4-4AD4-4DA5-9F10-6D6DFB0BAE4C}"/>
              </a:ext>
            </a:extLst>
          </p:cNvPr>
          <p:cNvPicPr>
            <a:picLocks noChangeAspect="1"/>
          </p:cNvPicPr>
          <p:nvPr/>
        </p:nvPicPr>
        <p:blipFill>
          <a:blip r:embed="rId2"/>
          <a:stretch>
            <a:fillRect/>
          </a:stretch>
        </p:blipFill>
        <p:spPr>
          <a:xfrm>
            <a:off x="0" y="0"/>
            <a:ext cx="1217232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88B76E-B721-4A04-AA31-DA93A2D5669C}"/>
              </a:ext>
            </a:extLst>
          </p:cNvPr>
          <p:cNvPicPr>
            <a:picLocks noChangeAspect="1"/>
          </p:cNvPicPr>
          <p:nvPr/>
        </p:nvPicPr>
        <p:blipFill>
          <a:blip r:embed="rId2"/>
          <a:stretch>
            <a:fillRect/>
          </a:stretch>
        </p:blipFill>
        <p:spPr>
          <a:xfrm>
            <a:off x="1038474" y="0"/>
            <a:ext cx="1011504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48FC3F-F8FE-4F88-A6A3-91700AA0654C}"/>
              </a:ext>
            </a:extLst>
          </p:cNvPr>
          <p:cNvPicPr>
            <a:picLocks noChangeAspect="1"/>
          </p:cNvPicPr>
          <p:nvPr/>
        </p:nvPicPr>
        <p:blipFill>
          <a:blip r:embed="rId2"/>
          <a:stretch>
            <a:fillRect/>
          </a:stretch>
        </p:blipFill>
        <p:spPr>
          <a:xfrm>
            <a:off x="1237640" y="0"/>
            <a:ext cx="9835825" cy="685953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03DEFE-F3F6-4D43-8046-F95841452203}"/>
              </a:ext>
            </a:extLst>
          </p:cNvPr>
          <p:cNvPicPr>
            <a:picLocks noChangeAspect="1"/>
          </p:cNvPicPr>
          <p:nvPr/>
        </p:nvPicPr>
        <p:blipFill>
          <a:blip r:embed="rId2"/>
          <a:stretch>
            <a:fillRect/>
          </a:stretch>
        </p:blipFill>
        <p:spPr>
          <a:xfrm>
            <a:off x="887224"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A9A90-9189-4BDA-9284-55AFACCCE83C}"/>
              </a:ext>
            </a:extLst>
          </p:cNvPr>
          <p:cNvPicPr>
            <a:picLocks noChangeAspect="1"/>
          </p:cNvPicPr>
          <p:nvPr/>
        </p:nvPicPr>
        <p:blipFill>
          <a:blip r:embed="rId2"/>
          <a:stretch>
            <a:fillRect/>
          </a:stretch>
        </p:blipFill>
        <p:spPr>
          <a:xfrm>
            <a:off x="977575" y="0"/>
            <a:ext cx="1023383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CE8967-3E3D-48CC-9BCE-8CF3629D2076}"/>
              </a:ext>
            </a:extLst>
          </p:cNvPr>
          <p:cNvPicPr>
            <a:picLocks noChangeAspect="1"/>
          </p:cNvPicPr>
          <p:nvPr/>
        </p:nvPicPr>
        <p:blipFill>
          <a:blip r:embed="rId2"/>
          <a:stretch>
            <a:fillRect/>
          </a:stretch>
        </p:blipFill>
        <p:spPr>
          <a:xfrm>
            <a:off x="935632" y="0"/>
            <a:ext cx="10273658"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F97F0A-5078-49C8-BC83-E1248A2A0DCA}"/>
              </a:ext>
            </a:extLst>
          </p:cNvPr>
          <p:cNvPicPr>
            <a:picLocks noChangeAspect="1"/>
          </p:cNvPicPr>
          <p:nvPr/>
        </p:nvPicPr>
        <p:blipFill>
          <a:blip r:embed="rId2"/>
          <a:stretch>
            <a:fillRect/>
          </a:stretch>
        </p:blipFill>
        <p:spPr>
          <a:xfrm>
            <a:off x="851745" y="-109060"/>
            <a:ext cx="10437034" cy="696706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6E00C-F314-4A6D-B78A-0DA9BB22E160}"/>
              </a:ext>
            </a:extLst>
          </p:cNvPr>
          <p:cNvPicPr>
            <a:picLocks noChangeAspect="1"/>
          </p:cNvPicPr>
          <p:nvPr/>
        </p:nvPicPr>
        <p:blipFill>
          <a:blip r:embed="rId2"/>
          <a:stretch>
            <a:fillRect/>
          </a:stretch>
        </p:blipFill>
        <p:spPr>
          <a:xfrm>
            <a:off x="1433075" y="0"/>
            <a:ext cx="9140058"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616333-0E6D-4541-9D96-77AB9C6204EE}"/>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B2416C-B41C-4C0D-9CF8-E30E1DCFDBE7}"/>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54FACF-6B34-4E38-A69D-F877056A3D11}"/>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5CF163-141B-4F27-A88A-EA7D43E0C6DF}"/>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3D4240-661E-4600-9713-B1653680E2B4}"/>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AAC198-14BE-49CE-B0F7-C13ACC2D3E84}"/>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305683-2274-474F-942B-852515F5DEEB}"/>
              </a:ext>
            </a:extLst>
          </p:cNvPr>
          <p:cNvPicPr>
            <a:picLocks noChangeAspect="1"/>
          </p:cNvPicPr>
          <p:nvPr/>
        </p:nvPicPr>
        <p:blipFill>
          <a:blip r:embed="rId2"/>
          <a:stretch>
            <a:fillRect/>
          </a:stretch>
        </p:blipFill>
        <p:spPr>
          <a:xfrm>
            <a:off x="3006474" y="0"/>
            <a:ext cx="6179057"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6C0524-0F74-4225-BB36-C6AC60C1297E}"/>
              </a:ext>
            </a:extLst>
          </p:cNvPr>
          <p:cNvPicPr>
            <a:picLocks noChangeAspect="1"/>
          </p:cNvPicPr>
          <p:nvPr/>
        </p:nvPicPr>
        <p:blipFill>
          <a:blip r:embed="rId2"/>
          <a:stretch>
            <a:fillRect/>
          </a:stretch>
        </p:blipFill>
        <p:spPr>
          <a:xfrm>
            <a:off x="0" y="0"/>
            <a:ext cx="1210769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01B06B-D93B-4099-AE3A-28699A5D4110}"/>
              </a:ext>
            </a:extLst>
          </p:cNvPr>
          <p:cNvPicPr>
            <a:picLocks noChangeAspect="1"/>
          </p:cNvPicPr>
          <p:nvPr/>
        </p:nvPicPr>
        <p:blipFill>
          <a:blip r:embed="rId2"/>
          <a:stretch>
            <a:fillRect/>
          </a:stretch>
        </p:blipFill>
        <p:spPr>
          <a:xfrm>
            <a:off x="961665" y="0"/>
            <a:ext cx="1026866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010144-C6F7-44C3-9C6B-B5FBE0125073}"/>
              </a:ext>
            </a:extLst>
          </p:cNvPr>
          <p:cNvPicPr>
            <a:picLocks noChangeAspect="1"/>
          </p:cNvPicPr>
          <p:nvPr/>
        </p:nvPicPr>
        <p:blipFill>
          <a:blip r:embed="rId2"/>
          <a:stretch>
            <a:fillRect/>
          </a:stretch>
        </p:blipFill>
        <p:spPr>
          <a:xfrm>
            <a:off x="903216" y="0"/>
            <a:ext cx="10287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4542D0-BF9B-4158-BCD4-51F205009EF4}"/>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15256-E1BB-461F-AC5A-36A9E3F3908D}"/>
              </a:ext>
            </a:extLst>
          </p:cNvPr>
          <p:cNvPicPr>
            <a:picLocks noChangeAspect="1"/>
          </p:cNvPicPr>
          <p:nvPr/>
        </p:nvPicPr>
        <p:blipFill>
          <a:blip r:embed="rId2"/>
          <a:stretch>
            <a:fillRect/>
          </a:stretch>
        </p:blipFill>
        <p:spPr>
          <a:xfrm>
            <a:off x="937296"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4851A2-9D4C-4958-9EBB-899FE3045991}"/>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CAE8654-B6A9-4951-ABCE-DB6F0465C1E9}"/>
              </a:ext>
            </a:extLst>
          </p:cNvPr>
          <p:cNvPicPr>
            <a:picLocks noChangeAspect="1"/>
          </p:cNvPicPr>
          <p:nvPr/>
        </p:nvPicPr>
        <p:blipFill>
          <a:blip r:embed="rId2"/>
          <a:stretch>
            <a:fillRect/>
          </a:stretch>
        </p:blipFill>
        <p:spPr>
          <a:xfrm>
            <a:off x="1438278" y="0"/>
            <a:ext cx="950017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1C327-02CB-4836-A419-58632F29B95B}"/>
              </a:ext>
            </a:extLst>
          </p:cNvPr>
          <p:cNvPicPr>
            <a:picLocks noChangeAspect="1"/>
          </p:cNvPicPr>
          <p:nvPr/>
        </p:nvPicPr>
        <p:blipFill>
          <a:blip r:embed="rId2"/>
          <a:stretch>
            <a:fillRect/>
          </a:stretch>
        </p:blipFill>
        <p:spPr>
          <a:xfrm>
            <a:off x="1407910" y="0"/>
            <a:ext cx="96012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33E0DB-EE46-453B-9EF4-6C6AD8D3F50C}"/>
              </a:ext>
            </a:extLst>
          </p:cNvPr>
          <p:cNvPicPr>
            <a:picLocks noChangeAspect="1"/>
          </p:cNvPicPr>
          <p:nvPr/>
        </p:nvPicPr>
        <p:blipFill>
          <a:blip r:embed="rId2"/>
          <a:stretch>
            <a:fillRect/>
          </a:stretch>
        </p:blipFill>
        <p:spPr>
          <a:xfrm>
            <a:off x="1455011" y="0"/>
            <a:ext cx="9266374"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6FC2885-3F89-4B4B-909B-3428CD1650BF}"/>
              </a:ext>
            </a:extLst>
          </p:cNvPr>
          <p:cNvPicPr>
            <a:picLocks noChangeAspect="1"/>
          </p:cNvPicPr>
          <p:nvPr/>
        </p:nvPicPr>
        <p:blipFill>
          <a:blip r:embed="rId2"/>
          <a:stretch>
            <a:fillRect/>
          </a:stretch>
        </p:blipFill>
        <p:spPr>
          <a:xfrm>
            <a:off x="2367226" y="0"/>
            <a:ext cx="720474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87BD41-5F5F-4CC6-A573-F2338738608B}"/>
              </a:ext>
            </a:extLst>
          </p:cNvPr>
          <p:cNvPicPr>
            <a:picLocks noChangeAspect="1"/>
          </p:cNvPicPr>
          <p:nvPr/>
        </p:nvPicPr>
        <p:blipFill>
          <a:blip r:embed="rId2"/>
          <a:stretch>
            <a:fillRect/>
          </a:stretch>
        </p:blipFill>
        <p:spPr>
          <a:xfrm>
            <a:off x="1498134"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322A4-DE1E-4573-AF8B-264FC3317371}"/>
              </a:ext>
            </a:extLst>
          </p:cNvPr>
          <p:cNvPicPr>
            <a:picLocks noChangeAspect="1"/>
          </p:cNvPicPr>
          <p:nvPr/>
        </p:nvPicPr>
        <p:blipFill>
          <a:blip r:embed="rId2"/>
          <a:stretch>
            <a:fillRect/>
          </a:stretch>
        </p:blipFill>
        <p:spPr>
          <a:xfrm>
            <a:off x="1332015" y="0"/>
            <a:ext cx="965200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4D4804-C2B2-4CE0-BFD0-6F87CF53DC61}"/>
              </a:ext>
            </a:extLst>
          </p:cNvPr>
          <p:cNvPicPr>
            <a:picLocks noChangeAspect="1"/>
          </p:cNvPicPr>
          <p:nvPr/>
        </p:nvPicPr>
        <p:blipFill>
          <a:blip r:embed="rId2"/>
          <a:stretch>
            <a:fillRect/>
          </a:stretch>
        </p:blipFill>
        <p:spPr>
          <a:xfrm>
            <a:off x="1172882" y="0"/>
            <a:ext cx="979714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1F1A88-3799-4B14-86E2-2FE12149F037}"/>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38D628-603D-4F0D-8B01-B572E8117C11}"/>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FF81EF-72AF-4B3C-BC40-F0EB1ED2A1B0}"/>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3786C5-F128-433D-A74B-5BE83D7E3FD6}"/>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0C4471-DB9F-48E9-BDD5-743D96A9DB31}"/>
              </a:ext>
            </a:extLst>
          </p:cNvPr>
          <p:cNvPicPr>
            <a:picLocks noChangeAspect="1"/>
          </p:cNvPicPr>
          <p:nvPr/>
        </p:nvPicPr>
        <p:blipFill>
          <a:blip r:embed="rId2"/>
          <a:stretch>
            <a:fillRect/>
          </a:stretch>
        </p:blipFill>
        <p:spPr>
          <a:xfrm>
            <a:off x="3056738" y="0"/>
            <a:ext cx="5922815"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635D96-086D-4C05-A5F9-B5D4633522FE}"/>
              </a:ext>
            </a:extLst>
          </p:cNvPr>
          <p:cNvPicPr>
            <a:picLocks noChangeAspect="1"/>
          </p:cNvPicPr>
          <p:nvPr/>
        </p:nvPicPr>
        <p:blipFill>
          <a:blip r:embed="rId2"/>
          <a:stretch>
            <a:fillRect/>
          </a:stretch>
        </p:blipFill>
        <p:spPr>
          <a:xfrm>
            <a:off x="1980151" y="0"/>
            <a:ext cx="8057409" cy="679508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5778A9-B412-4B5E-AF65-A847254D9C31}"/>
              </a:ext>
            </a:extLst>
          </p:cNvPr>
          <p:cNvPicPr>
            <a:picLocks noChangeAspect="1"/>
          </p:cNvPicPr>
          <p:nvPr/>
        </p:nvPicPr>
        <p:blipFill>
          <a:blip r:embed="rId2"/>
          <a:stretch>
            <a:fillRect/>
          </a:stretch>
        </p:blipFill>
        <p:spPr>
          <a:xfrm>
            <a:off x="2195035" y="8385"/>
            <a:ext cx="772564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D4178C-8F34-4984-A8DF-71C5D4974AD3}"/>
              </a:ext>
            </a:extLst>
          </p:cNvPr>
          <p:cNvPicPr>
            <a:picLocks noChangeAspect="1"/>
          </p:cNvPicPr>
          <p:nvPr/>
        </p:nvPicPr>
        <p:blipFill>
          <a:blip r:embed="rId2"/>
          <a:stretch>
            <a:fillRect/>
          </a:stretch>
        </p:blipFill>
        <p:spPr>
          <a:xfrm>
            <a:off x="1043028" y="0"/>
            <a:ext cx="1025495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C52F38-6F45-4332-AC2B-AB17C7F8B055}"/>
              </a:ext>
            </a:extLst>
          </p:cNvPr>
          <p:cNvPicPr>
            <a:picLocks noChangeAspect="1"/>
          </p:cNvPicPr>
          <p:nvPr/>
        </p:nvPicPr>
        <p:blipFill>
          <a:blip r:embed="rId2"/>
          <a:stretch>
            <a:fillRect/>
          </a:stretch>
        </p:blipFill>
        <p:spPr>
          <a:xfrm>
            <a:off x="1164497" y="0"/>
            <a:ext cx="979714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C2EAD7-BBC1-4A28-A2F1-125E01D637AC}"/>
              </a:ext>
            </a:extLst>
          </p:cNvPr>
          <p:cNvPicPr>
            <a:picLocks noChangeAspect="1"/>
          </p:cNvPicPr>
          <p:nvPr/>
        </p:nvPicPr>
        <p:blipFill>
          <a:blip r:embed="rId2"/>
          <a:stretch>
            <a:fillRect/>
          </a:stretch>
        </p:blipFill>
        <p:spPr>
          <a:xfrm>
            <a:off x="964381" y="76242"/>
            <a:ext cx="10167551" cy="6781757"/>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AF10FC-EB58-469F-A07A-FAA11751FCBB}"/>
              </a:ext>
            </a:extLst>
          </p:cNvPr>
          <p:cNvPicPr>
            <a:picLocks noChangeAspect="1"/>
          </p:cNvPicPr>
          <p:nvPr/>
        </p:nvPicPr>
        <p:blipFill>
          <a:blip r:embed="rId2"/>
          <a:stretch>
            <a:fillRect/>
          </a:stretch>
        </p:blipFill>
        <p:spPr>
          <a:xfrm>
            <a:off x="1568744" y="0"/>
            <a:ext cx="9144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4C3E4D-4DAB-4C07-8AD3-E8BBDAE6101B}"/>
              </a:ext>
            </a:extLst>
          </p:cNvPr>
          <p:cNvPicPr>
            <a:picLocks noChangeAspect="1"/>
          </p:cNvPicPr>
          <p:nvPr/>
        </p:nvPicPr>
        <p:blipFill>
          <a:blip r:embed="rId2"/>
          <a:stretch>
            <a:fillRect/>
          </a:stretch>
        </p:blipFill>
        <p:spPr>
          <a:xfrm>
            <a:off x="1463881" y="0"/>
            <a:ext cx="9144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21EBFE-A703-405F-9059-E70EEE0FD283}"/>
              </a:ext>
            </a:extLst>
          </p:cNvPr>
          <p:cNvPicPr>
            <a:picLocks noChangeAspect="1"/>
          </p:cNvPicPr>
          <p:nvPr/>
        </p:nvPicPr>
        <p:blipFill>
          <a:blip r:embed="rId2"/>
          <a:stretch>
            <a:fillRect/>
          </a:stretch>
        </p:blipFill>
        <p:spPr>
          <a:xfrm>
            <a:off x="564861" y="0"/>
            <a:ext cx="1108363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25D761-5C61-42EF-954B-AC1997EE53FE}"/>
              </a:ext>
            </a:extLst>
          </p:cNvPr>
          <p:cNvPicPr>
            <a:picLocks noChangeAspect="1"/>
          </p:cNvPicPr>
          <p:nvPr/>
        </p:nvPicPr>
        <p:blipFill>
          <a:blip r:embed="rId2"/>
          <a:stretch>
            <a:fillRect/>
          </a:stretch>
        </p:blipFill>
        <p:spPr>
          <a:xfrm>
            <a:off x="1528657" y="0"/>
            <a:ext cx="9144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BD434E-8E9F-49EE-A7DF-905120368A0C}"/>
              </a:ext>
            </a:extLst>
          </p:cNvPr>
          <p:cNvPicPr>
            <a:picLocks noChangeAspect="1"/>
          </p:cNvPicPr>
          <p:nvPr/>
        </p:nvPicPr>
        <p:blipFill>
          <a:blip r:embed="rId2"/>
          <a:stretch>
            <a:fillRect/>
          </a:stretch>
        </p:blipFill>
        <p:spPr>
          <a:xfrm>
            <a:off x="1053818" y="0"/>
            <a:ext cx="10138528"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E0A12C-A87E-4280-A513-F935AB6A6817}"/>
              </a:ext>
            </a:extLst>
          </p:cNvPr>
          <p:cNvPicPr>
            <a:picLocks noChangeAspect="1"/>
          </p:cNvPicPr>
          <p:nvPr/>
        </p:nvPicPr>
        <p:blipFill>
          <a:blip r:embed="rId2"/>
          <a:stretch>
            <a:fillRect/>
          </a:stretch>
        </p:blipFill>
        <p:spPr>
          <a:xfrm>
            <a:off x="1552898" y="0"/>
            <a:ext cx="9144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AEEEE9-AA22-4AF2-89A7-3D5EAE04DE00}"/>
              </a:ext>
            </a:extLst>
          </p:cNvPr>
          <p:cNvPicPr>
            <a:picLocks noChangeAspect="1"/>
          </p:cNvPicPr>
          <p:nvPr/>
        </p:nvPicPr>
        <p:blipFill>
          <a:blip r:embed="rId2"/>
          <a:stretch>
            <a:fillRect/>
          </a:stretch>
        </p:blipFill>
        <p:spPr>
          <a:xfrm>
            <a:off x="1545098" y="76196"/>
            <a:ext cx="7109331" cy="6781803"/>
          </a:xfrm>
          <a:prstGeom prst="rect">
            <a:avLst/>
          </a:prstGeom>
          <a:noFill/>
          <a:ln cap="flat">
            <a:noFill/>
          </a:ln>
        </p:spPr>
      </p:pic>
      <p:sp>
        <p:nvSpPr>
          <p:cNvPr id="3" name="CuadroTexto 3">
            <a:extLst>
              <a:ext uri="{FF2B5EF4-FFF2-40B4-BE49-F238E27FC236}">
                <a16:creationId xmlns:a16="http://schemas.microsoft.com/office/drawing/2014/main" id="{89B25BD4-195C-43F1-AA88-0EDFA1E4C811}"/>
              </a:ext>
            </a:extLst>
          </p:cNvPr>
          <p:cNvSpPr txBox="1"/>
          <p:nvPr/>
        </p:nvSpPr>
        <p:spPr>
          <a:xfrm>
            <a:off x="8766499" y="3036813"/>
            <a:ext cx="244119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Stupa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Del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XIII Dalai Lama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A40F6F-C869-443C-835F-228E8B0B6A18}"/>
              </a:ext>
            </a:extLst>
          </p:cNvPr>
          <p:cNvPicPr>
            <a:picLocks noChangeAspect="1"/>
          </p:cNvPicPr>
          <p:nvPr/>
        </p:nvPicPr>
        <p:blipFill>
          <a:blip r:embed="rId2"/>
          <a:stretch>
            <a:fillRect/>
          </a:stretch>
        </p:blipFill>
        <p:spPr>
          <a:xfrm>
            <a:off x="516837" y="0"/>
            <a:ext cx="1125463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62C94E-FC0D-41D0-A05E-5799A578BD0C}"/>
              </a:ext>
            </a:extLst>
          </p:cNvPr>
          <p:cNvPicPr>
            <a:picLocks noChangeAspect="1"/>
          </p:cNvPicPr>
          <p:nvPr/>
        </p:nvPicPr>
        <p:blipFill>
          <a:blip r:embed="rId2"/>
          <a:stretch>
            <a:fillRect/>
          </a:stretch>
        </p:blipFill>
        <p:spPr>
          <a:xfrm>
            <a:off x="1054915" y="0"/>
            <a:ext cx="10161891" cy="6786695"/>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3E716C-927B-4302-96E2-D1C7DD75344D}"/>
              </a:ext>
            </a:extLst>
          </p:cNvPr>
          <p:cNvPicPr>
            <a:picLocks noChangeAspect="1"/>
          </p:cNvPicPr>
          <p:nvPr/>
        </p:nvPicPr>
        <p:blipFill>
          <a:blip r:embed="rId2"/>
          <a:stretch>
            <a:fillRect/>
          </a:stretch>
        </p:blipFill>
        <p:spPr>
          <a:xfrm>
            <a:off x="25402" y="177795"/>
            <a:ext cx="12141202" cy="6502398"/>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AB5EB5-16E5-46D4-AC38-439CFEC7A4A3}"/>
              </a:ext>
            </a:extLst>
          </p:cNvPr>
          <p:cNvPicPr>
            <a:picLocks noChangeAspect="1"/>
          </p:cNvPicPr>
          <p:nvPr/>
        </p:nvPicPr>
        <p:blipFill>
          <a:blip r:embed="rId2"/>
          <a:stretch>
            <a:fillRect/>
          </a:stretch>
        </p:blipFill>
        <p:spPr>
          <a:xfrm>
            <a:off x="0" y="0"/>
            <a:ext cx="5154929" cy="6858000"/>
          </a:xfrm>
          <a:prstGeom prst="rect">
            <a:avLst/>
          </a:prstGeom>
          <a:noFill/>
          <a:ln cap="flat">
            <a:noFill/>
          </a:ln>
        </p:spPr>
      </p:pic>
      <p:pic>
        <p:nvPicPr>
          <p:cNvPr id="3" name="Imagen 4">
            <a:extLst>
              <a:ext uri="{FF2B5EF4-FFF2-40B4-BE49-F238E27FC236}">
                <a16:creationId xmlns:a16="http://schemas.microsoft.com/office/drawing/2014/main" id="{802F1A5A-60FA-465A-AB81-949AB2F02EFE}"/>
              </a:ext>
            </a:extLst>
          </p:cNvPr>
          <p:cNvPicPr>
            <a:picLocks noChangeAspect="1"/>
          </p:cNvPicPr>
          <p:nvPr/>
        </p:nvPicPr>
        <p:blipFill>
          <a:blip r:embed="rId3"/>
          <a:stretch>
            <a:fillRect/>
          </a:stretch>
        </p:blipFill>
        <p:spPr>
          <a:xfrm>
            <a:off x="5358804" y="0"/>
            <a:ext cx="683319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9DB492-2031-43CB-BCDB-0B8F9665B080}"/>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10D06E-AEB7-4D1B-8A7F-EFCEE2CDA8C4}"/>
              </a:ext>
            </a:extLst>
          </p:cNvPr>
          <p:cNvPicPr>
            <a:picLocks noChangeAspect="1"/>
          </p:cNvPicPr>
          <p:nvPr/>
        </p:nvPicPr>
        <p:blipFill>
          <a:blip r:embed="rId2"/>
          <a:stretch>
            <a:fillRect/>
          </a:stretch>
        </p:blipFill>
        <p:spPr>
          <a:xfrm>
            <a:off x="961848" y="0"/>
            <a:ext cx="10294918"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B059F-7D37-4942-9BE8-7756B681FFDD}"/>
              </a:ext>
            </a:extLst>
          </p:cNvPr>
          <p:cNvPicPr>
            <a:picLocks noChangeAspect="1"/>
          </p:cNvPicPr>
          <p:nvPr/>
        </p:nvPicPr>
        <p:blipFill>
          <a:blip r:embed="rId2"/>
          <a:stretch>
            <a:fillRect/>
          </a:stretch>
        </p:blipFill>
        <p:spPr>
          <a:xfrm>
            <a:off x="-84819" y="0"/>
            <a:ext cx="1219200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BC9D16-20B9-4DB6-91AE-7284CF0964CA}"/>
              </a:ext>
            </a:extLst>
          </p:cNvPr>
          <p:cNvPicPr>
            <a:picLocks noChangeAspect="1"/>
          </p:cNvPicPr>
          <p:nvPr/>
        </p:nvPicPr>
        <p:blipFill>
          <a:blip r:embed="rId2"/>
          <a:stretch>
            <a:fillRect/>
          </a:stretch>
        </p:blipFill>
        <p:spPr>
          <a:xfrm>
            <a:off x="887699" y="0"/>
            <a:ext cx="10279154"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1F66F5-7E40-42A7-B9D2-2C1687F306B0}"/>
              </a:ext>
            </a:extLst>
          </p:cNvPr>
          <p:cNvPicPr>
            <a:picLocks noChangeAspect="1"/>
          </p:cNvPicPr>
          <p:nvPr/>
        </p:nvPicPr>
        <p:blipFill>
          <a:blip r:embed="rId2"/>
          <a:stretch>
            <a:fillRect/>
          </a:stretch>
        </p:blipFill>
        <p:spPr>
          <a:xfrm>
            <a:off x="1038703" y="0"/>
            <a:ext cx="10184852" cy="679508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5A68CC-1990-4A54-9930-1D588DBA617B}"/>
              </a:ext>
            </a:extLst>
          </p:cNvPr>
          <p:cNvPicPr>
            <a:picLocks noChangeAspect="1"/>
          </p:cNvPicPr>
          <p:nvPr/>
        </p:nvPicPr>
        <p:blipFill>
          <a:blip r:embed="rId2"/>
          <a:stretch>
            <a:fillRect/>
          </a:stretch>
        </p:blipFill>
        <p:spPr>
          <a:xfrm>
            <a:off x="1031671" y="56628"/>
            <a:ext cx="10110155" cy="6801371"/>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F96B0D-DBCB-4707-A913-92765471BE61}"/>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09879F-8E3F-485A-B6DF-58E94CEB4EA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9F28B4-2644-4A8D-9898-B2F474D15920}"/>
              </a:ext>
            </a:extLst>
          </p:cNvPr>
          <p:cNvPicPr>
            <a:picLocks noChangeAspect="1"/>
          </p:cNvPicPr>
          <p:nvPr/>
        </p:nvPicPr>
        <p:blipFill>
          <a:blip r:embed="rId2"/>
          <a:stretch>
            <a:fillRect/>
          </a:stretch>
        </p:blipFill>
        <p:spPr>
          <a:xfrm>
            <a:off x="1589016" y="0"/>
            <a:ext cx="8930780" cy="6182843"/>
          </a:xfrm>
          <a:prstGeom prst="rect">
            <a:avLst/>
          </a:prstGeom>
          <a:noFill/>
          <a:ln cap="flat">
            <a:noFill/>
          </a:ln>
        </p:spPr>
      </p:pic>
      <p:sp>
        <p:nvSpPr>
          <p:cNvPr id="3" name="CuadroTexto 4">
            <a:extLst>
              <a:ext uri="{FF2B5EF4-FFF2-40B4-BE49-F238E27FC236}">
                <a16:creationId xmlns:a16="http://schemas.microsoft.com/office/drawing/2014/main" id="{BBFDB083-F2DB-435D-8301-4EC29889BCD5}"/>
              </a:ext>
            </a:extLst>
          </p:cNvPr>
          <p:cNvSpPr txBox="1"/>
          <p:nvPr/>
        </p:nvSpPr>
        <p:spPr>
          <a:xfrm>
            <a:off x="1853964" y="6266739"/>
            <a:ext cx="866582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Tenzin Gyatso, XIV Dalái Lama (2020)</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589C97-780C-4FDB-990B-B7602BB6B3F9}"/>
              </a:ext>
            </a:extLst>
          </p:cNvPr>
          <p:cNvPicPr>
            <a:picLocks noChangeAspect="1"/>
          </p:cNvPicPr>
          <p:nvPr/>
        </p:nvPicPr>
        <p:blipFill>
          <a:blip r:embed="rId2"/>
          <a:stretch>
            <a:fillRect/>
          </a:stretch>
        </p:blipFill>
        <p:spPr>
          <a:xfrm>
            <a:off x="0" y="0"/>
            <a:ext cx="12229990"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6860B6-9F2A-4BF6-9147-D3DF3A94B1BB}"/>
              </a:ext>
            </a:extLst>
          </p:cNvPr>
          <p:cNvPicPr>
            <a:picLocks noChangeAspect="1"/>
          </p:cNvPicPr>
          <p:nvPr/>
        </p:nvPicPr>
        <p:blipFill>
          <a:blip r:embed="rId2"/>
          <a:stretch>
            <a:fillRect/>
          </a:stretch>
        </p:blipFill>
        <p:spPr>
          <a:xfrm>
            <a:off x="0" y="0"/>
            <a:ext cx="12215268"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64784C-26FB-461C-8046-415547A87C69}"/>
              </a:ext>
            </a:extLst>
          </p:cNvPr>
          <p:cNvPicPr>
            <a:picLocks noChangeAspect="1"/>
          </p:cNvPicPr>
          <p:nvPr/>
        </p:nvPicPr>
        <p:blipFill>
          <a:blip r:embed="rId2"/>
          <a:stretch>
            <a:fillRect/>
          </a:stretch>
        </p:blipFill>
        <p:spPr>
          <a:xfrm>
            <a:off x="67107" y="0"/>
            <a:ext cx="12124889"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C203014-10C5-4F95-9A46-D51521AA375E}"/>
              </a:ext>
            </a:extLst>
          </p:cNvPr>
          <p:cNvPicPr>
            <a:picLocks noChangeAspect="1"/>
          </p:cNvPicPr>
          <p:nvPr/>
        </p:nvPicPr>
        <p:blipFill>
          <a:blip r:embed="rId2"/>
          <a:stretch>
            <a:fillRect/>
          </a:stretch>
        </p:blipFill>
        <p:spPr>
          <a:xfrm>
            <a:off x="0" y="0"/>
            <a:ext cx="12191996" cy="6842683"/>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D15761-28A3-452D-A074-21109365A38A}"/>
              </a:ext>
            </a:extLst>
          </p:cNvPr>
          <p:cNvPicPr>
            <a:picLocks noChangeAspect="1"/>
          </p:cNvPicPr>
          <p:nvPr/>
        </p:nvPicPr>
        <p:blipFill>
          <a:blip r:embed="rId2"/>
          <a:stretch>
            <a:fillRect/>
          </a:stretch>
        </p:blipFill>
        <p:spPr>
          <a:xfrm>
            <a:off x="186052" y="0"/>
            <a:ext cx="11819891"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7842AB4-FEDB-4B4E-B0E7-83B5CEF84DF4}"/>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CD5E6F0-D132-40FF-AA1B-2621DB335C0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D5AE4D0D-73CB-4933-9438-0AFAD0B7531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231EC52-1B72-4EBB-9E1F-C7145C000C0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C659C59-B738-4866-A18A-19491CD3497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42E9672-FE31-4167-94BF-6A9B9BBC44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B9D0FD3-CDBD-44D3-92BF-03DD46976A1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AC560B0-928C-4B9A-8219-15A1D6E8451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9DC29C2-84C6-4842-AE01-F0E9CC7C9A1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FE73E72-66D2-422C-8F79-CA53A07592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6C3C750-69F3-4C5C-8A1A-49988CEBBF0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D0186C0-C322-4451-82CB-BDED02FF41B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E8AB51B-C20F-49D4-94A0-071A8A2003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321C455-C762-4132-8D59-D1AA1172157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406505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378</Words>
  <Application>Microsoft Office PowerPoint</Application>
  <PresentationFormat>Panorámica</PresentationFormat>
  <Paragraphs>19</Paragraphs>
  <Slides>69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69</vt:i4>
      </vt:variant>
    </vt:vector>
  </HeadingPairs>
  <TitlesOfParts>
    <vt:vector size="7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2020-08-02T08:07:59Z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