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13" r:id="rId3"/>
    <p:sldId id="322" r:id="rId4"/>
    <p:sldId id="32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2" r:id="rId16"/>
    <p:sldId id="275" r:id="rId17"/>
    <p:sldId id="274" r:id="rId18"/>
    <p:sldId id="285" r:id="rId19"/>
    <p:sldId id="276" r:id="rId20"/>
    <p:sldId id="277" r:id="rId21"/>
    <p:sldId id="284" r:id="rId22"/>
    <p:sldId id="279" r:id="rId23"/>
    <p:sldId id="290" r:id="rId24"/>
    <p:sldId id="295" r:id="rId25"/>
    <p:sldId id="299" r:id="rId26"/>
    <p:sldId id="305" r:id="rId27"/>
    <p:sldId id="283" r:id="rId28"/>
    <p:sldId id="298" r:id="rId29"/>
    <p:sldId id="302" r:id="rId30"/>
    <p:sldId id="301" r:id="rId31"/>
    <p:sldId id="308" r:id="rId32"/>
    <p:sldId id="318" r:id="rId33"/>
    <p:sldId id="323" r:id="rId34"/>
  </p:sldIdLst>
  <p:sldSz cx="9144000" cy="6858000" type="screen4x3"/>
  <p:notesSz cx="6858000" cy="9144000"/>
  <p:embeddedFontLst>
    <p:embeddedFont>
      <p:font typeface="Copperplate Gothic Light" panose="020E0507020206020404" pitchFamily="34" charset="0"/>
      <p:regular r:id="rId36"/>
    </p:embeddedFont>
    <p:embeddedFont>
      <p:font typeface="Kristen ITC" panose="03050502040202030202" pitchFamily="66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Bookman Old Style" panose="02050604050505020204" pitchFamily="18" charset="0"/>
      <p:regular r:id="rId42"/>
      <p:bold r:id="rId43"/>
      <p:italic r:id="rId44"/>
      <p:boldItalic r:id="rId45"/>
    </p:embeddedFont>
    <p:embeddedFont>
      <p:font typeface="Arabia CE" pitchFamily="2" charset="0"/>
      <p:regular r:id="rId4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9c4vnWqPCryVWbLdK8Qg==" hashData="sX+hw5h5dpB0YrNJzxhuh4Lp+DQ="/>
  <p:extLst>
    <p:ext uri="{EFAFB233-063F-42B5-8137-9DF3F51BA10A}">
      <p15:sldGuideLst xmlns:p15="http://schemas.microsoft.com/office/powerpoint/2012/main" xmlns="">
        <p15:guide id="1" orient="horz" pos="2251">
          <p15:clr>
            <a:srgbClr val="A4A3A4"/>
          </p15:clr>
        </p15:guide>
        <p15:guide id="2" pos="297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1" d="100"/>
          <a:sy n="111" d="100"/>
        </p:scale>
        <p:origin x="-492" y="-78"/>
      </p:cViewPr>
      <p:guideLst>
        <p:guide orient="horz" pos="2251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D4FA-416D-4369-AC69-1EE9D530342C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ED9AF-F9C3-45AD-9EED-7F9605411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406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ED9AF-F9C3-45AD-9EED-7F960541173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182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961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31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830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44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572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540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44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350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50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1430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38AE5DE-58BD-4618-B497-4DA6EDCACBD3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885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80CB279-8CB5-4A79-A163-5858395AB315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37453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1F6C32F-EBD3-487E-881E-B793544C7892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83863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84DAF77-E0A5-439D-BAED-5A37D3341710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47116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FF162B4-8E40-40A6-8AAB-996DD8146B14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46591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E6DA19-A2CC-4F2D-87C5-61D3D6D104E8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074177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F2C8049-927C-4A7D-B680-C79715FF2C06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252526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9E29F84-6319-4E38-91B3-856B634AD949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69178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6F8A2E-C1AA-48C7-A5A0-C8DC95334BE1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787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C1AEFCA-7585-4948-A6F3-E7E321452527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2129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AE478E3-C944-4F70-92DE-3288F9B60481}" type="datetime1">
              <a:rPr lang="sk-SK" altLang="sk-SK"/>
              <a:pPr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4355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FF8A9-0248-4E40-B777-8732C1CB8C9F}" type="datetimeFigureOut">
              <a:rPr lang="cs-CZ" smtClean="0"/>
              <a:t>10.2.2016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CBCAD-9FE5-40B8-891E-ACD2B8AEF1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7911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2A79D0-474A-4F55-B668-CE538A86B0E0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10. 2. 2016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2094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5" Type="http://schemas.openxmlformats.org/officeDocument/2006/relationships/slide" Target="slide1.xml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596" y="-482322"/>
            <a:ext cx="9236596" cy="7340322"/>
          </a:xfrm>
          <a:ln w="19050"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3779912" y="332656"/>
            <a:ext cx="5112568" cy="2123658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Parque</a:t>
            </a:r>
            <a:endParaRPr lang="cs-CZ" sz="4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cs-CZ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d</a:t>
            </a:r>
            <a:r>
              <a:rPr lang="cs-CZ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cs-CZ" sz="4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Pruhonice</a:t>
            </a:r>
            <a:r>
              <a:rPr lang="cs-CZ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   </a:t>
            </a:r>
          </a:p>
          <a:p>
            <a:pPr algn="ctr"/>
            <a:r>
              <a:rPr lang="cs-CZ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cs-CZ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anose="02050604050505020204" pitchFamily="18" charset="0"/>
              </a:rPr>
              <a:t>     </a:t>
            </a:r>
            <a:endParaRPr lang="cs-CZ" sz="4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3548" y="6245278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Light" panose="020E0507020206020404" pitchFamily="34" charset="0"/>
              </a:rPr>
              <a:t>Repúblika</a:t>
            </a: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Light" panose="020E0507020206020404" pitchFamily="34" charset="0"/>
              </a:rPr>
              <a:t> </a:t>
            </a:r>
            <a:r>
              <a:rPr lang="cs-CZ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Light" panose="020E0507020206020404" pitchFamily="34" charset="0"/>
              </a:rPr>
              <a:t>Checa</a:t>
            </a: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Light" panose="020E0507020206020404" pitchFamily="34" charset="0"/>
              </a:rPr>
              <a:t> 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pperplate Gothic Light" panose="020E0507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12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circle/>
        <p:sndAc>
          <p:stSnd loop="1">
            <p:snd r:embed="rId2" name="05 Soul provider.wav"/>
          </p:stSnd>
        </p:sndAc>
      </p:transition>
    </mc:Choice>
    <mc:Fallback xmlns="">
      <p:transition spd="slow" advClick="0" advTm="6000">
        <p:circle/>
        <p:sndAc>
          <p:stSnd loop="1">
            <p:snd r:embed="rId4" name="05 Soul provid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es-ES" sz="2800" dirty="0" smtClean="0">
                <a:latin typeface="Arabia CE" pitchFamily="2" charset="0"/>
              </a:rPr>
              <a:t>El </a:t>
            </a:r>
            <a:r>
              <a:rPr lang="es-ES" sz="2800" dirty="0">
                <a:latin typeface="Arabia CE" pitchFamily="2" charset="0"/>
              </a:rPr>
              <a:t>parque </a:t>
            </a:r>
            <a:r>
              <a:rPr lang="es-ES" sz="2800">
                <a:latin typeface="Arabia CE" pitchFamily="2" charset="0"/>
              </a:rPr>
              <a:t>del </a:t>
            </a:r>
            <a:r>
              <a:rPr lang="sk-SK" sz="2800" smtClean="0">
                <a:latin typeface="Arabia CE" pitchFamily="2" charset="0"/>
              </a:rPr>
              <a:t>castillo</a:t>
            </a:r>
            <a:r>
              <a:rPr lang="es-ES" sz="2800" smtClean="0">
                <a:latin typeface="Arabia CE" pitchFamily="2" charset="0"/>
              </a:rPr>
              <a:t> </a:t>
            </a:r>
            <a:r>
              <a:rPr lang="es-ES" sz="2800" dirty="0">
                <a:latin typeface="Arabia CE" pitchFamily="2" charset="0"/>
              </a:rPr>
              <a:t>en </a:t>
            </a:r>
            <a:r>
              <a:rPr lang="es-ES" sz="2800">
                <a:latin typeface="Arabia CE" pitchFamily="2" charset="0"/>
              </a:rPr>
              <a:t>el </a:t>
            </a:r>
            <a:r>
              <a:rPr lang="sk-SK" sz="2800" smtClean="0">
                <a:latin typeface="Arabia CE" pitchFamily="2" charset="0"/>
              </a:rPr>
              <a:t>C</a:t>
            </a:r>
            <a:r>
              <a:rPr lang="es-ES" sz="2800" smtClean="0">
                <a:latin typeface="Arabia CE" pitchFamily="2" charset="0"/>
              </a:rPr>
              <a:t>astillo Průhonice </a:t>
            </a:r>
            <a:r>
              <a:rPr lang="es-ES" sz="2800">
                <a:latin typeface="Arabia CE" pitchFamily="2" charset="0"/>
              </a:rPr>
              <a:t>es </a:t>
            </a:r>
            <a:r>
              <a:rPr lang="es-ES" sz="2800" smtClean="0">
                <a:latin typeface="Arabia CE" pitchFamily="2" charset="0"/>
              </a:rPr>
              <a:t>uno </a:t>
            </a:r>
            <a:r>
              <a:rPr lang="es-ES" sz="2800">
                <a:latin typeface="Arabia CE" pitchFamily="2" charset="0"/>
              </a:rPr>
              <a:t>de los más </a:t>
            </a:r>
            <a:r>
              <a:rPr lang="es-ES" sz="2800" smtClean="0">
                <a:latin typeface="Arabia CE" pitchFamily="2" charset="0"/>
              </a:rPr>
              <a:t>interesantes parque</a:t>
            </a:r>
            <a:r>
              <a:rPr lang="sk-SK" sz="2800" smtClean="0">
                <a:latin typeface="Arabia CE" pitchFamily="2" charset="0"/>
              </a:rPr>
              <a:t>s</a:t>
            </a:r>
            <a:r>
              <a:rPr lang="es-ES" sz="2800" smtClean="0">
                <a:latin typeface="Arabia CE" pitchFamily="2" charset="0"/>
              </a:rPr>
              <a:t> </a:t>
            </a:r>
            <a:r>
              <a:rPr lang="es-ES" sz="2800">
                <a:latin typeface="Arabia CE" pitchFamily="2" charset="0"/>
              </a:rPr>
              <a:t>del </a:t>
            </a:r>
            <a:r>
              <a:rPr lang="es-ES" sz="2800" smtClean="0">
                <a:latin typeface="Arabia CE" pitchFamily="2" charset="0"/>
              </a:rPr>
              <a:t>castillo</a:t>
            </a:r>
            <a:r>
              <a:rPr lang="sk-SK" sz="2800" smtClean="0">
                <a:latin typeface="Arabia CE" pitchFamily="2" charset="0"/>
              </a:rPr>
              <a:t> </a:t>
            </a:r>
            <a:r>
              <a:rPr lang="es-ES" sz="2800" smtClean="0">
                <a:latin typeface="Arabia CE" pitchFamily="2" charset="0"/>
              </a:rPr>
              <a:t>en </a:t>
            </a:r>
            <a:r>
              <a:rPr lang="es-ES" sz="2800" dirty="0">
                <a:latin typeface="Arabia CE" pitchFamily="2" charset="0"/>
              </a:rPr>
              <a:t>la </a:t>
            </a:r>
            <a:r>
              <a:rPr lang="es-ES" sz="2800">
                <a:latin typeface="Arabia CE" pitchFamily="2" charset="0"/>
              </a:rPr>
              <a:t>República </a:t>
            </a:r>
            <a:r>
              <a:rPr lang="es-ES" sz="2800" smtClean="0">
                <a:latin typeface="Arabia CE" pitchFamily="2" charset="0"/>
              </a:rPr>
              <a:t>Checa.</a:t>
            </a:r>
            <a:r>
              <a:rPr lang="sk-SK" sz="2800">
                <a:latin typeface="Arabia CE" pitchFamily="2" charset="0"/>
              </a:rPr>
              <a:t> </a:t>
            </a:r>
            <a:r>
              <a:rPr lang="es-ES" sz="2800" smtClean="0">
                <a:latin typeface="Arabia CE" pitchFamily="2" charset="0"/>
              </a:rPr>
              <a:t>Desde </a:t>
            </a:r>
            <a:r>
              <a:rPr lang="es-ES" sz="2800" dirty="0">
                <a:latin typeface="Arabia CE" pitchFamily="2" charset="0"/>
              </a:rPr>
              <a:t>el </a:t>
            </a:r>
            <a:r>
              <a:rPr lang="es-ES" sz="2800">
                <a:latin typeface="Arabia CE" pitchFamily="2" charset="0"/>
              </a:rPr>
              <a:t>año </a:t>
            </a:r>
            <a:r>
              <a:rPr lang="es-ES" sz="2800" smtClean="0">
                <a:latin typeface="Arabia CE" pitchFamily="2" charset="0"/>
              </a:rPr>
              <a:t>2010</a:t>
            </a:r>
            <a:r>
              <a:rPr lang="sk-SK" sz="2800" smtClean="0">
                <a:latin typeface="Arabia CE" pitchFamily="2" charset="0"/>
              </a:rPr>
              <a:t> es</a:t>
            </a:r>
            <a:r>
              <a:rPr lang="es-ES" sz="2800" smtClean="0">
                <a:latin typeface="Arabia CE" pitchFamily="2" charset="0"/>
              </a:rPr>
              <a:t> </a:t>
            </a:r>
            <a:r>
              <a:rPr lang="es-ES" sz="2800" dirty="0">
                <a:latin typeface="Arabia CE" pitchFamily="2" charset="0"/>
              </a:rPr>
              <a:t>un punto de referencia cultural nacional. Park y sus colecciones de plantas se han inscrito en la Lista del Patrimonio Mundial de </a:t>
            </a:r>
            <a:r>
              <a:rPr lang="es-ES" sz="2800">
                <a:latin typeface="Arabia CE" pitchFamily="2" charset="0"/>
              </a:rPr>
              <a:t>la </a:t>
            </a:r>
            <a:r>
              <a:rPr lang="es-ES" sz="2800" smtClean="0">
                <a:latin typeface="Arabia CE" pitchFamily="2" charset="0"/>
              </a:rPr>
              <a:t>UNESCO</a:t>
            </a:r>
            <a:r>
              <a:rPr lang="sk-SK" sz="2800" smtClean="0">
                <a:latin typeface="Arabia CE" pitchFamily="2" charset="0"/>
              </a:rPr>
              <a:t>.</a:t>
            </a:r>
            <a:endParaRPr lang="es-ES" sz="2800" dirty="0">
              <a:latin typeface="Arabia CE" pitchFamily="2" charset="0"/>
            </a:endParaRP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54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:circle/>
      </p:transition>
    </mc:Choice>
    <mc:Fallback xmlns="">
      <p:transition spd="slow" advClick="0" advTm="1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1198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5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6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5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608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circle/>
      </p:transition>
    </mc:Choice>
    <mc:Fallback xmlns="">
      <p:transition spd="slow" advClick="0" advTm="3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8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9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30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8462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8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6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5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04058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9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46"/>
            <a:ext cx="9301324" cy="6858000"/>
          </a:xfrm>
          <a:prstGeom prst="rect">
            <a:avLst/>
          </a:prstGeom>
        </p:spPr>
      </p:pic>
      <p:pic>
        <p:nvPicPr>
          <p:cNvPr id="11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1324" cy="6858000"/>
          </a:xfrm>
          <a:prstGeom prst="rect">
            <a:avLst/>
          </a:prstGeom>
        </p:spPr>
      </p:pic>
      <p:pic>
        <p:nvPicPr>
          <p:cNvPr id="12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1324" cy="6858000"/>
          </a:xfrm>
          <a:prstGeom prst="rect">
            <a:avLst/>
          </a:prstGeom>
        </p:spPr>
      </p:pic>
      <p:pic>
        <p:nvPicPr>
          <p:cNvPr id="13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1324" cy="6858000"/>
          </a:xfrm>
          <a:prstGeom prst="rect">
            <a:avLst/>
          </a:prstGeom>
        </p:spPr>
      </p:pic>
      <p:pic>
        <p:nvPicPr>
          <p:cNvPr id="1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1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9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9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27984" cy="68580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37412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72001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0"/>
            <a:ext cx="4014192" cy="685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0"/>
            <a:ext cx="3295278" cy="6858000"/>
          </a:xfrm>
          <a:prstGeom prst="rect">
            <a:avLst/>
          </a:prstGeom>
        </p:spPr>
      </p:pic>
      <p:pic>
        <p:nvPicPr>
          <p:cNvPr id="1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0"/>
            <a:ext cx="45914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7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3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repeatCount="3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9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2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3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7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410"/>
            <a:ext cx="9360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9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3" y="0"/>
            <a:ext cx="4539404" cy="6858000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3059831" cy="685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06" y="0"/>
            <a:ext cx="4574308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9404" cy="685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9404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590" y="-27385"/>
            <a:ext cx="4570410" cy="691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31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82599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repeatCount="3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repeatCount="3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repeatCount="2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repeatCount="3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60694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694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694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06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9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repeatCount="2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repeatCount="2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repeatCount="2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repeatCount="2000" fill="remove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94"/>
            <a:ext cx="4572000" cy="6868294"/>
          </a:xfrm>
          <a:ln w="9525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15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2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accel="2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accel="2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1" y="0"/>
            <a:ext cx="4590281" cy="6858000"/>
          </a:xfrm>
          <a:ln w="19050">
            <a:solidFill>
              <a:schemeClr val="bg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6835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dir="r" isInverted="1"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76" y="11980"/>
            <a:ext cx="4584576" cy="684602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742"/>
            <a:ext cx="4572000" cy="684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54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Zástupný symbol pro obsah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Zástupný symbol pro obsah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Zástupný symbol pro obsah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7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94"/>
            <a:ext cx="4572000" cy="686829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8282"/>
            <a:ext cx="4572000" cy="687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4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Inverted="1"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Zástupný symbol pro obsah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ovéPole 2"/>
          <p:cNvSpPr txBox="1"/>
          <p:nvPr/>
        </p:nvSpPr>
        <p:spPr>
          <a:xfrm>
            <a:off x="5076056" y="853028"/>
            <a:ext cx="2592288" cy="707886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 I N </a:t>
            </a:r>
            <a:endParaRPr lang="cs-CZ" sz="4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612869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Yveta</a:t>
            </a:r>
            <a:endParaRPr lang="cs-CZ" sz="2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700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BlokTextu 12"/>
          <p:cNvSpPr txBox="1"/>
          <p:nvPr/>
        </p:nvSpPr>
        <p:spPr>
          <a:xfrm>
            <a:off x="250825" y="6370638"/>
            <a:ext cx="1008063" cy="369887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sk-SK" kern="0">
                <a:solidFill>
                  <a:prstClr val="black"/>
                </a:solidFill>
                <a:latin typeface="Calibri"/>
                <a:hlinkClick r:id="rId15" action="ppaction://hlinksldjump"/>
              </a:rPr>
              <a:t>Mis PPS</a:t>
            </a:r>
            <a:endParaRPr lang="sk-SK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091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Prezentácia na obrazovke (4:3)</PresentationFormat>
  <Paragraphs>13</Paragraphs>
  <Slides>32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32</vt:i4>
      </vt:variant>
    </vt:vector>
  </HeadingPairs>
  <TitlesOfParts>
    <vt:vector size="41" baseType="lpstr">
      <vt:lpstr>Arial</vt:lpstr>
      <vt:lpstr>Copperplate Gothic Light</vt:lpstr>
      <vt:lpstr>Kristen ITC</vt:lpstr>
      <vt:lpstr>Calibri</vt:lpstr>
      <vt:lpstr>Bookman Old Style</vt:lpstr>
      <vt:lpstr>Cooper Std Black</vt:lpstr>
      <vt:lpstr>Arabia CE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83</cp:revision>
  <dcterms:created xsi:type="dcterms:W3CDTF">2016-01-26T12:13:47Z</dcterms:created>
  <dcterms:modified xsi:type="dcterms:W3CDTF">2016-02-10T12:59:11Z</dcterms:modified>
</cp:coreProperties>
</file>