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6" r:id="rId3"/>
    <p:sldId id="298" r:id="rId4"/>
    <p:sldId id="299" r:id="rId5"/>
    <p:sldId id="300" r:id="rId6"/>
    <p:sldId id="303" r:id="rId7"/>
    <p:sldId id="302" r:id="rId8"/>
    <p:sldId id="268" r:id="rId9"/>
    <p:sldId id="279" r:id="rId10"/>
    <p:sldId id="266" r:id="rId11"/>
    <p:sldId id="308" r:id="rId12"/>
    <p:sldId id="292" r:id="rId13"/>
    <p:sldId id="289" r:id="rId14"/>
    <p:sldId id="313" r:id="rId15"/>
    <p:sldId id="288" r:id="rId16"/>
    <p:sldId id="286" r:id="rId17"/>
    <p:sldId id="285" r:id="rId18"/>
    <p:sldId id="311" r:id="rId19"/>
    <p:sldId id="283" r:id="rId20"/>
    <p:sldId id="282" r:id="rId21"/>
    <p:sldId id="310" r:id="rId22"/>
    <p:sldId id="278" r:id="rId23"/>
    <p:sldId id="276" r:id="rId24"/>
    <p:sldId id="273" r:id="rId25"/>
    <p:sldId id="271" r:id="rId26"/>
    <p:sldId id="269" r:id="rId27"/>
    <p:sldId id="263" r:id="rId28"/>
    <p:sldId id="261" r:id="rId29"/>
    <p:sldId id="312" r:id="rId30"/>
    <p:sldId id="270" r:id="rId31"/>
    <p:sldId id="296" r:id="rId32"/>
    <p:sldId id="304" r:id="rId33"/>
    <p:sldId id="307" r:id="rId34"/>
    <p:sldId id="280" r:id="rId35"/>
    <p:sldId id="267" r:id="rId36"/>
    <p:sldId id="314" r:id="rId37"/>
    <p:sldId id="315" r:id="rId38"/>
    <p:sldId id="305" r:id="rId39"/>
    <p:sldId id="309" r:id="rId40"/>
    <p:sldId id="316" r:id="rId4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sVUNh5y7Z+OH3Y2nZdvZQ" hashData="3lzX2hR9BT6hSQR6lF1g5XUHc7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0000FF"/>
    <a:srgbClr val="66FF33"/>
    <a:srgbClr val="66FF66"/>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1089" autoAdjust="0"/>
    <p:restoredTop sz="94640" autoAdjust="0"/>
  </p:normalViewPr>
  <p:slideViewPr>
    <p:cSldViewPr>
      <p:cViewPr>
        <p:scale>
          <a:sx n="50" d="100"/>
          <a:sy n="50" d="100"/>
        </p:scale>
        <p:origin x="-918"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B93331-D9CE-451A-9142-5AFAD22F6B07}" type="datetimeFigureOut">
              <a:rPr lang="es-ES" smtClean="0"/>
              <a:pPr/>
              <a:t>25/05/2012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A28171-32AC-4496-B640-3258C123E394}"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1C45F27-8D9B-4FF4-9813-DB2EEDD3E76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B93331-D9CE-451A-9142-5AFAD22F6B07}" type="datetimeFigureOut">
              <a:rPr lang="es-ES" smtClean="0"/>
              <a:pPr/>
              <a:t>25/05/2012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A28171-32AC-4496-B640-3258C123E39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1609735-D2DF-4ED1-826F-719BDBDD229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hyperlink" Target="http://enperu.about.com/od/planearviajealperu/tp/Diez_razones_para_visitar_Peru.htm" TargetMode="External"/><Relationship Id="rId2" Type="http://schemas.openxmlformats.org/officeDocument/2006/relationships/image" Target="../media/image4.gif"/><Relationship Id="rId1" Type="http://schemas.openxmlformats.org/officeDocument/2006/relationships/slideLayout" Target="../slideLayouts/slideLayout2.xml"/><Relationship Id="rId6" Type="http://schemas.openxmlformats.org/officeDocument/2006/relationships/hyperlink" Target="http://enperu.about.com/od/Fotos_de_peru/ig/mapas-del-Per---turismo/Mapa-de-Piura.htm" TargetMode="External"/><Relationship Id="rId5" Type="http://schemas.openxmlformats.org/officeDocument/2006/relationships/hyperlink" Target="http://www.realidadvisual.org/casatallerdelfin/blog/?page_id=24" TargetMode="Externa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hyperlink" Target="http://milespowerpoints.ourtoolbar.com/" TargetMode="Externa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41.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42.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43.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SAM_0122.JPG"/>
          <p:cNvPicPr>
            <a:picLocks noGrp="1" noChangeAspect="1"/>
          </p:cNvPicPr>
          <p:nvPr>
            <p:ph idx="1"/>
          </p:nvPr>
        </p:nvPicPr>
        <p:blipFill>
          <a:blip r:embed="rId3"/>
          <a:stretch>
            <a:fillRect/>
          </a:stretch>
        </p:blipFill>
        <p:spPr>
          <a:xfrm>
            <a:off x="0" y="0"/>
            <a:ext cx="9144000" cy="6858000"/>
          </a:xfrm>
        </p:spPr>
      </p:pic>
      <p:sp>
        <p:nvSpPr>
          <p:cNvPr id="6" name="5 Corazón"/>
          <p:cNvSpPr/>
          <p:nvPr/>
        </p:nvSpPr>
        <p:spPr>
          <a:xfrm rot="19483548">
            <a:off x="1008415" y="299683"/>
            <a:ext cx="1427289" cy="1224803"/>
          </a:xfrm>
          <a:prstGeom prst="heart">
            <a:avLst/>
          </a:prstGeom>
          <a:blipFill>
            <a:blip r:embed="rId4"/>
            <a:stretch>
              <a:fillRect/>
            </a:stretch>
          </a:blipFill>
          <a:ln>
            <a:noFill/>
          </a:ln>
          <a:scene3d>
            <a:camera prst="orthographicFront"/>
            <a:lightRig rig="threePt" dir="t"/>
          </a:scene3d>
          <a:sp3d>
            <a:bevelT w="501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rot="19483548">
            <a:off x="1008414" y="1085479"/>
            <a:ext cx="1427289" cy="1224803"/>
          </a:xfrm>
          <a:prstGeom prst="heart">
            <a:avLst/>
          </a:prstGeom>
          <a:blipFill>
            <a:blip r:embed="rId4"/>
            <a:stretch>
              <a:fillRect/>
            </a:stretch>
          </a:blipFill>
          <a:ln>
            <a:noFill/>
          </a:ln>
          <a:scene3d>
            <a:camera prst="orthographicFront"/>
            <a:lightRig rig="threePt" dir="t"/>
          </a:scene3d>
          <a:sp3d>
            <a:bevelT w="501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357158" y="4734342"/>
            <a:ext cx="8286499" cy="2123658"/>
          </a:xfrm>
          <a:prstGeom prst="rect">
            <a:avLst/>
          </a:prstGeom>
          <a:noFill/>
          <a:effectLst/>
        </p:spPr>
        <p:txBody>
          <a:bodyPr wrap="none" rtlCol="0">
            <a:spAutoFit/>
            <a:scene3d>
              <a:camera prst="orthographicFront"/>
              <a:lightRig rig="twoPt" dir="t"/>
            </a:scene3d>
            <a:sp3d extrusionH="57150">
              <a:bevelT w="476250" h="38100" prst="coolSlant"/>
            </a:sp3d>
          </a:bodyPr>
          <a:lstStyle/>
          <a:p>
            <a:r>
              <a:rPr lang="es-ES" sz="6600" dirty="0" smtClean="0">
                <a:blipFill dpi="0" rotWithShape="1">
                  <a:blip r:embed="rId5"/>
                  <a:srcRect/>
                  <a:tile tx="0" ty="0" sx="100000" sy="100000" flip="none" algn="tl"/>
                </a:blipFill>
                <a:effectLst>
                  <a:outerShdw blurRad="50800" dist="50800" sx="1000" sy="1000" algn="ctr" rotWithShape="0">
                    <a:srgbClr val="000000"/>
                  </a:outerShdw>
                </a:effectLst>
                <a:latin typeface="Broadway" pitchFamily="82" charset="0"/>
              </a:rPr>
              <a:t>Parque Del Amor </a:t>
            </a:r>
          </a:p>
          <a:p>
            <a:r>
              <a:rPr lang="es-ES" sz="6600" dirty="0" smtClean="0">
                <a:blipFill dpi="0" rotWithShape="1">
                  <a:blip r:embed="rId5"/>
                  <a:srcRect/>
                  <a:tile tx="0" ty="0" sx="100000" sy="100000" flip="none" algn="tl"/>
                </a:blipFill>
                <a:effectLst>
                  <a:outerShdw blurRad="50800" dist="50800" sx="1000" sy="1000" algn="ctr" rotWithShape="0">
                    <a:srgbClr val="000000"/>
                  </a:outerShdw>
                </a:effectLst>
                <a:latin typeface="Broadway" pitchFamily="82" charset="0"/>
              </a:rPr>
              <a:t>           </a:t>
            </a:r>
            <a:r>
              <a:rPr lang="es-ES" sz="4000" dirty="0" smtClean="0">
                <a:blipFill dpi="0" rotWithShape="1">
                  <a:blip r:embed="rId5"/>
                  <a:srcRect/>
                  <a:tile tx="0" ty="0" sx="100000" sy="100000" flip="none" algn="tl"/>
                </a:blipFill>
                <a:effectLst>
                  <a:outerShdw blurRad="50800" dist="50800" sx="1000" sy="1000" algn="ctr" rotWithShape="0">
                    <a:srgbClr val="000000"/>
                  </a:outerShdw>
                </a:effectLst>
                <a:latin typeface="Broadway" pitchFamily="82" charset="0"/>
              </a:rPr>
              <a:t>Lima - Perú</a:t>
            </a:r>
            <a:endParaRPr lang="es-ES" sz="5400" dirty="0">
              <a:blipFill dpi="0" rotWithShape="1">
                <a:blip r:embed="rId5"/>
                <a:srcRect/>
                <a:tile tx="0" ty="0" sx="100000" sy="100000" flip="none" algn="tl"/>
              </a:blipFill>
              <a:effectLst>
                <a:outerShdw blurRad="50800" dist="50800" sx="1000" sy="1000" algn="ctr" rotWithShape="0">
                  <a:srgbClr val="000000"/>
                </a:outerShdw>
              </a:effectLst>
              <a:latin typeface="Broadway" pitchFamily="82" charset="0"/>
            </a:endParaRPr>
          </a:p>
        </p:txBody>
      </p:sp>
    </p:spTree>
  </p:cSld>
  <p:clrMapOvr>
    <a:masterClrMapping/>
  </p:clrMapOvr>
  <p:transition advTm="14000">
    <p:sndAc>
      <p:stSnd>
        <p:snd r:embed="rId2" name="besame la boca Miriam hernand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grpId="0" nodeType="withEffect">
                                  <p:stCondLst>
                                    <p:cond delay="0"/>
                                  </p:stCondLst>
                                  <p:childTnLst>
                                    <p:animEffect transition="out" filter="fade">
                                      <p:cBhvr>
                                        <p:cTn id="6" dur="2000" tmFilter="0, 0; .2, .5; .8, .5; 1, 0"/>
                                        <p:tgtEl>
                                          <p:spTgt spid="6"/>
                                        </p:tgtEl>
                                      </p:cBhvr>
                                    </p:animEffect>
                                    <p:animScale>
                                      <p:cBhvr>
                                        <p:cTn id="7" dur="1000" autoRev="1" fill="hold"/>
                                        <p:tgtEl>
                                          <p:spTgt spid="6"/>
                                        </p:tgtEl>
                                      </p:cBhvr>
                                      <p:by x="105000" y="105000"/>
                                    </p:animScale>
                                  </p:childTnLst>
                                </p:cTn>
                              </p:par>
                              <p:par>
                                <p:cTn id="8" presetID="26" presetClass="emph" presetSubtype="0" repeatCount="indefinite" fill="hold" grpId="0" nodeType="withEffect">
                                  <p:stCondLst>
                                    <p:cond delay="0"/>
                                  </p:stCondLst>
                                  <p:childTnLst>
                                    <p:animEffect transition="out" filter="fade">
                                      <p:cBhvr>
                                        <p:cTn id="9" dur="2000" tmFilter="0, 0; .2, .5; .8, .5; 1, 0"/>
                                        <p:tgtEl>
                                          <p:spTgt spid="7"/>
                                        </p:tgtEl>
                                      </p:cBhvr>
                                    </p:animEffect>
                                    <p:animScale>
                                      <p:cBhvr>
                                        <p:cTn id="10" dur="1000" autoRev="1" fill="hold"/>
                                        <p:tgtEl>
                                          <p:spTgt spid="7"/>
                                        </p:tgtEl>
                                      </p:cBhvr>
                                      <p:by x="105000" y="105000"/>
                                    </p:animScale>
                                  </p:childTnLst>
                                </p:cTn>
                              </p:par>
                              <p:par>
                                <p:cTn id="11" presetID="9" presetClass="path" presetSubtype="0" accel="50000" decel="50000" fill="hold" grpId="1" nodeType="withEffect">
                                  <p:stCondLst>
                                    <p:cond delay="0"/>
                                  </p:stCondLst>
                                  <p:childTnLst>
                                    <p:animMotion origin="layout" path="M -0.0375 0.00834 C -0.02552 -0.01574 -0.00451 -0.05023 0.02049 -0.05023 C 0.05747 -0.05023 0.0875 -0.01435 0.0875 0.03102 C 0.0875 0.04561 0.08455 0.05903 0.07847 0.07084 C 0.07951 0.07084 -0.0375 0.2507 -0.0375 0.25209 C -0.0375 0.2507 -0.15451 0.07084 -0.15347 0.07084 C -0.15955 0.05903 -0.1625 0.04561 -0.1625 0.03102 C -0.1625 -0.01435 -0.13247 -0.05023 -0.09444 -0.05023 C -0.07049 -0.05023 -0.04948 -0.01574 -0.0375 0.00834 Z " pathEditMode="relative" rAng="0" ptsTypes="fffffffff">
                                      <p:cBhvr>
                                        <p:cTn id="12" dur="5000" spd="-100000" fill="hold"/>
                                        <p:tgtEl>
                                          <p:spTgt spid="7"/>
                                        </p:tgtEl>
                                        <p:attrNameLst>
                                          <p:attrName>ppt_x</p:attrName>
                                          <p:attrName>ppt_y</p:attrName>
                                        </p:attrNameLst>
                                      </p:cBhvr>
                                      <p:rCtr x="0" y="93"/>
                                    </p:animMotion>
                                  </p:childTnLst>
                                </p:cTn>
                              </p:par>
                              <p:par>
                                <p:cTn id="13" presetID="9" presetClass="path" presetSubtype="0" accel="50000" decel="50000" fill="hold" grpId="1" nodeType="withEffect">
                                  <p:stCondLst>
                                    <p:cond delay="0"/>
                                  </p:stCondLst>
                                  <p:childTnLst>
                                    <p:animMotion origin="layout" path="M 0 0  C 0.012 -0.02397  0.033 -0.0586  0.058 -0.0586  C 0.095 -0.0586  0.125 -0.02264  0.125 0.02264  C 0.125 0.03729  0.122 0.05061  0.116 0.06259  C 0.117 0.06259  0 0.24239  0 0.24372  C 0 0.24239  -0.117 0.06259  -0.116 0.06259  C -0.122 0.05061  -0.125 0.03729  -0.125 0.02264  C -0.125 -0.02264  -0.095 -0.0586  -0.057 -0.0586  C -0.033 -0.0586  -0.012 -0.02397  0 0  Z" pathEditMode="relative" ptsTypes="">
                                      <p:cBhvr>
                                        <p:cTn id="14" dur="5000" fill="hold"/>
                                        <p:tgtEl>
                                          <p:spTgt spid="6"/>
                                        </p:tgtEl>
                                        <p:attrNameLst>
                                          <p:attrName>ppt_x</p:attrName>
                                          <p:attrName>ppt_y</p:attrName>
                                        </p:attrNameLst>
                                      </p:cBhvr>
                                    </p:animMotion>
                                  </p:childTnLst>
                                </p:cTn>
                              </p:par>
                              <p:par>
                                <p:cTn id="15" presetID="0" presetClass="path" presetSubtype="0" accel="50000" decel="50000" fill="hold" grpId="2" nodeType="withEffect">
                                  <p:stCondLst>
                                    <p:cond delay="0"/>
                                  </p:stCondLst>
                                  <p:childTnLst>
                                    <p:animMotion origin="layout" path="M 0.09584 -0.00208 C 0.27379 -0.01042 0.45174 -0.01875 0.54584 0.0118 C 0.63994 0.04236 0.63855 0.09884 0.66042 0.18102 C 0.6823 0.26366 0.71528 0.44653 0.67709 0.50625 C 0.63889 0.56597 0.56146 0.54699 0.43126 0.53958 C 0.30105 0.53218 -0.02396 0.52662 -0.10417 0.4618 C -0.18438 0.39699 -0.06112 0.20718 -0.05 0.15046 C -0.03889 0.09421 -0.0382 0.10856 -0.0375 0.12292 " pathEditMode="relative" rAng="0" ptsTypes="aaaaaaaA">
                                      <p:cBhvr>
                                        <p:cTn id="16" dur="5000" fill="hold"/>
                                        <p:tgtEl>
                                          <p:spTgt spid="6"/>
                                        </p:tgtEl>
                                        <p:attrNameLst>
                                          <p:attrName>ppt_x</p:attrName>
                                          <p:attrName>ppt_y</p:attrName>
                                        </p:attrNameLst>
                                      </p:cBhvr>
                                      <p:rCtr x="170" y="276"/>
                                    </p:animMotion>
                                  </p:childTnLst>
                                </p:cTn>
                              </p:par>
                              <p:par>
                                <p:cTn id="17" presetID="0" presetClass="path" presetSubtype="0" accel="50000" decel="50000" fill="hold" grpId="2" nodeType="withEffect">
                                  <p:stCondLst>
                                    <p:cond delay="0"/>
                                  </p:stCondLst>
                                  <p:childTnLst>
                                    <p:animMotion origin="layout" path="M 0.0375 -0.00833 C 0.2316 0.00672 0.42569 0.02176 0.51042 0.08334 C 0.59514 0.14491 0.62257 0.31204 0.54583 0.36111 C 0.4691 0.41019 0.15833 0.43102 0.05 0.37778 C -0.05833 0.32454 -0.09583 0.10463 -0.10417 0.04167 C -0.1125 -0.02129 -0.05625 -0.01065 8.33333E-7 -2.59259E-6 " pathEditMode="relative" rAng="0" ptsTypes="aaaaaA">
                                      <p:cBhvr>
                                        <p:cTn id="18" dur="5000" spd="-100000" fill="hold"/>
                                        <p:tgtEl>
                                          <p:spTgt spid="7"/>
                                        </p:tgtEl>
                                        <p:attrNameLst>
                                          <p:attrName>ppt_x</p:attrName>
                                          <p:attrName>ppt_y</p:attrName>
                                        </p:attrNameLst>
                                      </p:cBhvr>
                                      <p:rCtr x="218" y="213"/>
                                    </p:animMotion>
                                  </p:childTnLst>
                                </p:cTn>
                              </p:par>
                              <p:par>
                                <p:cTn id="19" presetID="50" presetClass="entr" presetSubtype="0" decel="10000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strVal val="#ppt_w+.3"/>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animEffect transition="in" filter="fad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redondeado"/>
          <p:cNvSpPr/>
          <p:nvPr/>
        </p:nvSpPr>
        <p:spPr>
          <a:xfrm>
            <a:off x="357158" y="500042"/>
            <a:ext cx="8358246" cy="6000792"/>
          </a:xfrm>
          <a:prstGeom prst="roundRect">
            <a:avLst/>
          </a:prstGeom>
          <a:blipFill dpi="0" rotWithShape="1">
            <a:blip r:embed="rId3"/>
            <a:srcRect/>
            <a:tile tx="0" ty="0" sx="100000" sy="100000" flip="none" algn="tl"/>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714356"/>
            <a:ext cx="7929618" cy="5643602"/>
          </a:xfrm>
          <a:prstGeom prst="roundRect">
            <a:avLst/>
          </a:prstGeom>
          <a:solidFill>
            <a:schemeClr val="tx2">
              <a:lumMod val="90000"/>
            </a:schemeClr>
          </a:solidFill>
          <a:ln>
            <a:noFill/>
          </a:ln>
          <a:scene3d>
            <a:camera prst="orthographicFront"/>
            <a:lightRig rig="threePt" dir="t"/>
          </a:scene3d>
          <a:sp3d>
            <a:bevelT w="482600" h="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928670"/>
            <a:ext cx="7215238" cy="369332"/>
          </a:xfrm>
          <a:prstGeom prst="rect">
            <a:avLst/>
          </a:prstGeom>
          <a:noFill/>
        </p:spPr>
        <p:txBody>
          <a:bodyPr wrap="square" rtlCol="0">
            <a:spAutoFit/>
          </a:bodyPr>
          <a:lstStyle/>
          <a:p>
            <a:r>
              <a:rPr lang="es-ES" dirty="0" smtClean="0"/>
              <a:t> </a:t>
            </a:r>
          </a:p>
        </p:txBody>
      </p:sp>
      <p:sp>
        <p:nvSpPr>
          <p:cNvPr id="7" name="6 CuadroTexto"/>
          <p:cNvSpPr txBox="1"/>
          <p:nvPr/>
        </p:nvSpPr>
        <p:spPr>
          <a:xfrm>
            <a:off x="1428728" y="2071678"/>
            <a:ext cx="6500858" cy="2308324"/>
          </a:xfrm>
          <a:prstGeom prst="rect">
            <a:avLst/>
          </a:prstGeom>
          <a:noFill/>
        </p:spPr>
        <p:txBody>
          <a:bodyPr wrap="square" rtlCol="0">
            <a:spAutoFit/>
          </a:bodyPr>
          <a:lstStyle/>
          <a:p>
            <a:r>
              <a:rPr lang="es-ES" sz="2400" b="1" dirty="0" smtClean="0">
                <a:solidFill>
                  <a:schemeClr val="bg1"/>
                </a:solidFill>
                <a:latin typeface="Script MT Bold" pitchFamily="66" charset="0"/>
              </a:rPr>
              <a:t>El parque del Amor está ubicado en el distrito de Miraflores, Lima,  en el Malecón Cisneros en la cima de los acantilados que dan frente al Océano Pacífico, por eso se desarrolla de manera escalonada, bajando hacia el mar. Fue inaugurado el 14 de febrero de 1993 (Día de los Enamorados)</a:t>
            </a:r>
            <a:endParaRPr lang="es-ES" sz="2400" dirty="0">
              <a:solidFill>
                <a:schemeClr val="bg1"/>
              </a:solidFill>
              <a:latin typeface="Script MT Bold" pitchFamily="66" charset="0"/>
            </a:endParaRPr>
          </a:p>
        </p:txBody>
      </p:sp>
    </p:spTree>
  </p:cSld>
  <p:clrMapOvr>
    <a:masterClrMapping/>
  </p:clrMapOvr>
  <p:transition advTm="22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redondeado"/>
          <p:cNvSpPr/>
          <p:nvPr/>
        </p:nvSpPr>
        <p:spPr>
          <a:xfrm>
            <a:off x="357158" y="500042"/>
            <a:ext cx="8358246" cy="6000792"/>
          </a:xfrm>
          <a:prstGeom prst="roundRect">
            <a:avLst/>
          </a:prstGeom>
          <a:blipFill dpi="0" rotWithShape="1">
            <a:blip r:embed="rId3"/>
            <a:srcRect/>
            <a:tile tx="0" ty="0" sx="100000" sy="100000" flip="none" algn="tl"/>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714356"/>
            <a:ext cx="8001056" cy="5643602"/>
          </a:xfrm>
          <a:prstGeom prst="roundRect">
            <a:avLst/>
          </a:prstGeom>
          <a:solidFill>
            <a:schemeClr val="tx2">
              <a:lumMod val="90000"/>
            </a:schemeClr>
          </a:solidFill>
          <a:ln>
            <a:noFill/>
          </a:ln>
          <a:scene3d>
            <a:camera prst="orthographicFront"/>
            <a:lightRig rig="threePt" dir="t"/>
          </a:scene3d>
          <a:sp3d>
            <a:bevelT w="482600" h="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2143116"/>
            <a:ext cx="6858048" cy="3046988"/>
          </a:xfrm>
          <a:prstGeom prst="rect">
            <a:avLst/>
          </a:prstGeom>
          <a:noFill/>
        </p:spPr>
        <p:txBody>
          <a:bodyPr wrap="square" rtlCol="0">
            <a:spAutoFit/>
          </a:bodyPr>
          <a:lstStyle/>
          <a:p>
            <a:pPr algn="ctr"/>
            <a:r>
              <a:rPr lang="es-ES" sz="2400" dirty="0" smtClean="0">
                <a:solidFill>
                  <a:schemeClr val="bg1"/>
                </a:solidFill>
                <a:latin typeface="Script MT Bold" pitchFamily="66" charset="0"/>
              </a:rPr>
              <a:t>Tal vez el mayor atractivo del Parque del Amor sea la inmensa escultura hecha de arcilla, sugestivamente llamada  “ El Beso “ . La obra realizada por el artista plástico Víctor Delfín nos regala a una apasionada pareja recostada sobre una enorme plataforma, dándose un intenso y eterno beso de amor. </a:t>
            </a:r>
            <a:br>
              <a:rPr lang="es-ES" sz="2400" dirty="0" smtClean="0">
                <a:solidFill>
                  <a:schemeClr val="bg1"/>
                </a:solidFill>
                <a:latin typeface="Script MT Bold" pitchFamily="66" charset="0"/>
              </a:rPr>
            </a:br>
            <a:r>
              <a:rPr lang="es-ES" sz="2400" dirty="0" smtClean="0">
                <a:solidFill>
                  <a:schemeClr val="bg1"/>
                </a:solidFill>
                <a:latin typeface="Script MT Bold" pitchFamily="66" charset="0"/>
              </a:rPr>
              <a:t/>
            </a:r>
            <a:br>
              <a:rPr lang="es-ES" sz="2400" dirty="0" smtClean="0">
                <a:solidFill>
                  <a:schemeClr val="bg1"/>
                </a:solidFill>
                <a:latin typeface="Script MT Bold" pitchFamily="66" charset="0"/>
              </a:rPr>
            </a:br>
            <a:endParaRPr lang="es-ES" sz="2400" dirty="0">
              <a:solidFill>
                <a:schemeClr val="bg1"/>
              </a:solidFill>
              <a:latin typeface="Script MT Bold" pitchFamily="66" charset="0"/>
            </a:endParaRPr>
          </a:p>
        </p:txBody>
      </p:sp>
      <p:pic>
        <p:nvPicPr>
          <p:cNvPr id="5122" name="Picture 2" descr="http://www.caretas.com.pe/Storage/ImageBank/Image/29793-q6Qc7Mn4Wz0Yu7S.jpg"/>
          <p:cNvPicPr>
            <a:picLocks noChangeAspect="1" noChangeArrowheads="1"/>
          </p:cNvPicPr>
          <p:nvPr/>
        </p:nvPicPr>
        <p:blipFill>
          <a:blip r:embed="rId4" cstate="print"/>
          <a:srcRect/>
          <a:stretch>
            <a:fillRect/>
          </a:stretch>
        </p:blipFill>
        <p:spPr bwMode="auto">
          <a:xfrm flipH="1">
            <a:off x="10670473" y="0"/>
            <a:ext cx="45719" cy="605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22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165100" prst="coolSlant"/>
          </a:sp3d>
        </p:spPr>
        <p:txBody>
          <a:bodyPr/>
          <a:lstStyle/>
          <a:p>
            <a:endParaRPr lang="es-ES" dirty="0"/>
          </a:p>
        </p:txBody>
      </p:sp>
      <p:sp>
        <p:nvSpPr>
          <p:cNvPr id="4" name="3 Rectángulo redondeado"/>
          <p:cNvSpPr/>
          <p:nvPr/>
        </p:nvSpPr>
        <p:spPr>
          <a:xfrm>
            <a:off x="357158" y="500042"/>
            <a:ext cx="8358246" cy="6000792"/>
          </a:xfrm>
          <a:prstGeom prst="roundRect">
            <a:avLst/>
          </a:prstGeom>
          <a:blipFill dpi="0" rotWithShape="1">
            <a:blip r:embed="rId3"/>
            <a:srcRect/>
            <a:tile tx="0" ty="0" sx="100000" sy="100000" flip="none" algn="tl"/>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85786" y="785794"/>
            <a:ext cx="7643866" cy="5357850"/>
          </a:xfrm>
          <a:prstGeom prst="roundRect">
            <a:avLst/>
          </a:prstGeom>
          <a:solidFill>
            <a:schemeClr val="tx2">
              <a:lumMod val="90000"/>
            </a:schemeClr>
          </a:solidFill>
          <a:ln>
            <a:noFill/>
          </a:ln>
          <a:scene3d>
            <a:camera prst="orthographicFront"/>
            <a:lightRig rig="threePt" dir="t"/>
          </a:scene3d>
          <a:sp3d>
            <a:bevelT w="482600" h="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2000240"/>
            <a:ext cx="7072362" cy="3046988"/>
          </a:xfrm>
          <a:prstGeom prst="rect">
            <a:avLst/>
          </a:prstGeom>
          <a:noFill/>
        </p:spPr>
        <p:txBody>
          <a:bodyPr wrap="square" rtlCol="0">
            <a:spAutoFit/>
          </a:bodyPr>
          <a:lstStyle/>
          <a:p>
            <a:r>
              <a:rPr lang="es-ES" sz="2400" dirty="0" smtClean="0">
                <a:solidFill>
                  <a:schemeClr val="bg1"/>
                </a:solidFill>
                <a:latin typeface="Script MT Bold" pitchFamily="66" charset="0"/>
              </a:rPr>
              <a:t>La escultura tiene una dimensión de 12 metros de largo por 3 metros de altura. El lugar escogido para la ubicación del parque fue al lado del puente Villena Rey, lugar frecuentado por las parejas de enamorados para apreciar el atardecer. El parque tiene una preciosa vista al mar</a:t>
            </a:r>
          </a:p>
          <a:p>
            <a:r>
              <a:rPr lang="es-ES" sz="2400" dirty="0" smtClean="0">
                <a:solidFill>
                  <a:schemeClr val="bg1"/>
                </a:solidFill>
                <a:latin typeface="Script MT Bold" pitchFamily="66" charset="0"/>
              </a:rPr>
              <a:t/>
            </a:r>
            <a:br>
              <a:rPr lang="es-ES" sz="2400" dirty="0" smtClean="0">
                <a:solidFill>
                  <a:schemeClr val="bg1"/>
                </a:solidFill>
                <a:latin typeface="Script MT Bold" pitchFamily="66" charset="0"/>
              </a:rPr>
            </a:br>
            <a:endParaRPr lang="es-ES" sz="2400" dirty="0">
              <a:solidFill>
                <a:schemeClr val="bg1"/>
              </a:solidFill>
              <a:latin typeface="Script MT Bold" pitchFamily="66" charset="0"/>
            </a:endParaRPr>
          </a:p>
        </p:txBody>
      </p:sp>
    </p:spTree>
  </p:cSld>
  <p:clrMapOvr>
    <a:masterClrMapping/>
  </p:clrMapOvr>
  <p:transition advTm="22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redondeado"/>
          <p:cNvSpPr/>
          <p:nvPr/>
        </p:nvSpPr>
        <p:spPr>
          <a:xfrm>
            <a:off x="357158" y="500042"/>
            <a:ext cx="8358246" cy="6000792"/>
          </a:xfrm>
          <a:prstGeom prst="roundRect">
            <a:avLst/>
          </a:prstGeom>
          <a:blipFill dpi="0" rotWithShape="1">
            <a:blip r:embed="rId3"/>
            <a:srcRect/>
            <a:tile tx="0" ty="0" sx="100000" sy="100000" flip="none" algn="tl"/>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85786" y="928670"/>
            <a:ext cx="7572428" cy="5214974"/>
          </a:xfrm>
          <a:prstGeom prst="roundRect">
            <a:avLst/>
          </a:prstGeom>
          <a:solidFill>
            <a:schemeClr val="tx2">
              <a:lumMod val="90000"/>
            </a:schemeClr>
          </a:solidFill>
          <a:ln>
            <a:noFill/>
          </a:ln>
          <a:scene3d>
            <a:camera prst="orthographicFront"/>
            <a:lightRig rig="threePt" dir="t"/>
          </a:scene3d>
          <a:sp3d>
            <a:bevelT w="482600" h="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571604" y="2214554"/>
            <a:ext cx="6286544" cy="2677656"/>
          </a:xfrm>
          <a:prstGeom prst="rect">
            <a:avLst/>
          </a:prstGeom>
          <a:noFill/>
        </p:spPr>
        <p:txBody>
          <a:bodyPr wrap="square" rtlCol="0">
            <a:spAutoFit/>
          </a:bodyPr>
          <a:lstStyle/>
          <a:p>
            <a:r>
              <a:rPr lang="es-ES" sz="2400" dirty="0" smtClean="0">
                <a:solidFill>
                  <a:schemeClr val="bg1"/>
                </a:solidFill>
                <a:latin typeface="Script MT Bold" pitchFamily="66" charset="0"/>
              </a:rPr>
              <a:t>Descarados frente a las miradas, no se amilanan, continúan buscándose uno en el otro y con la piel encaramada se funden en el frenesí del abrazo.</a:t>
            </a:r>
            <a:br>
              <a:rPr lang="es-ES" sz="2400" dirty="0" smtClean="0">
                <a:solidFill>
                  <a:schemeClr val="bg1"/>
                </a:solidFill>
                <a:latin typeface="Script MT Bold" pitchFamily="66" charset="0"/>
              </a:rPr>
            </a:br>
            <a:r>
              <a:rPr lang="es-ES" sz="2400" dirty="0" smtClean="0">
                <a:solidFill>
                  <a:schemeClr val="bg1"/>
                </a:solidFill>
                <a:latin typeface="Script MT Bold" pitchFamily="66" charset="0"/>
              </a:rPr>
              <a:t>Este parque es visitado por turistas y limeños , que buscan salir de la selva de cemento y la presión de la ciudad para estar en contacto con la naturaleza</a:t>
            </a:r>
            <a:endParaRPr lang="es-ES" sz="2400" dirty="0">
              <a:solidFill>
                <a:schemeClr val="bg1"/>
              </a:solidFill>
              <a:latin typeface="Script MT Bold" pitchFamily="66" charset="0"/>
            </a:endParaRPr>
          </a:p>
        </p:txBody>
      </p:sp>
    </p:spTree>
  </p:cSld>
  <p:clrMapOvr>
    <a:masterClrMapping/>
  </p:clrMapOvr>
  <p:transition advTm="22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redondeado"/>
          <p:cNvSpPr/>
          <p:nvPr/>
        </p:nvSpPr>
        <p:spPr>
          <a:xfrm>
            <a:off x="357158" y="500042"/>
            <a:ext cx="8358246" cy="6000792"/>
          </a:xfrm>
          <a:prstGeom prst="roundRect">
            <a:avLst/>
          </a:prstGeom>
          <a:blipFill dpi="0" rotWithShape="1">
            <a:blip r:embed="rId3"/>
            <a:srcRect/>
            <a:tile tx="0" ty="0" sx="100000" sy="100000" flip="none" algn="tl"/>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642910" y="785794"/>
            <a:ext cx="7858180" cy="5500726"/>
          </a:xfrm>
          <a:prstGeom prst="roundRect">
            <a:avLst/>
          </a:prstGeom>
          <a:solidFill>
            <a:schemeClr val="tx2">
              <a:lumMod val="90000"/>
            </a:schemeClr>
          </a:solidFill>
          <a:ln>
            <a:noFill/>
          </a:ln>
          <a:scene3d>
            <a:camera prst="orthographicFront"/>
            <a:lightRig rig="threePt" dir="t"/>
          </a:scene3d>
          <a:sp3d>
            <a:bevelT w="482600" h="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Picture 2" descr="http://www.caretas.com.pe/Storage/ImageBank/Image/29793-q6Qc7Mn4Wz0Yu7S.jpg"/>
          <p:cNvPicPr>
            <a:picLocks noChangeAspect="1" noChangeArrowheads="1"/>
          </p:cNvPicPr>
          <p:nvPr/>
        </p:nvPicPr>
        <p:blipFill>
          <a:blip r:embed="rId4"/>
          <a:srcRect/>
          <a:stretch>
            <a:fillRect/>
          </a:stretch>
        </p:blipFill>
        <p:spPr bwMode="auto">
          <a:xfrm>
            <a:off x="1142976" y="1357298"/>
            <a:ext cx="3357586" cy="4446533"/>
          </a:xfrm>
          <a:prstGeom prst="roundRect">
            <a:avLst>
              <a:gd name="adj" fmla="val 11111"/>
            </a:avLst>
          </a:prstGeom>
          <a:ln w="190500" cap="rnd">
            <a:solidFill>
              <a:schemeClr val="tx2">
                <a:lumMod val="50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495300" h="273050" prst="coolSlant"/>
            <a:extrusionClr>
              <a:srgbClr val="FFFFFF"/>
            </a:extrusionClr>
          </a:sp3d>
        </p:spPr>
      </p:pic>
      <p:sp>
        <p:nvSpPr>
          <p:cNvPr id="7" name="6 CuadroTexto"/>
          <p:cNvSpPr txBox="1"/>
          <p:nvPr/>
        </p:nvSpPr>
        <p:spPr>
          <a:xfrm>
            <a:off x="5000628" y="928670"/>
            <a:ext cx="2842445" cy="984885"/>
          </a:xfrm>
          <a:prstGeom prst="rect">
            <a:avLst/>
          </a:prstGeom>
          <a:noFill/>
        </p:spPr>
        <p:txBody>
          <a:bodyPr wrap="none" rtlCol="0">
            <a:spAutoFit/>
          </a:bodyPr>
          <a:lstStyle/>
          <a:p>
            <a:r>
              <a:rPr lang="es-ES" sz="4000" dirty="0" smtClean="0">
                <a:solidFill>
                  <a:schemeClr val="bg1"/>
                </a:solidFill>
                <a:effectLst>
                  <a:outerShdw blurRad="38100" dist="38100" dir="2700000" algn="tl">
                    <a:srgbClr val="000000">
                      <a:alpha val="43137"/>
                    </a:srgbClr>
                  </a:outerShdw>
                </a:effectLst>
                <a:latin typeface="Script MT Bold" pitchFamily="66" charset="0"/>
              </a:rPr>
              <a:t>Víctor Delfín</a:t>
            </a:r>
            <a:endParaRPr lang="es-ES" dirty="0" smtClean="0">
              <a:solidFill>
                <a:schemeClr val="bg1"/>
              </a:solidFill>
              <a:effectLst>
                <a:outerShdw blurRad="38100" dist="38100" dir="2700000" algn="tl">
                  <a:srgbClr val="000000">
                    <a:alpha val="43137"/>
                  </a:srgbClr>
                </a:outerShdw>
              </a:effectLst>
              <a:latin typeface="Script MT Bold" pitchFamily="66" charset="0"/>
            </a:endParaRPr>
          </a:p>
          <a:p>
            <a:endParaRPr lang="es-ES" dirty="0"/>
          </a:p>
        </p:txBody>
      </p:sp>
      <p:sp>
        <p:nvSpPr>
          <p:cNvPr id="8" name="7 CuadroTexto"/>
          <p:cNvSpPr txBox="1"/>
          <p:nvPr/>
        </p:nvSpPr>
        <p:spPr>
          <a:xfrm>
            <a:off x="4643438" y="1785926"/>
            <a:ext cx="3786214" cy="3785652"/>
          </a:xfrm>
          <a:prstGeom prst="rect">
            <a:avLst/>
          </a:prstGeom>
          <a:noFill/>
        </p:spPr>
        <p:txBody>
          <a:bodyPr wrap="square" rtlCol="0">
            <a:spAutoFit/>
          </a:bodyPr>
          <a:lstStyle/>
          <a:p>
            <a:r>
              <a:rPr lang="es-ES" sz="2400" u="sng" dirty="0" smtClean="0">
                <a:solidFill>
                  <a:schemeClr val="bg1"/>
                </a:solidFill>
                <a:latin typeface="Script MT Bold" pitchFamily="66" charset="0"/>
                <a:hlinkClick r:id="rId5"/>
              </a:rPr>
              <a:t>Víctor Delfín</a:t>
            </a:r>
            <a:r>
              <a:rPr lang="es-ES" sz="2400" dirty="0" smtClean="0">
                <a:solidFill>
                  <a:schemeClr val="bg1"/>
                </a:solidFill>
                <a:latin typeface="Script MT Bold" pitchFamily="66" charset="0"/>
              </a:rPr>
              <a:t> nació en Lobitos, </a:t>
            </a:r>
            <a:r>
              <a:rPr lang="es-ES" sz="2400" u="sng" dirty="0" smtClean="0">
                <a:solidFill>
                  <a:schemeClr val="bg1"/>
                </a:solidFill>
                <a:latin typeface="Script MT Bold" pitchFamily="66" charset="0"/>
                <a:hlinkClick r:id="rId6"/>
              </a:rPr>
              <a:t>Piura</a:t>
            </a:r>
            <a:r>
              <a:rPr lang="es-ES" sz="2400" dirty="0" smtClean="0">
                <a:solidFill>
                  <a:schemeClr val="bg1"/>
                </a:solidFill>
                <a:latin typeface="Script MT Bold" pitchFamily="66" charset="0"/>
                <a:hlinkClick r:id="rId6"/>
              </a:rPr>
              <a:t> </a:t>
            </a:r>
            <a:r>
              <a:rPr lang="es-ES" sz="2400" dirty="0" smtClean="0">
                <a:solidFill>
                  <a:schemeClr val="bg1"/>
                </a:solidFill>
                <a:latin typeface="Script MT Bold" pitchFamily="66" charset="0"/>
              </a:rPr>
              <a:t>en 1927. Es uno de los escultores más destacados del </a:t>
            </a:r>
            <a:r>
              <a:rPr lang="es-ES" sz="2400" u="sng" dirty="0" smtClean="0">
                <a:solidFill>
                  <a:schemeClr val="bg1"/>
                </a:solidFill>
                <a:latin typeface="Script MT Bold" pitchFamily="66" charset="0"/>
                <a:hlinkClick r:id="rId7"/>
              </a:rPr>
              <a:t>Perú</a:t>
            </a:r>
            <a:r>
              <a:rPr lang="es-ES" sz="2400" dirty="0" smtClean="0">
                <a:solidFill>
                  <a:schemeClr val="bg1"/>
                </a:solidFill>
                <a:latin typeface="Script MT Bold" pitchFamily="66" charset="0"/>
              </a:rPr>
              <a:t>. Se graduó en la Escuela de Bellas Artes en 1958. Su obra ha sido expuesta en toda América del Sur y del Norte y se encuentra en museos colecciones privadas. </a:t>
            </a:r>
            <a:endParaRPr lang="es-ES" sz="2400" dirty="0">
              <a:solidFill>
                <a:schemeClr val="bg1"/>
              </a:solidFill>
              <a:latin typeface="Script MT Bold" pitchFamily="66" charset="0"/>
            </a:endParaRPr>
          </a:p>
        </p:txBody>
      </p:sp>
    </p:spTree>
  </p:cSld>
  <p:clrMapOvr>
    <a:masterClrMapping/>
  </p:clrMapOvr>
  <p:transition advTm="2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408_resize.JPG"/>
          <p:cNvPicPr>
            <a:picLocks noChangeAspect="1"/>
          </p:cNvPicPr>
          <p:nvPr/>
        </p:nvPicPr>
        <p:blipFill>
          <a:blip r:embed="rId2"/>
          <a:stretch>
            <a:fillRect/>
          </a:stretch>
        </p:blipFill>
        <p:spPr>
          <a:xfrm>
            <a:off x="0" y="0"/>
            <a:ext cx="9144000" cy="6849070"/>
          </a:xfrm>
          <a:prstGeom prst="rect">
            <a:avLst/>
          </a:prstGeom>
        </p:spPr>
      </p:pic>
      <p:sp>
        <p:nvSpPr>
          <p:cNvPr id="7" name="6 Rectángulo"/>
          <p:cNvSpPr/>
          <p:nvPr/>
        </p:nvSpPr>
        <p:spPr>
          <a:xfrm>
            <a:off x="357158"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928662"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500166"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08"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12"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86116"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929058"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42"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857884"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500826"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072330"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643834"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215338" y="0"/>
            <a:ext cx="500066" cy="4857784"/>
          </a:xfrm>
          <a:prstGeom prst="rect">
            <a:avLst/>
          </a:prstGeom>
          <a:noFill/>
          <a:ln>
            <a:solidFill>
              <a:srgbClr val="3366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7"/>
                                        </p:tgtEl>
                                      </p:cBhvr>
                                    </p:animEffect>
                                    <p:anim calcmode="lin" valueType="num">
                                      <p:cBhvr>
                                        <p:cTn id="7" dur="5000"/>
                                        <p:tgtEl>
                                          <p:spTgt spid="7"/>
                                        </p:tgtEl>
                                        <p:attrNameLst>
                                          <p:attrName>style.rotation</p:attrName>
                                        </p:attrNameLst>
                                      </p:cBhvr>
                                      <p:tavLst>
                                        <p:tav tm="0">
                                          <p:val>
                                            <p:fltVal val="0"/>
                                          </p:val>
                                        </p:tav>
                                        <p:tav tm="100000">
                                          <p:val>
                                            <p:fltVal val="720"/>
                                          </p:val>
                                        </p:tav>
                                      </p:tavLst>
                                    </p:anim>
                                    <p:anim calcmode="lin" valueType="num">
                                      <p:cBhvr>
                                        <p:cTn id="8" dur="5000"/>
                                        <p:tgtEl>
                                          <p:spTgt spid="7"/>
                                        </p:tgtEl>
                                        <p:attrNameLst>
                                          <p:attrName>ppt_h</p:attrName>
                                        </p:attrNameLst>
                                      </p:cBhvr>
                                      <p:tavLst>
                                        <p:tav tm="0">
                                          <p:val>
                                            <p:strVal val="ppt_h"/>
                                          </p:val>
                                        </p:tav>
                                        <p:tav tm="100000">
                                          <p:val>
                                            <p:fltVal val="0"/>
                                          </p:val>
                                        </p:tav>
                                      </p:tavLst>
                                    </p:anim>
                                    <p:anim calcmode="lin" valueType="num">
                                      <p:cBhvr>
                                        <p:cTn id="9" dur="5000"/>
                                        <p:tgtEl>
                                          <p:spTgt spid="7"/>
                                        </p:tgtEl>
                                        <p:attrNameLst>
                                          <p:attrName>ppt_w</p:attrName>
                                        </p:attrNameLst>
                                      </p:cBhvr>
                                      <p:tavLst>
                                        <p:tav tm="0">
                                          <p:val>
                                            <p:strVal val="ppt_w"/>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8000"/>
                                        <p:tgtEl>
                                          <p:spTgt spid="8"/>
                                        </p:tgtEl>
                                      </p:cBhvr>
                                    </p:animEffect>
                                    <p:anim calcmode="lin" valueType="num">
                                      <p:cBhvr>
                                        <p:cTn id="13" dur="8000"/>
                                        <p:tgtEl>
                                          <p:spTgt spid="8"/>
                                        </p:tgtEl>
                                        <p:attrNameLst>
                                          <p:attrName>style.rotation</p:attrName>
                                        </p:attrNameLst>
                                      </p:cBhvr>
                                      <p:tavLst>
                                        <p:tav tm="0">
                                          <p:val>
                                            <p:fltVal val="0"/>
                                          </p:val>
                                        </p:tav>
                                        <p:tav tm="100000">
                                          <p:val>
                                            <p:fltVal val="720"/>
                                          </p:val>
                                        </p:tav>
                                      </p:tavLst>
                                    </p:anim>
                                    <p:anim calcmode="lin" valueType="num">
                                      <p:cBhvr>
                                        <p:cTn id="14" dur="8000"/>
                                        <p:tgtEl>
                                          <p:spTgt spid="8"/>
                                        </p:tgtEl>
                                        <p:attrNameLst>
                                          <p:attrName>ppt_h</p:attrName>
                                        </p:attrNameLst>
                                      </p:cBhvr>
                                      <p:tavLst>
                                        <p:tav tm="0">
                                          <p:val>
                                            <p:strVal val="ppt_h"/>
                                          </p:val>
                                        </p:tav>
                                        <p:tav tm="100000">
                                          <p:val>
                                            <p:fltVal val="0"/>
                                          </p:val>
                                        </p:tav>
                                      </p:tavLst>
                                    </p:anim>
                                    <p:anim calcmode="lin" valueType="num">
                                      <p:cBhvr>
                                        <p:cTn id="15" dur="8000"/>
                                        <p:tgtEl>
                                          <p:spTgt spid="8"/>
                                        </p:tgtEl>
                                        <p:attrNameLst>
                                          <p:attrName>ppt_w</p:attrName>
                                        </p:attrNameLst>
                                      </p:cBhvr>
                                      <p:tavLst>
                                        <p:tav tm="0">
                                          <p:val>
                                            <p:strVal val="ppt_w"/>
                                          </p:val>
                                        </p:tav>
                                        <p:tav tm="100000">
                                          <p:val>
                                            <p:fltVal val="0"/>
                                          </p:val>
                                        </p:tav>
                                      </p:tavLst>
                                    </p:anim>
                                    <p:set>
                                      <p:cBhvr>
                                        <p:cTn id="16" dur="1" fill="hold">
                                          <p:stCondLst>
                                            <p:cond delay="7999"/>
                                          </p:stCondLst>
                                        </p:cTn>
                                        <p:tgtEl>
                                          <p:spTgt spid="8"/>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9"/>
                                        </p:tgtEl>
                                      </p:cBhvr>
                                    </p:animEffect>
                                    <p:anim calcmode="lin" valueType="num">
                                      <p:cBhvr>
                                        <p:cTn id="19" dur="5000"/>
                                        <p:tgtEl>
                                          <p:spTgt spid="9"/>
                                        </p:tgtEl>
                                        <p:attrNameLst>
                                          <p:attrName>style.rotation</p:attrName>
                                        </p:attrNameLst>
                                      </p:cBhvr>
                                      <p:tavLst>
                                        <p:tav tm="0">
                                          <p:val>
                                            <p:fltVal val="0"/>
                                          </p:val>
                                        </p:tav>
                                        <p:tav tm="100000">
                                          <p:val>
                                            <p:fltVal val="720"/>
                                          </p:val>
                                        </p:tav>
                                      </p:tavLst>
                                    </p:anim>
                                    <p:anim calcmode="lin" valueType="num">
                                      <p:cBhvr>
                                        <p:cTn id="20" dur="5000"/>
                                        <p:tgtEl>
                                          <p:spTgt spid="9"/>
                                        </p:tgtEl>
                                        <p:attrNameLst>
                                          <p:attrName>ppt_h</p:attrName>
                                        </p:attrNameLst>
                                      </p:cBhvr>
                                      <p:tavLst>
                                        <p:tav tm="0">
                                          <p:val>
                                            <p:strVal val="ppt_h"/>
                                          </p:val>
                                        </p:tav>
                                        <p:tav tm="100000">
                                          <p:val>
                                            <p:fltVal val="0"/>
                                          </p:val>
                                        </p:tav>
                                      </p:tavLst>
                                    </p:anim>
                                    <p:anim calcmode="lin" valueType="num">
                                      <p:cBhvr>
                                        <p:cTn id="21" dur="5000"/>
                                        <p:tgtEl>
                                          <p:spTgt spid="9"/>
                                        </p:tgtEl>
                                        <p:attrNameLst>
                                          <p:attrName>ppt_w</p:attrName>
                                        </p:attrNameLst>
                                      </p:cBhvr>
                                      <p:tavLst>
                                        <p:tav tm="0">
                                          <p:val>
                                            <p:strVal val="ppt_w"/>
                                          </p:val>
                                        </p:tav>
                                        <p:tav tm="100000">
                                          <p:val>
                                            <p:fltVal val="0"/>
                                          </p:val>
                                        </p:tav>
                                      </p:tavLst>
                                    </p:anim>
                                    <p:set>
                                      <p:cBhvr>
                                        <p:cTn id="22" dur="1" fill="hold">
                                          <p:stCondLst>
                                            <p:cond delay="4999"/>
                                          </p:stCondLst>
                                        </p:cTn>
                                        <p:tgtEl>
                                          <p:spTgt spid="9"/>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8000"/>
                                        <p:tgtEl>
                                          <p:spTgt spid="10"/>
                                        </p:tgtEl>
                                      </p:cBhvr>
                                    </p:animEffect>
                                    <p:anim calcmode="lin" valueType="num">
                                      <p:cBhvr>
                                        <p:cTn id="25" dur="8000"/>
                                        <p:tgtEl>
                                          <p:spTgt spid="10"/>
                                        </p:tgtEl>
                                        <p:attrNameLst>
                                          <p:attrName>style.rotation</p:attrName>
                                        </p:attrNameLst>
                                      </p:cBhvr>
                                      <p:tavLst>
                                        <p:tav tm="0">
                                          <p:val>
                                            <p:fltVal val="0"/>
                                          </p:val>
                                        </p:tav>
                                        <p:tav tm="100000">
                                          <p:val>
                                            <p:fltVal val="720"/>
                                          </p:val>
                                        </p:tav>
                                      </p:tavLst>
                                    </p:anim>
                                    <p:anim calcmode="lin" valueType="num">
                                      <p:cBhvr>
                                        <p:cTn id="26" dur="8000"/>
                                        <p:tgtEl>
                                          <p:spTgt spid="10"/>
                                        </p:tgtEl>
                                        <p:attrNameLst>
                                          <p:attrName>ppt_h</p:attrName>
                                        </p:attrNameLst>
                                      </p:cBhvr>
                                      <p:tavLst>
                                        <p:tav tm="0">
                                          <p:val>
                                            <p:strVal val="ppt_h"/>
                                          </p:val>
                                        </p:tav>
                                        <p:tav tm="100000">
                                          <p:val>
                                            <p:fltVal val="0"/>
                                          </p:val>
                                        </p:tav>
                                      </p:tavLst>
                                    </p:anim>
                                    <p:anim calcmode="lin" valueType="num">
                                      <p:cBhvr>
                                        <p:cTn id="27" dur="8000"/>
                                        <p:tgtEl>
                                          <p:spTgt spid="10"/>
                                        </p:tgtEl>
                                        <p:attrNameLst>
                                          <p:attrName>ppt_w</p:attrName>
                                        </p:attrNameLst>
                                      </p:cBhvr>
                                      <p:tavLst>
                                        <p:tav tm="0">
                                          <p:val>
                                            <p:strVal val="ppt_w"/>
                                          </p:val>
                                        </p:tav>
                                        <p:tav tm="100000">
                                          <p:val>
                                            <p:fltVal val="0"/>
                                          </p:val>
                                        </p:tav>
                                      </p:tavLst>
                                    </p:anim>
                                    <p:set>
                                      <p:cBhvr>
                                        <p:cTn id="28" dur="1" fill="hold">
                                          <p:stCondLst>
                                            <p:cond delay="7999"/>
                                          </p:stCondLst>
                                        </p:cTn>
                                        <p:tgtEl>
                                          <p:spTgt spid="10"/>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11"/>
                                        </p:tgtEl>
                                      </p:cBhvr>
                                    </p:animEffect>
                                    <p:anim calcmode="lin" valueType="num">
                                      <p:cBhvr>
                                        <p:cTn id="31" dur="5000"/>
                                        <p:tgtEl>
                                          <p:spTgt spid="11"/>
                                        </p:tgtEl>
                                        <p:attrNameLst>
                                          <p:attrName>style.rotation</p:attrName>
                                        </p:attrNameLst>
                                      </p:cBhvr>
                                      <p:tavLst>
                                        <p:tav tm="0">
                                          <p:val>
                                            <p:fltVal val="0"/>
                                          </p:val>
                                        </p:tav>
                                        <p:tav tm="100000">
                                          <p:val>
                                            <p:fltVal val="720"/>
                                          </p:val>
                                        </p:tav>
                                      </p:tavLst>
                                    </p:anim>
                                    <p:anim calcmode="lin" valueType="num">
                                      <p:cBhvr>
                                        <p:cTn id="32" dur="5000"/>
                                        <p:tgtEl>
                                          <p:spTgt spid="11"/>
                                        </p:tgtEl>
                                        <p:attrNameLst>
                                          <p:attrName>ppt_h</p:attrName>
                                        </p:attrNameLst>
                                      </p:cBhvr>
                                      <p:tavLst>
                                        <p:tav tm="0">
                                          <p:val>
                                            <p:strVal val="ppt_h"/>
                                          </p:val>
                                        </p:tav>
                                        <p:tav tm="100000">
                                          <p:val>
                                            <p:fltVal val="0"/>
                                          </p:val>
                                        </p:tav>
                                      </p:tavLst>
                                    </p:anim>
                                    <p:anim calcmode="lin" valueType="num">
                                      <p:cBhvr>
                                        <p:cTn id="33" dur="5000"/>
                                        <p:tgtEl>
                                          <p:spTgt spid="11"/>
                                        </p:tgtEl>
                                        <p:attrNameLst>
                                          <p:attrName>ppt_w</p:attrName>
                                        </p:attrNameLst>
                                      </p:cBhvr>
                                      <p:tavLst>
                                        <p:tav tm="0">
                                          <p:val>
                                            <p:strVal val="ppt_w"/>
                                          </p:val>
                                        </p:tav>
                                        <p:tav tm="100000">
                                          <p:val>
                                            <p:fltVal val="0"/>
                                          </p:val>
                                        </p:tav>
                                      </p:tavLst>
                                    </p:anim>
                                    <p:set>
                                      <p:cBhvr>
                                        <p:cTn id="34" dur="1" fill="hold">
                                          <p:stCondLst>
                                            <p:cond delay="4999"/>
                                          </p:stCondLst>
                                        </p:cTn>
                                        <p:tgtEl>
                                          <p:spTgt spid="11"/>
                                        </p:tgtEl>
                                        <p:attrNameLst>
                                          <p:attrName>style.visibility</p:attrName>
                                        </p:attrNameLst>
                                      </p:cBhvr>
                                      <p:to>
                                        <p:strVal val="hidden"/>
                                      </p:to>
                                    </p:set>
                                  </p:childTnLst>
                                </p:cTn>
                              </p:par>
                              <p:par>
                                <p:cTn id="35" presetID="35" presetClass="exit" presetSubtype="0" fill="hold" grpId="0" nodeType="withEffect">
                                  <p:stCondLst>
                                    <p:cond delay="0"/>
                                  </p:stCondLst>
                                  <p:childTnLst>
                                    <p:animEffect transition="out" filter="fade">
                                      <p:cBhvr>
                                        <p:cTn id="36" dur="8000"/>
                                        <p:tgtEl>
                                          <p:spTgt spid="12"/>
                                        </p:tgtEl>
                                      </p:cBhvr>
                                    </p:animEffect>
                                    <p:anim calcmode="lin" valueType="num">
                                      <p:cBhvr>
                                        <p:cTn id="37" dur="8000"/>
                                        <p:tgtEl>
                                          <p:spTgt spid="12"/>
                                        </p:tgtEl>
                                        <p:attrNameLst>
                                          <p:attrName>style.rotation</p:attrName>
                                        </p:attrNameLst>
                                      </p:cBhvr>
                                      <p:tavLst>
                                        <p:tav tm="0">
                                          <p:val>
                                            <p:fltVal val="0"/>
                                          </p:val>
                                        </p:tav>
                                        <p:tav tm="100000">
                                          <p:val>
                                            <p:fltVal val="720"/>
                                          </p:val>
                                        </p:tav>
                                      </p:tavLst>
                                    </p:anim>
                                    <p:anim calcmode="lin" valueType="num">
                                      <p:cBhvr>
                                        <p:cTn id="38" dur="8000"/>
                                        <p:tgtEl>
                                          <p:spTgt spid="12"/>
                                        </p:tgtEl>
                                        <p:attrNameLst>
                                          <p:attrName>ppt_h</p:attrName>
                                        </p:attrNameLst>
                                      </p:cBhvr>
                                      <p:tavLst>
                                        <p:tav tm="0">
                                          <p:val>
                                            <p:strVal val="ppt_h"/>
                                          </p:val>
                                        </p:tav>
                                        <p:tav tm="100000">
                                          <p:val>
                                            <p:fltVal val="0"/>
                                          </p:val>
                                        </p:tav>
                                      </p:tavLst>
                                    </p:anim>
                                    <p:anim calcmode="lin" valueType="num">
                                      <p:cBhvr>
                                        <p:cTn id="39" dur="8000"/>
                                        <p:tgtEl>
                                          <p:spTgt spid="12"/>
                                        </p:tgtEl>
                                        <p:attrNameLst>
                                          <p:attrName>ppt_w</p:attrName>
                                        </p:attrNameLst>
                                      </p:cBhvr>
                                      <p:tavLst>
                                        <p:tav tm="0">
                                          <p:val>
                                            <p:strVal val="ppt_w"/>
                                          </p:val>
                                        </p:tav>
                                        <p:tav tm="100000">
                                          <p:val>
                                            <p:fltVal val="0"/>
                                          </p:val>
                                        </p:tav>
                                      </p:tavLst>
                                    </p:anim>
                                    <p:set>
                                      <p:cBhvr>
                                        <p:cTn id="40" dur="1" fill="hold">
                                          <p:stCondLst>
                                            <p:cond delay="7999"/>
                                          </p:stCondLst>
                                        </p:cTn>
                                        <p:tgtEl>
                                          <p:spTgt spid="12"/>
                                        </p:tgtEl>
                                        <p:attrNameLst>
                                          <p:attrName>style.visibility</p:attrName>
                                        </p:attrNameLst>
                                      </p:cBhvr>
                                      <p:to>
                                        <p:strVal val="hidden"/>
                                      </p:to>
                                    </p:set>
                                  </p:childTnLst>
                                </p:cTn>
                              </p:par>
                              <p:par>
                                <p:cTn id="41" presetID="35" presetClass="exit" presetSubtype="0" fill="hold" grpId="0" nodeType="withEffect">
                                  <p:stCondLst>
                                    <p:cond delay="0"/>
                                  </p:stCondLst>
                                  <p:childTnLst>
                                    <p:animEffect transition="out" filter="fade">
                                      <p:cBhvr>
                                        <p:cTn id="42" dur="5000"/>
                                        <p:tgtEl>
                                          <p:spTgt spid="13"/>
                                        </p:tgtEl>
                                      </p:cBhvr>
                                    </p:animEffect>
                                    <p:anim calcmode="lin" valueType="num">
                                      <p:cBhvr>
                                        <p:cTn id="43" dur="5000"/>
                                        <p:tgtEl>
                                          <p:spTgt spid="13"/>
                                        </p:tgtEl>
                                        <p:attrNameLst>
                                          <p:attrName>style.rotation</p:attrName>
                                        </p:attrNameLst>
                                      </p:cBhvr>
                                      <p:tavLst>
                                        <p:tav tm="0">
                                          <p:val>
                                            <p:fltVal val="0"/>
                                          </p:val>
                                        </p:tav>
                                        <p:tav tm="100000">
                                          <p:val>
                                            <p:fltVal val="720"/>
                                          </p:val>
                                        </p:tav>
                                      </p:tavLst>
                                    </p:anim>
                                    <p:anim calcmode="lin" valueType="num">
                                      <p:cBhvr>
                                        <p:cTn id="44" dur="5000"/>
                                        <p:tgtEl>
                                          <p:spTgt spid="13"/>
                                        </p:tgtEl>
                                        <p:attrNameLst>
                                          <p:attrName>ppt_h</p:attrName>
                                        </p:attrNameLst>
                                      </p:cBhvr>
                                      <p:tavLst>
                                        <p:tav tm="0">
                                          <p:val>
                                            <p:strVal val="ppt_h"/>
                                          </p:val>
                                        </p:tav>
                                        <p:tav tm="100000">
                                          <p:val>
                                            <p:fltVal val="0"/>
                                          </p:val>
                                        </p:tav>
                                      </p:tavLst>
                                    </p:anim>
                                    <p:anim calcmode="lin" valueType="num">
                                      <p:cBhvr>
                                        <p:cTn id="45" dur="5000"/>
                                        <p:tgtEl>
                                          <p:spTgt spid="13"/>
                                        </p:tgtEl>
                                        <p:attrNameLst>
                                          <p:attrName>ppt_w</p:attrName>
                                        </p:attrNameLst>
                                      </p:cBhvr>
                                      <p:tavLst>
                                        <p:tav tm="0">
                                          <p:val>
                                            <p:strVal val="ppt_w"/>
                                          </p:val>
                                        </p:tav>
                                        <p:tav tm="100000">
                                          <p:val>
                                            <p:fltVal val="0"/>
                                          </p:val>
                                        </p:tav>
                                      </p:tavLst>
                                    </p:anim>
                                    <p:set>
                                      <p:cBhvr>
                                        <p:cTn id="46" dur="1" fill="hold">
                                          <p:stCondLst>
                                            <p:cond delay="4999"/>
                                          </p:stCondLst>
                                        </p:cTn>
                                        <p:tgtEl>
                                          <p:spTgt spid="13"/>
                                        </p:tgtEl>
                                        <p:attrNameLst>
                                          <p:attrName>style.visibility</p:attrName>
                                        </p:attrNameLst>
                                      </p:cBhvr>
                                      <p:to>
                                        <p:strVal val="hidden"/>
                                      </p:to>
                                    </p:set>
                                  </p:childTnLst>
                                </p:cTn>
                              </p:par>
                              <p:par>
                                <p:cTn id="47" presetID="35" presetClass="exit" presetSubtype="0" fill="hold" grpId="0" nodeType="withEffect">
                                  <p:stCondLst>
                                    <p:cond delay="0"/>
                                  </p:stCondLst>
                                  <p:childTnLst>
                                    <p:animEffect transition="out" filter="fade">
                                      <p:cBhvr>
                                        <p:cTn id="48" dur="8000"/>
                                        <p:tgtEl>
                                          <p:spTgt spid="14"/>
                                        </p:tgtEl>
                                      </p:cBhvr>
                                    </p:animEffect>
                                    <p:anim calcmode="lin" valueType="num">
                                      <p:cBhvr>
                                        <p:cTn id="49" dur="8000"/>
                                        <p:tgtEl>
                                          <p:spTgt spid="14"/>
                                        </p:tgtEl>
                                        <p:attrNameLst>
                                          <p:attrName>style.rotation</p:attrName>
                                        </p:attrNameLst>
                                      </p:cBhvr>
                                      <p:tavLst>
                                        <p:tav tm="0">
                                          <p:val>
                                            <p:fltVal val="0"/>
                                          </p:val>
                                        </p:tav>
                                        <p:tav tm="100000">
                                          <p:val>
                                            <p:fltVal val="720"/>
                                          </p:val>
                                        </p:tav>
                                      </p:tavLst>
                                    </p:anim>
                                    <p:anim calcmode="lin" valueType="num">
                                      <p:cBhvr>
                                        <p:cTn id="50" dur="8000"/>
                                        <p:tgtEl>
                                          <p:spTgt spid="14"/>
                                        </p:tgtEl>
                                        <p:attrNameLst>
                                          <p:attrName>ppt_h</p:attrName>
                                        </p:attrNameLst>
                                      </p:cBhvr>
                                      <p:tavLst>
                                        <p:tav tm="0">
                                          <p:val>
                                            <p:strVal val="ppt_h"/>
                                          </p:val>
                                        </p:tav>
                                        <p:tav tm="100000">
                                          <p:val>
                                            <p:fltVal val="0"/>
                                          </p:val>
                                        </p:tav>
                                      </p:tavLst>
                                    </p:anim>
                                    <p:anim calcmode="lin" valueType="num">
                                      <p:cBhvr>
                                        <p:cTn id="51" dur="8000"/>
                                        <p:tgtEl>
                                          <p:spTgt spid="14"/>
                                        </p:tgtEl>
                                        <p:attrNameLst>
                                          <p:attrName>ppt_w</p:attrName>
                                        </p:attrNameLst>
                                      </p:cBhvr>
                                      <p:tavLst>
                                        <p:tav tm="0">
                                          <p:val>
                                            <p:strVal val="ppt_w"/>
                                          </p:val>
                                        </p:tav>
                                        <p:tav tm="100000">
                                          <p:val>
                                            <p:fltVal val="0"/>
                                          </p:val>
                                        </p:tav>
                                      </p:tavLst>
                                    </p:anim>
                                    <p:set>
                                      <p:cBhvr>
                                        <p:cTn id="52" dur="1" fill="hold">
                                          <p:stCondLst>
                                            <p:cond delay="7999"/>
                                          </p:stCondLst>
                                        </p:cTn>
                                        <p:tgtEl>
                                          <p:spTgt spid="14"/>
                                        </p:tgtEl>
                                        <p:attrNameLst>
                                          <p:attrName>style.visibility</p:attrName>
                                        </p:attrNameLst>
                                      </p:cBhvr>
                                      <p:to>
                                        <p:strVal val="hidden"/>
                                      </p:to>
                                    </p:set>
                                  </p:childTnLst>
                                </p:cTn>
                              </p:par>
                              <p:par>
                                <p:cTn id="53" presetID="35" presetClass="exit" presetSubtype="0" fill="hold" grpId="0" nodeType="withEffect">
                                  <p:stCondLst>
                                    <p:cond delay="0"/>
                                  </p:stCondLst>
                                  <p:childTnLst>
                                    <p:animEffect transition="out" filter="fade">
                                      <p:cBhvr>
                                        <p:cTn id="54" dur="5000"/>
                                        <p:tgtEl>
                                          <p:spTgt spid="15"/>
                                        </p:tgtEl>
                                      </p:cBhvr>
                                    </p:animEffect>
                                    <p:anim calcmode="lin" valueType="num">
                                      <p:cBhvr>
                                        <p:cTn id="55" dur="5000"/>
                                        <p:tgtEl>
                                          <p:spTgt spid="15"/>
                                        </p:tgtEl>
                                        <p:attrNameLst>
                                          <p:attrName>style.rotation</p:attrName>
                                        </p:attrNameLst>
                                      </p:cBhvr>
                                      <p:tavLst>
                                        <p:tav tm="0">
                                          <p:val>
                                            <p:fltVal val="0"/>
                                          </p:val>
                                        </p:tav>
                                        <p:tav tm="100000">
                                          <p:val>
                                            <p:fltVal val="720"/>
                                          </p:val>
                                        </p:tav>
                                      </p:tavLst>
                                    </p:anim>
                                    <p:anim calcmode="lin" valueType="num">
                                      <p:cBhvr>
                                        <p:cTn id="56" dur="5000"/>
                                        <p:tgtEl>
                                          <p:spTgt spid="15"/>
                                        </p:tgtEl>
                                        <p:attrNameLst>
                                          <p:attrName>ppt_h</p:attrName>
                                        </p:attrNameLst>
                                      </p:cBhvr>
                                      <p:tavLst>
                                        <p:tav tm="0">
                                          <p:val>
                                            <p:strVal val="ppt_h"/>
                                          </p:val>
                                        </p:tav>
                                        <p:tav tm="100000">
                                          <p:val>
                                            <p:fltVal val="0"/>
                                          </p:val>
                                        </p:tav>
                                      </p:tavLst>
                                    </p:anim>
                                    <p:anim calcmode="lin" valueType="num">
                                      <p:cBhvr>
                                        <p:cTn id="57" dur="5000"/>
                                        <p:tgtEl>
                                          <p:spTgt spid="15"/>
                                        </p:tgtEl>
                                        <p:attrNameLst>
                                          <p:attrName>ppt_w</p:attrName>
                                        </p:attrNameLst>
                                      </p:cBhvr>
                                      <p:tavLst>
                                        <p:tav tm="0">
                                          <p:val>
                                            <p:strVal val="ppt_w"/>
                                          </p:val>
                                        </p:tav>
                                        <p:tav tm="100000">
                                          <p:val>
                                            <p:fltVal val="0"/>
                                          </p:val>
                                        </p:tav>
                                      </p:tavLst>
                                    </p:anim>
                                    <p:set>
                                      <p:cBhvr>
                                        <p:cTn id="58" dur="1" fill="hold">
                                          <p:stCondLst>
                                            <p:cond delay="4999"/>
                                          </p:stCondLst>
                                        </p:cTn>
                                        <p:tgtEl>
                                          <p:spTgt spid="15"/>
                                        </p:tgtEl>
                                        <p:attrNameLst>
                                          <p:attrName>style.visibility</p:attrName>
                                        </p:attrNameLst>
                                      </p:cBhvr>
                                      <p:to>
                                        <p:strVal val="hidden"/>
                                      </p:to>
                                    </p:set>
                                  </p:childTnLst>
                                </p:cTn>
                              </p:par>
                              <p:par>
                                <p:cTn id="59" presetID="35" presetClass="exit" presetSubtype="0" fill="hold" grpId="0" nodeType="withEffect">
                                  <p:stCondLst>
                                    <p:cond delay="0"/>
                                  </p:stCondLst>
                                  <p:childTnLst>
                                    <p:animEffect transition="out" filter="fade">
                                      <p:cBhvr>
                                        <p:cTn id="60" dur="8000"/>
                                        <p:tgtEl>
                                          <p:spTgt spid="16"/>
                                        </p:tgtEl>
                                      </p:cBhvr>
                                    </p:animEffect>
                                    <p:anim calcmode="lin" valueType="num">
                                      <p:cBhvr>
                                        <p:cTn id="61" dur="8000"/>
                                        <p:tgtEl>
                                          <p:spTgt spid="16"/>
                                        </p:tgtEl>
                                        <p:attrNameLst>
                                          <p:attrName>style.rotation</p:attrName>
                                        </p:attrNameLst>
                                      </p:cBhvr>
                                      <p:tavLst>
                                        <p:tav tm="0">
                                          <p:val>
                                            <p:fltVal val="0"/>
                                          </p:val>
                                        </p:tav>
                                        <p:tav tm="100000">
                                          <p:val>
                                            <p:fltVal val="720"/>
                                          </p:val>
                                        </p:tav>
                                      </p:tavLst>
                                    </p:anim>
                                    <p:anim calcmode="lin" valueType="num">
                                      <p:cBhvr>
                                        <p:cTn id="62" dur="8000"/>
                                        <p:tgtEl>
                                          <p:spTgt spid="16"/>
                                        </p:tgtEl>
                                        <p:attrNameLst>
                                          <p:attrName>ppt_h</p:attrName>
                                        </p:attrNameLst>
                                      </p:cBhvr>
                                      <p:tavLst>
                                        <p:tav tm="0">
                                          <p:val>
                                            <p:strVal val="ppt_h"/>
                                          </p:val>
                                        </p:tav>
                                        <p:tav tm="100000">
                                          <p:val>
                                            <p:fltVal val="0"/>
                                          </p:val>
                                        </p:tav>
                                      </p:tavLst>
                                    </p:anim>
                                    <p:anim calcmode="lin" valueType="num">
                                      <p:cBhvr>
                                        <p:cTn id="63" dur="8000"/>
                                        <p:tgtEl>
                                          <p:spTgt spid="16"/>
                                        </p:tgtEl>
                                        <p:attrNameLst>
                                          <p:attrName>ppt_w</p:attrName>
                                        </p:attrNameLst>
                                      </p:cBhvr>
                                      <p:tavLst>
                                        <p:tav tm="0">
                                          <p:val>
                                            <p:strVal val="ppt_w"/>
                                          </p:val>
                                        </p:tav>
                                        <p:tav tm="100000">
                                          <p:val>
                                            <p:fltVal val="0"/>
                                          </p:val>
                                        </p:tav>
                                      </p:tavLst>
                                    </p:anim>
                                    <p:set>
                                      <p:cBhvr>
                                        <p:cTn id="64" dur="1" fill="hold">
                                          <p:stCondLst>
                                            <p:cond delay="7999"/>
                                          </p:stCondLst>
                                        </p:cTn>
                                        <p:tgtEl>
                                          <p:spTgt spid="16"/>
                                        </p:tgtEl>
                                        <p:attrNameLst>
                                          <p:attrName>style.visibility</p:attrName>
                                        </p:attrNameLst>
                                      </p:cBhvr>
                                      <p:to>
                                        <p:strVal val="hidden"/>
                                      </p:to>
                                    </p:set>
                                  </p:childTnLst>
                                </p:cTn>
                              </p:par>
                              <p:par>
                                <p:cTn id="65" presetID="35" presetClass="exit" presetSubtype="0" fill="hold" grpId="0" nodeType="withEffect">
                                  <p:stCondLst>
                                    <p:cond delay="0"/>
                                  </p:stCondLst>
                                  <p:childTnLst>
                                    <p:animEffect transition="out" filter="fade">
                                      <p:cBhvr>
                                        <p:cTn id="66" dur="5000"/>
                                        <p:tgtEl>
                                          <p:spTgt spid="17"/>
                                        </p:tgtEl>
                                      </p:cBhvr>
                                    </p:animEffect>
                                    <p:anim calcmode="lin" valueType="num">
                                      <p:cBhvr>
                                        <p:cTn id="67" dur="5000"/>
                                        <p:tgtEl>
                                          <p:spTgt spid="17"/>
                                        </p:tgtEl>
                                        <p:attrNameLst>
                                          <p:attrName>style.rotation</p:attrName>
                                        </p:attrNameLst>
                                      </p:cBhvr>
                                      <p:tavLst>
                                        <p:tav tm="0">
                                          <p:val>
                                            <p:fltVal val="0"/>
                                          </p:val>
                                        </p:tav>
                                        <p:tav tm="100000">
                                          <p:val>
                                            <p:fltVal val="720"/>
                                          </p:val>
                                        </p:tav>
                                      </p:tavLst>
                                    </p:anim>
                                    <p:anim calcmode="lin" valueType="num">
                                      <p:cBhvr>
                                        <p:cTn id="68" dur="5000"/>
                                        <p:tgtEl>
                                          <p:spTgt spid="17"/>
                                        </p:tgtEl>
                                        <p:attrNameLst>
                                          <p:attrName>ppt_h</p:attrName>
                                        </p:attrNameLst>
                                      </p:cBhvr>
                                      <p:tavLst>
                                        <p:tav tm="0">
                                          <p:val>
                                            <p:strVal val="ppt_h"/>
                                          </p:val>
                                        </p:tav>
                                        <p:tav tm="100000">
                                          <p:val>
                                            <p:fltVal val="0"/>
                                          </p:val>
                                        </p:tav>
                                      </p:tavLst>
                                    </p:anim>
                                    <p:anim calcmode="lin" valueType="num">
                                      <p:cBhvr>
                                        <p:cTn id="69" dur="5000"/>
                                        <p:tgtEl>
                                          <p:spTgt spid="17"/>
                                        </p:tgtEl>
                                        <p:attrNameLst>
                                          <p:attrName>ppt_w</p:attrName>
                                        </p:attrNameLst>
                                      </p:cBhvr>
                                      <p:tavLst>
                                        <p:tav tm="0">
                                          <p:val>
                                            <p:strVal val="ppt_w"/>
                                          </p:val>
                                        </p:tav>
                                        <p:tav tm="100000">
                                          <p:val>
                                            <p:fltVal val="0"/>
                                          </p:val>
                                        </p:tav>
                                      </p:tavLst>
                                    </p:anim>
                                    <p:set>
                                      <p:cBhvr>
                                        <p:cTn id="70" dur="1" fill="hold">
                                          <p:stCondLst>
                                            <p:cond delay="4999"/>
                                          </p:stCondLst>
                                        </p:cTn>
                                        <p:tgtEl>
                                          <p:spTgt spid="17"/>
                                        </p:tgtEl>
                                        <p:attrNameLst>
                                          <p:attrName>style.visibility</p:attrName>
                                        </p:attrNameLst>
                                      </p:cBhvr>
                                      <p:to>
                                        <p:strVal val="hidden"/>
                                      </p:to>
                                    </p:set>
                                  </p:childTnLst>
                                </p:cTn>
                              </p:par>
                              <p:par>
                                <p:cTn id="71" presetID="35" presetClass="exit" presetSubtype="0" fill="hold" grpId="0" nodeType="withEffect">
                                  <p:stCondLst>
                                    <p:cond delay="0"/>
                                  </p:stCondLst>
                                  <p:childTnLst>
                                    <p:animEffect transition="out" filter="fade">
                                      <p:cBhvr>
                                        <p:cTn id="72" dur="8000"/>
                                        <p:tgtEl>
                                          <p:spTgt spid="18"/>
                                        </p:tgtEl>
                                      </p:cBhvr>
                                    </p:animEffect>
                                    <p:anim calcmode="lin" valueType="num">
                                      <p:cBhvr>
                                        <p:cTn id="73" dur="8000"/>
                                        <p:tgtEl>
                                          <p:spTgt spid="18"/>
                                        </p:tgtEl>
                                        <p:attrNameLst>
                                          <p:attrName>style.rotation</p:attrName>
                                        </p:attrNameLst>
                                      </p:cBhvr>
                                      <p:tavLst>
                                        <p:tav tm="0">
                                          <p:val>
                                            <p:fltVal val="0"/>
                                          </p:val>
                                        </p:tav>
                                        <p:tav tm="100000">
                                          <p:val>
                                            <p:fltVal val="720"/>
                                          </p:val>
                                        </p:tav>
                                      </p:tavLst>
                                    </p:anim>
                                    <p:anim calcmode="lin" valueType="num">
                                      <p:cBhvr>
                                        <p:cTn id="74" dur="8000"/>
                                        <p:tgtEl>
                                          <p:spTgt spid="18"/>
                                        </p:tgtEl>
                                        <p:attrNameLst>
                                          <p:attrName>ppt_h</p:attrName>
                                        </p:attrNameLst>
                                      </p:cBhvr>
                                      <p:tavLst>
                                        <p:tav tm="0">
                                          <p:val>
                                            <p:strVal val="ppt_h"/>
                                          </p:val>
                                        </p:tav>
                                        <p:tav tm="100000">
                                          <p:val>
                                            <p:fltVal val="0"/>
                                          </p:val>
                                        </p:tav>
                                      </p:tavLst>
                                    </p:anim>
                                    <p:anim calcmode="lin" valueType="num">
                                      <p:cBhvr>
                                        <p:cTn id="75" dur="8000"/>
                                        <p:tgtEl>
                                          <p:spTgt spid="18"/>
                                        </p:tgtEl>
                                        <p:attrNameLst>
                                          <p:attrName>ppt_w</p:attrName>
                                        </p:attrNameLst>
                                      </p:cBhvr>
                                      <p:tavLst>
                                        <p:tav tm="0">
                                          <p:val>
                                            <p:strVal val="ppt_w"/>
                                          </p:val>
                                        </p:tav>
                                        <p:tav tm="100000">
                                          <p:val>
                                            <p:fltVal val="0"/>
                                          </p:val>
                                        </p:tav>
                                      </p:tavLst>
                                    </p:anim>
                                    <p:set>
                                      <p:cBhvr>
                                        <p:cTn id="76" dur="1" fill="hold">
                                          <p:stCondLst>
                                            <p:cond delay="7999"/>
                                          </p:stCondLst>
                                        </p:cTn>
                                        <p:tgtEl>
                                          <p:spTgt spid="18"/>
                                        </p:tgtEl>
                                        <p:attrNameLst>
                                          <p:attrName>style.visibility</p:attrName>
                                        </p:attrNameLst>
                                      </p:cBhvr>
                                      <p:to>
                                        <p:strVal val="hidden"/>
                                      </p:to>
                                    </p:set>
                                  </p:childTnLst>
                                </p:cTn>
                              </p:par>
                              <p:par>
                                <p:cTn id="77" presetID="35" presetClass="exit" presetSubtype="0" fill="hold" grpId="0" nodeType="withEffect">
                                  <p:stCondLst>
                                    <p:cond delay="0"/>
                                  </p:stCondLst>
                                  <p:childTnLst>
                                    <p:animEffect transition="out" filter="fade">
                                      <p:cBhvr>
                                        <p:cTn id="78" dur="5000"/>
                                        <p:tgtEl>
                                          <p:spTgt spid="19"/>
                                        </p:tgtEl>
                                      </p:cBhvr>
                                    </p:animEffect>
                                    <p:anim calcmode="lin" valueType="num">
                                      <p:cBhvr>
                                        <p:cTn id="79" dur="5000"/>
                                        <p:tgtEl>
                                          <p:spTgt spid="19"/>
                                        </p:tgtEl>
                                        <p:attrNameLst>
                                          <p:attrName>style.rotation</p:attrName>
                                        </p:attrNameLst>
                                      </p:cBhvr>
                                      <p:tavLst>
                                        <p:tav tm="0">
                                          <p:val>
                                            <p:fltVal val="0"/>
                                          </p:val>
                                        </p:tav>
                                        <p:tav tm="100000">
                                          <p:val>
                                            <p:fltVal val="720"/>
                                          </p:val>
                                        </p:tav>
                                      </p:tavLst>
                                    </p:anim>
                                    <p:anim calcmode="lin" valueType="num">
                                      <p:cBhvr>
                                        <p:cTn id="80" dur="5000"/>
                                        <p:tgtEl>
                                          <p:spTgt spid="19"/>
                                        </p:tgtEl>
                                        <p:attrNameLst>
                                          <p:attrName>ppt_h</p:attrName>
                                        </p:attrNameLst>
                                      </p:cBhvr>
                                      <p:tavLst>
                                        <p:tav tm="0">
                                          <p:val>
                                            <p:strVal val="ppt_h"/>
                                          </p:val>
                                        </p:tav>
                                        <p:tav tm="100000">
                                          <p:val>
                                            <p:fltVal val="0"/>
                                          </p:val>
                                        </p:tav>
                                      </p:tavLst>
                                    </p:anim>
                                    <p:anim calcmode="lin" valueType="num">
                                      <p:cBhvr>
                                        <p:cTn id="81" dur="5000"/>
                                        <p:tgtEl>
                                          <p:spTgt spid="19"/>
                                        </p:tgtEl>
                                        <p:attrNameLst>
                                          <p:attrName>ppt_w</p:attrName>
                                        </p:attrNameLst>
                                      </p:cBhvr>
                                      <p:tavLst>
                                        <p:tav tm="0">
                                          <p:val>
                                            <p:strVal val="ppt_w"/>
                                          </p:val>
                                        </p:tav>
                                        <p:tav tm="100000">
                                          <p:val>
                                            <p:fltVal val="0"/>
                                          </p:val>
                                        </p:tav>
                                      </p:tavLst>
                                    </p:anim>
                                    <p:set>
                                      <p:cBhvr>
                                        <p:cTn id="82" dur="1" fill="hold">
                                          <p:stCondLst>
                                            <p:cond delay="4999"/>
                                          </p:stCondLst>
                                        </p:cTn>
                                        <p:tgtEl>
                                          <p:spTgt spid="19"/>
                                        </p:tgtEl>
                                        <p:attrNameLst>
                                          <p:attrName>style.visibility</p:attrName>
                                        </p:attrNameLst>
                                      </p:cBhvr>
                                      <p:to>
                                        <p:strVal val="hidden"/>
                                      </p:to>
                                    </p:set>
                                  </p:childTnLst>
                                </p:cTn>
                              </p:par>
                              <p:par>
                                <p:cTn id="83" presetID="35" presetClass="exit" presetSubtype="0" fill="hold" grpId="0" nodeType="withEffect">
                                  <p:stCondLst>
                                    <p:cond delay="0"/>
                                  </p:stCondLst>
                                  <p:childTnLst>
                                    <p:animEffect transition="out" filter="fade">
                                      <p:cBhvr>
                                        <p:cTn id="84" dur="8000"/>
                                        <p:tgtEl>
                                          <p:spTgt spid="20"/>
                                        </p:tgtEl>
                                      </p:cBhvr>
                                    </p:animEffect>
                                    <p:anim calcmode="lin" valueType="num">
                                      <p:cBhvr>
                                        <p:cTn id="85" dur="8000"/>
                                        <p:tgtEl>
                                          <p:spTgt spid="20"/>
                                        </p:tgtEl>
                                        <p:attrNameLst>
                                          <p:attrName>style.rotation</p:attrName>
                                        </p:attrNameLst>
                                      </p:cBhvr>
                                      <p:tavLst>
                                        <p:tav tm="0">
                                          <p:val>
                                            <p:fltVal val="0"/>
                                          </p:val>
                                        </p:tav>
                                        <p:tav tm="100000">
                                          <p:val>
                                            <p:fltVal val="720"/>
                                          </p:val>
                                        </p:tav>
                                      </p:tavLst>
                                    </p:anim>
                                    <p:anim calcmode="lin" valueType="num">
                                      <p:cBhvr>
                                        <p:cTn id="86" dur="8000"/>
                                        <p:tgtEl>
                                          <p:spTgt spid="20"/>
                                        </p:tgtEl>
                                        <p:attrNameLst>
                                          <p:attrName>ppt_h</p:attrName>
                                        </p:attrNameLst>
                                      </p:cBhvr>
                                      <p:tavLst>
                                        <p:tav tm="0">
                                          <p:val>
                                            <p:strVal val="ppt_h"/>
                                          </p:val>
                                        </p:tav>
                                        <p:tav tm="100000">
                                          <p:val>
                                            <p:fltVal val="0"/>
                                          </p:val>
                                        </p:tav>
                                      </p:tavLst>
                                    </p:anim>
                                    <p:anim calcmode="lin" valueType="num">
                                      <p:cBhvr>
                                        <p:cTn id="87" dur="8000"/>
                                        <p:tgtEl>
                                          <p:spTgt spid="20"/>
                                        </p:tgtEl>
                                        <p:attrNameLst>
                                          <p:attrName>ppt_w</p:attrName>
                                        </p:attrNameLst>
                                      </p:cBhvr>
                                      <p:tavLst>
                                        <p:tav tm="0">
                                          <p:val>
                                            <p:strVal val="ppt_w"/>
                                          </p:val>
                                        </p:tav>
                                        <p:tav tm="100000">
                                          <p:val>
                                            <p:fltVal val="0"/>
                                          </p:val>
                                        </p:tav>
                                      </p:tavLst>
                                    </p:anim>
                                    <p:set>
                                      <p:cBhvr>
                                        <p:cTn id="88" dur="1" fill="hold">
                                          <p:stCondLst>
                                            <p:cond delay="7999"/>
                                          </p:stCondLst>
                                        </p:cTn>
                                        <p:tgtEl>
                                          <p:spTgt spid="20"/>
                                        </p:tgtEl>
                                        <p:attrNameLst>
                                          <p:attrName>style.visibility</p:attrName>
                                        </p:attrNameLst>
                                      </p:cBhvr>
                                      <p:to>
                                        <p:strVal val="hidden"/>
                                      </p:to>
                                    </p:set>
                                  </p:childTnLst>
                                </p:cTn>
                              </p:par>
                              <p:par>
                                <p:cTn id="89" presetID="23" presetClass="entr" presetSubtype="16"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5000" fill="hold"/>
                                        <p:tgtEl>
                                          <p:spTgt spid="4"/>
                                        </p:tgtEl>
                                        <p:attrNameLst>
                                          <p:attrName>ppt_w</p:attrName>
                                        </p:attrNameLst>
                                      </p:cBhvr>
                                      <p:tavLst>
                                        <p:tav tm="0">
                                          <p:val>
                                            <p:fltVal val="0"/>
                                          </p:val>
                                        </p:tav>
                                        <p:tav tm="100000">
                                          <p:val>
                                            <p:strVal val="#ppt_w"/>
                                          </p:val>
                                        </p:tav>
                                      </p:tavLst>
                                    </p:anim>
                                    <p:anim calcmode="lin" valueType="num">
                                      <p:cBhvr>
                                        <p:cTn id="92" dur="5000" fill="hold"/>
                                        <p:tgtEl>
                                          <p:spTgt spid="4"/>
                                        </p:tgtEl>
                                        <p:attrNameLst>
                                          <p:attrName>ppt_h</p:attrName>
                                        </p:attrNameLst>
                                      </p:cBhvr>
                                      <p:tavLst>
                                        <p:tav tm="0">
                                          <p:val>
                                            <p:fltVal val="0"/>
                                          </p:val>
                                        </p:tav>
                                        <p:tav tm="100000">
                                          <p:val>
                                            <p:strVal val="#ppt_h"/>
                                          </p:val>
                                        </p:tav>
                                      </p:tavLst>
                                    </p:anim>
                                  </p:childTnLst>
                                </p:cTn>
                              </p:par>
                              <p:par>
                                <p:cTn id="93" presetID="3" presetClass="entr" presetSubtype="1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linds(horizont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89175480_fb2c64da4d_b.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flipH="1" flipV="1">
            <a:off x="-642974" y="4429133"/>
            <a:ext cx="71438" cy="1428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Intercalar"/>
          <p:cNvSpPr/>
          <p:nvPr/>
        </p:nvSpPr>
        <p:spPr>
          <a:xfrm>
            <a:off x="-857288" y="0"/>
            <a:ext cx="45719" cy="45719"/>
          </a:xfrm>
          <a:prstGeom prst="flowChartCollate">
            <a:avLst/>
          </a:prstGeom>
          <a:noFill/>
          <a:ln>
            <a:noFill/>
          </a:ln>
          <a:effectLst>
            <a:reflection blurRad="6350" stA="50000" endA="300" endPos="55500" dist="50800" dir="5400000" sy="-100000" algn="bl" rotWithShape="0"/>
          </a:effectLst>
          <a:scene3d>
            <a:camera prst="orthographicFront"/>
            <a:lightRig rig="threePt" dir="t"/>
          </a:scene3d>
          <a:sp3d>
            <a:bevelT w="635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orazón"/>
          <p:cNvSpPr/>
          <p:nvPr/>
        </p:nvSpPr>
        <p:spPr>
          <a:xfrm>
            <a:off x="714348" y="0"/>
            <a:ext cx="7786742" cy="6858000"/>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928662" y="500042"/>
            <a:ext cx="7286676" cy="593885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1500166" y="1000108"/>
            <a:ext cx="6153192" cy="501968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razón"/>
          <p:cNvSpPr/>
          <p:nvPr/>
        </p:nvSpPr>
        <p:spPr>
          <a:xfrm>
            <a:off x="2071670" y="1500174"/>
            <a:ext cx="5019708" cy="4243390"/>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razón"/>
          <p:cNvSpPr/>
          <p:nvPr/>
        </p:nvSpPr>
        <p:spPr>
          <a:xfrm>
            <a:off x="2571736" y="2000240"/>
            <a:ext cx="4029100" cy="3395658"/>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razón"/>
          <p:cNvSpPr/>
          <p:nvPr/>
        </p:nvSpPr>
        <p:spPr>
          <a:xfrm>
            <a:off x="3286116" y="2428868"/>
            <a:ext cx="2609864" cy="261936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7"/>
                                        </p:tgtEl>
                                        <p:attrNameLst>
                                          <p:attrName>ppt_h</p:attrName>
                                        </p:attrNameLst>
                                      </p:cBhvr>
                                      <p:tavLst>
                                        <p:tav tm="0">
                                          <p:val>
                                            <p:strVal val="ppt_h"/>
                                          </p:val>
                                        </p:tav>
                                        <p:tav tm="100000">
                                          <p:val>
                                            <p:strVal val="ppt_h"/>
                                          </p:val>
                                        </p:tav>
                                      </p:tavLst>
                                    </p:anim>
                                    <p:anim calcmode="lin" valueType="num">
                                      <p:cBhvr>
                                        <p:cTn id="7"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7"/>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6000"/>
                                        <p:tgtEl>
                                          <p:spTgt spid="8"/>
                                        </p:tgtEl>
                                        <p:attrNameLst>
                                          <p:attrName>ppt_h</p:attrName>
                                        </p:attrNameLst>
                                      </p:cBhvr>
                                      <p:tavLst>
                                        <p:tav tm="0">
                                          <p:val>
                                            <p:strVal val="ppt_h"/>
                                          </p:val>
                                        </p:tav>
                                        <p:tav tm="100000">
                                          <p:val>
                                            <p:strVal val="ppt_h"/>
                                          </p:val>
                                        </p:tav>
                                      </p:tavLst>
                                    </p:anim>
                                    <p:anim calcmode="lin" valueType="num">
                                      <p:cBhvr>
                                        <p:cTn id="11" dur="6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5999"/>
                                          </p:stCondLst>
                                        </p:cTn>
                                        <p:tgtEl>
                                          <p:spTgt spid="8"/>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7000"/>
                                        <p:tgtEl>
                                          <p:spTgt spid="9"/>
                                        </p:tgtEl>
                                        <p:attrNameLst>
                                          <p:attrName>ppt_h</p:attrName>
                                        </p:attrNameLst>
                                      </p:cBhvr>
                                      <p:tavLst>
                                        <p:tav tm="0">
                                          <p:val>
                                            <p:strVal val="ppt_h"/>
                                          </p:val>
                                        </p:tav>
                                        <p:tav tm="100000">
                                          <p:val>
                                            <p:strVal val="ppt_h"/>
                                          </p:val>
                                        </p:tav>
                                      </p:tavLst>
                                    </p:anim>
                                    <p:anim calcmode="lin" valueType="num">
                                      <p:cBhvr>
                                        <p:cTn id="15" dur="7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6999"/>
                                          </p:stCondLst>
                                        </p:cTn>
                                        <p:tgtEl>
                                          <p:spTgt spid="9"/>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8000"/>
                                        <p:tgtEl>
                                          <p:spTgt spid="10"/>
                                        </p:tgtEl>
                                        <p:attrNameLst>
                                          <p:attrName>ppt_h</p:attrName>
                                        </p:attrNameLst>
                                      </p:cBhvr>
                                      <p:tavLst>
                                        <p:tav tm="0">
                                          <p:val>
                                            <p:strVal val="ppt_h"/>
                                          </p:val>
                                        </p:tav>
                                        <p:tav tm="100000">
                                          <p:val>
                                            <p:strVal val="ppt_h"/>
                                          </p:val>
                                        </p:tav>
                                      </p:tavLst>
                                    </p:anim>
                                    <p:anim calcmode="lin" valueType="num">
                                      <p:cBhvr>
                                        <p:cTn id="19" dur="8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7999"/>
                                          </p:stCondLst>
                                        </p:cTn>
                                        <p:tgtEl>
                                          <p:spTgt spid="10"/>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9000"/>
                                        <p:tgtEl>
                                          <p:spTgt spid="11"/>
                                        </p:tgtEl>
                                        <p:attrNameLst>
                                          <p:attrName>ppt_h</p:attrName>
                                        </p:attrNameLst>
                                      </p:cBhvr>
                                      <p:tavLst>
                                        <p:tav tm="0">
                                          <p:val>
                                            <p:strVal val="ppt_h"/>
                                          </p:val>
                                        </p:tav>
                                        <p:tav tm="100000">
                                          <p:val>
                                            <p:strVal val="ppt_h"/>
                                          </p:val>
                                        </p:tav>
                                      </p:tavLst>
                                    </p:anim>
                                    <p:anim calcmode="lin" valueType="num">
                                      <p:cBhvr>
                                        <p:cTn id="23" dur="9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8999"/>
                                          </p:stCondLst>
                                        </p:cTn>
                                        <p:tgtEl>
                                          <p:spTgt spid="11"/>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10000"/>
                                        <p:tgtEl>
                                          <p:spTgt spid="12"/>
                                        </p:tgtEl>
                                        <p:attrNameLst>
                                          <p:attrName>ppt_h</p:attrName>
                                        </p:attrNameLst>
                                      </p:cBhvr>
                                      <p:tavLst>
                                        <p:tav tm="0">
                                          <p:val>
                                            <p:strVal val="ppt_h"/>
                                          </p:val>
                                        </p:tav>
                                        <p:tav tm="100000">
                                          <p:val>
                                            <p:strVal val="ppt_h"/>
                                          </p:val>
                                        </p:tav>
                                      </p:tavLst>
                                    </p:anim>
                                    <p:anim calcmode="lin" valueType="num">
                                      <p:cBhvr>
                                        <p:cTn id="27" dur="10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9999"/>
                                          </p:stCondLst>
                                        </p:cTn>
                                        <p:tgtEl>
                                          <p:spTgt spid="12"/>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strVal val="2/3*#ppt_w"/>
                                          </p:val>
                                        </p:tav>
                                        <p:tav tm="100000">
                                          <p:val>
                                            <p:strVal val="#ppt_w"/>
                                          </p:val>
                                        </p:tav>
                                      </p:tavLst>
                                    </p:anim>
                                    <p:anim calcmode="lin" valueType="num">
                                      <p:cBhvr>
                                        <p:cTn id="32" dur="5000" fill="hold"/>
                                        <p:tgtEl>
                                          <p:spTgt spid="4"/>
                                        </p:tgtEl>
                                        <p:attrNameLst>
                                          <p:attrName>ppt_h</p:attrName>
                                        </p:attrNameLst>
                                      </p:cBhvr>
                                      <p:tavLst>
                                        <p:tav tm="0">
                                          <p:val>
                                            <p:strVal val="2/3*#ppt_h"/>
                                          </p:val>
                                        </p:tav>
                                        <p:tav tm="100000">
                                          <p:val>
                                            <p:strVal val="#ppt_h"/>
                                          </p:val>
                                        </p:tav>
                                      </p:tavLst>
                                    </p:anim>
                                  </p:childTnLst>
                                </p:cTn>
                              </p:par>
                              <p:par>
                                <p:cTn id="33" presetID="13"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out)">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1" y="0"/>
            <a:ext cx="9130473" cy="6858000"/>
          </a:xfrm>
          <a:prstGeom prst="rect">
            <a:avLst/>
          </a:prstGeom>
        </p:spPr>
      </p:pic>
      <p:sp>
        <p:nvSpPr>
          <p:cNvPr id="5" name="4 Rombo"/>
          <p:cNvSpPr/>
          <p:nvPr/>
        </p:nvSpPr>
        <p:spPr>
          <a:xfrm>
            <a:off x="0" y="500042"/>
            <a:ext cx="9144000" cy="5500726"/>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928670"/>
            <a:ext cx="9144000" cy="4633946"/>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285860"/>
            <a:ext cx="9144000" cy="3929090"/>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785926"/>
            <a:ext cx="9144000" cy="2857520"/>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428868"/>
            <a:ext cx="9144000" cy="1714512"/>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6000"/>
                                        <p:tgtEl>
                                          <p:spTgt spid="6"/>
                                        </p:tgtEl>
                                        <p:attrNameLst>
                                          <p:attrName>ppt_w</p:attrName>
                                        </p:attrNameLst>
                                      </p:cBhvr>
                                      <p:tavLst>
                                        <p:tav tm="0">
                                          <p:val>
                                            <p:strVal val="ppt_w"/>
                                          </p:val>
                                        </p:tav>
                                        <p:tav tm="100000">
                                          <p:val>
                                            <p:fltVal val="0"/>
                                          </p:val>
                                        </p:tav>
                                      </p:tavLst>
                                    </p:anim>
                                    <p:anim calcmode="lin" valueType="num">
                                      <p:cBhvr>
                                        <p:cTn id="13" dur="6000"/>
                                        <p:tgtEl>
                                          <p:spTgt spid="6"/>
                                        </p:tgtEl>
                                        <p:attrNameLst>
                                          <p:attrName>ppt_h</p:attrName>
                                        </p:attrNameLst>
                                      </p:cBhvr>
                                      <p:tavLst>
                                        <p:tav tm="0">
                                          <p:val>
                                            <p:strVal val="ppt_h"/>
                                          </p:val>
                                        </p:tav>
                                        <p:tav tm="100000">
                                          <p:val>
                                            <p:fltVal val="0"/>
                                          </p:val>
                                        </p:tav>
                                      </p:tavLst>
                                    </p:anim>
                                    <p:anim calcmode="lin" valueType="num">
                                      <p:cBhvr>
                                        <p:cTn id="14" dur="6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6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5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7000"/>
                                        <p:tgtEl>
                                          <p:spTgt spid="7"/>
                                        </p:tgtEl>
                                        <p:attrNameLst>
                                          <p:attrName>ppt_w</p:attrName>
                                        </p:attrNameLst>
                                      </p:cBhvr>
                                      <p:tavLst>
                                        <p:tav tm="0">
                                          <p:val>
                                            <p:strVal val="ppt_w"/>
                                          </p:val>
                                        </p:tav>
                                        <p:tav tm="100000">
                                          <p:val>
                                            <p:fltVal val="0"/>
                                          </p:val>
                                        </p:tav>
                                      </p:tavLst>
                                    </p:anim>
                                    <p:anim calcmode="lin" valueType="num">
                                      <p:cBhvr>
                                        <p:cTn id="19" dur="7000"/>
                                        <p:tgtEl>
                                          <p:spTgt spid="7"/>
                                        </p:tgtEl>
                                        <p:attrNameLst>
                                          <p:attrName>ppt_h</p:attrName>
                                        </p:attrNameLst>
                                      </p:cBhvr>
                                      <p:tavLst>
                                        <p:tav tm="0">
                                          <p:val>
                                            <p:strVal val="ppt_h"/>
                                          </p:val>
                                        </p:tav>
                                        <p:tav tm="100000">
                                          <p:val>
                                            <p:fltVal val="0"/>
                                          </p:val>
                                        </p:tav>
                                      </p:tavLst>
                                    </p:anim>
                                    <p:anim calcmode="lin" valueType="num">
                                      <p:cBhvr>
                                        <p:cTn id="20" dur="7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7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6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8000"/>
                                        <p:tgtEl>
                                          <p:spTgt spid="8"/>
                                        </p:tgtEl>
                                        <p:attrNameLst>
                                          <p:attrName>ppt_w</p:attrName>
                                        </p:attrNameLst>
                                      </p:cBhvr>
                                      <p:tavLst>
                                        <p:tav tm="0">
                                          <p:val>
                                            <p:strVal val="ppt_w"/>
                                          </p:val>
                                        </p:tav>
                                        <p:tav tm="100000">
                                          <p:val>
                                            <p:fltVal val="0"/>
                                          </p:val>
                                        </p:tav>
                                      </p:tavLst>
                                    </p:anim>
                                    <p:anim calcmode="lin" valueType="num">
                                      <p:cBhvr>
                                        <p:cTn id="25" dur="8000"/>
                                        <p:tgtEl>
                                          <p:spTgt spid="8"/>
                                        </p:tgtEl>
                                        <p:attrNameLst>
                                          <p:attrName>ppt_h</p:attrName>
                                        </p:attrNameLst>
                                      </p:cBhvr>
                                      <p:tavLst>
                                        <p:tav tm="0">
                                          <p:val>
                                            <p:strVal val="ppt_h"/>
                                          </p:val>
                                        </p:tav>
                                        <p:tav tm="100000">
                                          <p:val>
                                            <p:fltVal val="0"/>
                                          </p:val>
                                        </p:tav>
                                      </p:tavLst>
                                    </p:anim>
                                    <p:anim calcmode="lin" valueType="num">
                                      <p:cBhvr>
                                        <p:cTn id="26" dur="8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8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7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9000"/>
                                        <p:tgtEl>
                                          <p:spTgt spid="9"/>
                                        </p:tgtEl>
                                        <p:attrNameLst>
                                          <p:attrName>ppt_w</p:attrName>
                                        </p:attrNameLst>
                                      </p:cBhvr>
                                      <p:tavLst>
                                        <p:tav tm="0">
                                          <p:val>
                                            <p:strVal val="ppt_w"/>
                                          </p:val>
                                        </p:tav>
                                        <p:tav tm="100000">
                                          <p:val>
                                            <p:fltVal val="0"/>
                                          </p:val>
                                        </p:tav>
                                      </p:tavLst>
                                    </p:anim>
                                    <p:anim calcmode="lin" valueType="num">
                                      <p:cBhvr>
                                        <p:cTn id="31" dur="9000"/>
                                        <p:tgtEl>
                                          <p:spTgt spid="9"/>
                                        </p:tgtEl>
                                        <p:attrNameLst>
                                          <p:attrName>ppt_h</p:attrName>
                                        </p:attrNameLst>
                                      </p:cBhvr>
                                      <p:tavLst>
                                        <p:tav tm="0">
                                          <p:val>
                                            <p:strVal val="ppt_h"/>
                                          </p:val>
                                        </p:tav>
                                        <p:tav tm="100000">
                                          <p:val>
                                            <p:fltVal val="0"/>
                                          </p:val>
                                        </p:tav>
                                      </p:tavLst>
                                    </p:anim>
                                    <p:anim calcmode="lin" valueType="num">
                                      <p:cBhvr>
                                        <p:cTn id="32" dur="9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9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8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2000" fill="hold"/>
                                        <p:tgtEl>
                                          <p:spTgt spid="4"/>
                                        </p:tgtEl>
                                        <p:attrNameLst>
                                          <p:attrName>ppt_w</p:attrName>
                                        </p:attrNameLst>
                                      </p:cBhvr>
                                      <p:tavLst>
                                        <p:tav tm="0">
                                          <p:val>
                                            <p:fltVal val="0"/>
                                          </p:val>
                                        </p:tav>
                                        <p:tav tm="100000">
                                          <p:val>
                                            <p:strVal val="#ppt_w"/>
                                          </p:val>
                                        </p:tav>
                                      </p:tavLst>
                                    </p:anim>
                                    <p:anim calcmode="lin" valueType="num">
                                      <p:cBhvr>
                                        <p:cTn id="38" dur="2000" fill="hold"/>
                                        <p:tgtEl>
                                          <p:spTgt spid="4"/>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out)">
                                      <p:cBhvr>
                                        <p:cTn id="4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_1274445588_2_stature-el-parque-del-amor.jpg"/>
          <p:cNvPicPr>
            <a:picLocks noGrp="1" noChangeAspect="1"/>
          </p:cNvPicPr>
          <p:nvPr>
            <p:ph idx="1"/>
          </p:nvPr>
        </p:nvPicPr>
        <p:blipFill>
          <a:blip r:embed="rId2"/>
          <a:stretch>
            <a:fillRect/>
          </a:stretch>
        </p:blipFill>
        <p:spPr>
          <a:xfrm>
            <a:off x="7607" y="0"/>
            <a:ext cx="9128785" cy="6858000"/>
          </a:xfrm>
        </p:spPr>
      </p:pic>
      <p:sp>
        <p:nvSpPr>
          <p:cNvPr id="5" name="4 Corazón"/>
          <p:cNvSpPr/>
          <p:nvPr/>
        </p:nvSpPr>
        <p:spPr>
          <a:xfrm>
            <a:off x="928662" y="500042"/>
            <a:ext cx="7286676" cy="593885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1500166" y="1000108"/>
            <a:ext cx="6153192" cy="501968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2071670" y="1500174"/>
            <a:ext cx="5019708" cy="4243390"/>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2571736" y="2000240"/>
            <a:ext cx="4029100" cy="3395658"/>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3286116" y="2428868"/>
            <a:ext cx="2609864" cy="261936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6000"/>
                                        <p:tgtEl>
                                          <p:spTgt spid="5"/>
                                        </p:tgtEl>
                                        <p:attrNameLst>
                                          <p:attrName>ppt_h</p:attrName>
                                        </p:attrNameLst>
                                      </p:cBhvr>
                                      <p:tavLst>
                                        <p:tav tm="0">
                                          <p:val>
                                            <p:strVal val="ppt_h"/>
                                          </p:val>
                                        </p:tav>
                                        <p:tav tm="100000">
                                          <p:val>
                                            <p:strVal val="ppt_h"/>
                                          </p:val>
                                        </p:tav>
                                      </p:tavLst>
                                    </p:anim>
                                    <p:anim calcmode="lin" valueType="num">
                                      <p:cBhvr>
                                        <p:cTn id="7" dur="6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5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7000"/>
                                        <p:tgtEl>
                                          <p:spTgt spid="6"/>
                                        </p:tgtEl>
                                        <p:attrNameLst>
                                          <p:attrName>ppt_h</p:attrName>
                                        </p:attrNameLst>
                                      </p:cBhvr>
                                      <p:tavLst>
                                        <p:tav tm="0">
                                          <p:val>
                                            <p:strVal val="ppt_h"/>
                                          </p:val>
                                        </p:tav>
                                        <p:tav tm="100000">
                                          <p:val>
                                            <p:strVal val="ppt_h"/>
                                          </p:val>
                                        </p:tav>
                                      </p:tavLst>
                                    </p:anim>
                                    <p:anim calcmode="lin" valueType="num">
                                      <p:cBhvr>
                                        <p:cTn id="11" dur="7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6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8000"/>
                                        <p:tgtEl>
                                          <p:spTgt spid="7"/>
                                        </p:tgtEl>
                                        <p:attrNameLst>
                                          <p:attrName>ppt_h</p:attrName>
                                        </p:attrNameLst>
                                      </p:cBhvr>
                                      <p:tavLst>
                                        <p:tav tm="0">
                                          <p:val>
                                            <p:strVal val="ppt_h"/>
                                          </p:val>
                                        </p:tav>
                                        <p:tav tm="100000">
                                          <p:val>
                                            <p:strVal val="ppt_h"/>
                                          </p:val>
                                        </p:tav>
                                      </p:tavLst>
                                    </p:anim>
                                    <p:anim calcmode="lin" valueType="num">
                                      <p:cBhvr>
                                        <p:cTn id="15" dur="8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9000"/>
                                        <p:tgtEl>
                                          <p:spTgt spid="8"/>
                                        </p:tgtEl>
                                        <p:attrNameLst>
                                          <p:attrName>ppt_h</p:attrName>
                                        </p:attrNameLst>
                                      </p:cBhvr>
                                      <p:tavLst>
                                        <p:tav tm="0">
                                          <p:val>
                                            <p:strVal val="ppt_h"/>
                                          </p:val>
                                        </p:tav>
                                        <p:tav tm="100000">
                                          <p:val>
                                            <p:strVal val="ppt_h"/>
                                          </p:val>
                                        </p:tav>
                                      </p:tavLst>
                                    </p:anim>
                                    <p:anim calcmode="lin" valueType="num">
                                      <p:cBhvr>
                                        <p:cTn id="19" dur="9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8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10000"/>
                                        <p:tgtEl>
                                          <p:spTgt spid="9"/>
                                        </p:tgtEl>
                                        <p:attrNameLst>
                                          <p:attrName>ppt_h</p:attrName>
                                        </p:attrNameLst>
                                      </p:cBhvr>
                                      <p:tavLst>
                                        <p:tav tm="0">
                                          <p:val>
                                            <p:strVal val="ppt_h"/>
                                          </p:val>
                                        </p:tav>
                                        <p:tav tm="100000">
                                          <p:val>
                                            <p:strVal val="ppt_h"/>
                                          </p:val>
                                        </p:tav>
                                      </p:tavLst>
                                    </p:anim>
                                    <p:anim calcmode="lin" valueType="num">
                                      <p:cBhvr>
                                        <p:cTn id="23" dur="10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9999"/>
                                          </p:stCondLst>
                                        </p:cTn>
                                        <p:tgtEl>
                                          <p:spTgt spid="9"/>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6"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circle(out)">
                                      <p:cBhvr>
                                        <p:cTn id="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3356079.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a:off x="1714480" y="3286124"/>
            <a:ext cx="2928958" cy="2786082"/>
          </a:xfrm>
          <a:prstGeom prst="teardrop">
            <a:avLst/>
          </a:prstGeom>
          <a:noFill/>
          <a:ln w="28575">
            <a:solidFill>
              <a:srgbClr val="FFC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710000" y="218770"/>
            <a:ext cx="2928958" cy="2919998"/>
          </a:xfrm>
          <a:prstGeom prst="teardrop">
            <a:avLst/>
          </a:prstGeom>
          <a:noFill/>
          <a:ln w="28575">
            <a:solidFill>
              <a:srgbClr val="FFC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flipV="1">
            <a:off x="4857470" y="214572"/>
            <a:ext cx="2928958" cy="2928394"/>
          </a:xfrm>
          <a:prstGeom prst="teardrop">
            <a:avLst/>
          </a:prstGeom>
          <a:noFill/>
          <a:ln w="28575">
            <a:solidFill>
              <a:srgbClr val="FFC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flipH="1" flipV="1">
            <a:off x="4897951" y="3317363"/>
            <a:ext cx="2857520" cy="2795042"/>
          </a:xfrm>
          <a:prstGeom prst="teardrop">
            <a:avLst/>
          </a:prstGeom>
          <a:noFill/>
          <a:ln w="28575">
            <a:solidFill>
              <a:srgbClr val="FFC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0-#ppt_w/2"/>
                                          </p:val>
                                        </p:tav>
                                        <p:tav tm="100000">
                                          <p:val>
                                            <p:strVal val="#ppt_x"/>
                                          </p:val>
                                        </p:tav>
                                      </p:tavLst>
                                    </p:anim>
                                    <p:anim calcmode="lin" valueType="num">
                                      <p:cBhvr additive="base">
                                        <p:cTn id="12" dur="5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1+#ppt_w/2"/>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1+#ppt_w/2"/>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childTnLst>
                          </p:cTn>
                        </p:par>
                        <p:par>
                          <p:cTn id="21" fill="hold">
                            <p:stCondLst>
                              <p:cond delay="5000"/>
                            </p:stCondLst>
                            <p:childTnLst>
                              <p:par>
                                <p:cTn id="22" presetID="2" presetClass="exit" presetSubtype="3" fill="hold" grpId="1" nodeType="after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1+ppt_w/2"/>
                                          </p:val>
                                        </p:tav>
                                      </p:tavLst>
                                    </p:anim>
                                    <p:anim calcmode="lin" valueType="num">
                                      <p:cBhvr additive="base">
                                        <p:cTn id="24" dur="5000"/>
                                        <p:tgtEl>
                                          <p:spTgt spid="5"/>
                                        </p:tgtEl>
                                        <p:attrNameLst>
                                          <p:attrName>ppt_y</p:attrName>
                                        </p:attrNameLst>
                                      </p:cBhvr>
                                      <p:tavLst>
                                        <p:tav tm="0">
                                          <p:val>
                                            <p:strVal val="ppt_y"/>
                                          </p:val>
                                        </p:tav>
                                        <p:tav tm="100000">
                                          <p:val>
                                            <p:strVal val="0-ppt_h/2"/>
                                          </p:val>
                                        </p:tav>
                                      </p:tavLst>
                                    </p:anim>
                                    <p:set>
                                      <p:cBhvr>
                                        <p:cTn id="25" dur="1" fill="hold">
                                          <p:stCondLst>
                                            <p:cond delay="4999"/>
                                          </p:stCondLst>
                                        </p:cTn>
                                        <p:tgtEl>
                                          <p:spTgt spid="5"/>
                                        </p:tgtEl>
                                        <p:attrNameLst>
                                          <p:attrName>style.visibility</p:attrName>
                                        </p:attrNameLst>
                                      </p:cBhvr>
                                      <p:to>
                                        <p:strVal val="hidden"/>
                                      </p:to>
                                    </p:set>
                                  </p:childTnLst>
                                </p:cTn>
                              </p:par>
                              <p:par>
                                <p:cTn id="26" presetID="2" presetClass="exit" presetSubtype="6" fill="hold" grpId="1"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1+ppt_w/2"/>
                                          </p:val>
                                        </p:tav>
                                      </p:tavLst>
                                    </p:anim>
                                    <p:anim calcmode="lin" valueType="num">
                                      <p:cBhvr additive="base">
                                        <p:cTn id="28" dur="5000"/>
                                        <p:tgtEl>
                                          <p:spTgt spid="6"/>
                                        </p:tgtEl>
                                        <p:attrNameLst>
                                          <p:attrName>ppt_y</p:attrName>
                                        </p:attrNameLst>
                                      </p:cBhvr>
                                      <p:tavLst>
                                        <p:tav tm="0">
                                          <p:val>
                                            <p:strVal val="ppt_y"/>
                                          </p:val>
                                        </p:tav>
                                        <p:tav tm="100000">
                                          <p:val>
                                            <p:strVal val="1+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2" presetClass="exit" presetSubtype="12" fill="hold" grpId="1" nodeType="withEffect">
                                  <p:stCondLst>
                                    <p:cond delay="0"/>
                                  </p:stCondLst>
                                  <p:childTnLst>
                                    <p:anim calcmode="lin" valueType="num">
                                      <p:cBhvr additive="base">
                                        <p:cTn id="31" dur="5000"/>
                                        <p:tgtEl>
                                          <p:spTgt spid="7"/>
                                        </p:tgtEl>
                                        <p:attrNameLst>
                                          <p:attrName>ppt_x</p:attrName>
                                        </p:attrNameLst>
                                      </p:cBhvr>
                                      <p:tavLst>
                                        <p:tav tm="0">
                                          <p:val>
                                            <p:strVal val="ppt_x"/>
                                          </p:val>
                                        </p:tav>
                                        <p:tav tm="100000">
                                          <p:val>
                                            <p:strVal val="0-ppt_w/2"/>
                                          </p:val>
                                        </p:tav>
                                      </p:tavLst>
                                    </p:anim>
                                    <p:anim calcmode="lin" valueType="num">
                                      <p:cBhvr additive="base">
                                        <p:cTn id="32" dur="5000"/>
                                        <p:tgtEl>
                                          <p:spTgt spid="7"/>
                                        </p:tgtEl>
                                        <p:attrNameLst>
                                          <p:attrName>ppt_y</p:attrName>
                                        </p:attrNameLst>
                                      </p:cBhvr>
                                      <p:tavLst>
                                        <p:tav tm="0">
                                          <p:val>
                                            <p:strVal val="ppt_y"/>
                                          </p:val>
                                        </p:tav>
                                        <p:tav tm="100000">
                                          <p:val>
                                            <p:strVal val="1+ppt_h/2"/>
                                          </p:val>
                                        </p:tav>
                                      </p:tavLst>
                                    </p:anim>
                                    <p:set>
                                      <p:cBhvr>
                                        <p:cTn id="33" dur="1" fill="hold">
                                          <p:stCondLst>
                                            <p:cond delay="4999"/>
                                          </p:stCondLst>
                                        </p:cTn>
                                        <p:tgtEl>
                                          <p:spTgt spid="7"/>
                                        </p:tgtEl>
                                        <p:attrNameLst>
                                          <p:attrName>style.visibility</p:attrName>
                                        </p:attrNameLst>
                                      </p:cBhvr>
                                      <p:to>
                                        <p:strVal val="hidden"/>
                                      </p:to>
                                    </p:set>
                                  </p:childTnLst>
                                </p:cTn>
                              </p:par>
                              <p:par>
                                <p:cTn id="34" presetID="2" presetClass="exit" presetSubtype="9" fill="hold" grpId="1" nodeType="withEffect">
                                  <p:stCondLst>
                                    <p:cond delay="0"/>
                                  </p:stCondLst>
                                  <p:childTnLst>
                                    <p:anim calcmode="lin" valueType="num">
                                      <p:cBhvr additive="base">
                                        <p:cTn id="35" dur="5000"/>
                                        <p:tgtEl>
                                          <p:spTgt spid="8"/>
                                        </p:tgtEl>
                                        <p:attrNameLst>
                                          <p:attrName>ppt_x</p:attrName>
                                        </p:attrNameLst>
                                      </p:cBhvr>
                                      <p:tavLst>
                                        <p:tav tm="0">
                                          <p:val>
                                            <p:strVal val="ppt_x"/>
                                          </p:val>
                                        </p:tav>
                                        <p:tav tm="100000">
                                          <p:val>
                                            <p:strVal val="0-ppt_w/2"/>
                                          </p:val>
                                        </p:tav>
                                      </p:tavLst>
                                    </p:anim>
                                    <p:anim calcmode="lin" valueType="num">
                                      <p:cBhvr additive="base">
                                        <p:cTn id="36" dur="5000"/>
                                        <p:tgtEl>
                                          <p:spTgt spid="8"/>
                                        </p:tgtEl>
                                        <p:attrNameLst>
                                          <p:attrName>ppt_y</p:attrName>
                                        </p:attrNameLst>
                                      </p:cBhvr>
                                      <p:tavLst>
                                        <p:tav tm="0">
                                          <p:val>
                                            <p:strVal val="ppt_y"/>
                                          </p:val>
                                        </p:tav>
                                        <p:tav tm="100000">
                                          <p:val>
                                            <p:strVal val="0-ppt_h/2"/>
                                          </p:val>
                                        </p:tav>
                                      </p:tavLst>
                                    </p:anim>
                                    <p:set>
                                      <p:cBhvr>
                                        <p:cTn id="37" dur="1" fill="hold">
                                          <p:stCondLst>
                                            <p:cond delay="4999"/>
                                          </p:stCondLst>
                                        </p:cTn>
                                        <p:tgtEl>
                                          <p:spTgt spid="8"/>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fltVal val="0"/>
                                          </p:val>
                                        </p:tav>
                                        <p:tav tm="100000">
                                          <p:val>
                                            <p:strVal val="#ppt_w"/>
                                          </p:val>
                                        </p:tav>
                                      </p:tavLst>
                                    </p:anim>
                                    <p:anim calcmode="lin" valueType="num">
                                      <p:cBhvr>
                                        <p:cTn id="41" dur="5000" fill="hold"/>
                                        <p:tgtEl>
                                          <p:spTgt spid="4"/>
                                        </p:tgtEl>
                                        <p:attrNameLst>
                                          <p:attrName>ppt_h</p:attrName>
                                        </p:attrNameLst>
                                      </p:cBhvr>
                                      <p:tavLst>
                                        <p:tav tm="0">
                                          <p:val>
                                            <p:fltVal val="0"/>
                                          </p:val>
                                        </p:tav>
                                        <p:tav tm="100000">
                                          <p:val>
                                            <p:strVal val="#ppt_h"/>
                                          </p:val>
                                        </p:tav>
                                      </p:tavLst>
                                    </p:anim>
                                  </p:childTnLst>
                                </p:cTn>
                              </p:par>
                              <p:par>
                                <p:cTn id="42" presetID="13"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out)">
                                      <p:cBhvr>
                                        <p:cTn id="4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20644653_56129c9b5d_b.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142976" y="0"/>
            <a:ext cx="6786610" cy="6858000"/>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71604" y="428604"/>
            <a:ext cx="6010316" cy="607223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28794" y="857232"/>
            <a:ext cx="5286412" cy="521497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85984" y="1357298"/>
            <a:ext cx="4510118" cy="4295804"/>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174" y="1857364"/>
            <a:ext cx="3733824" cy="3376634"/>
          </a:xfrm>
          <a:prstGeom prst="ellipse">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1"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5" fill="hold" grpId="0"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ppt_w"/>
                                          </p:val>
                                        </p:tav>
                                      </p:tavLst>
                                    </p:anim>
                                    <p:anim calcmode="lin" valueType="num">
                                      <p:cBhvr>
                                        <p:cTn id="11"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5" fill="hold" grpId="0"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ppt_w"/>
                                          </p:val>
                                        </p:tav>
                                      </p:tavLst>
                                    </p:anim>
                                    <p:anim calcmode="lin" valueType="num">
                                      <p:cBhvr>
                                        <p:cTn id="19"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3" presetClass="entr" presetSubtype="5"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vertical)">
                                      <p:cBhvr>
                                        <p:cTn id="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13728352_508b2bb693_b.jpg"/>
          <p:cNvPicPr>
            <a:picLocks noGrp="1" noChangeAspect="1"/>
          </p:cNvPicPr>
          <p:nvPr>
            <p:ph idx="1"/>
          </p:nvPr>
        </p:nvPicPr>
        <p:blipFill>
          <a:blip r:embed="rId2"/>
          <a:stretch>
            <a:fillRect/>
          </a:stretch>
        </p:blipFill>
        <p:spPr>
          <a:xfrm>
            <a:off x="0" y="0"/>
            <a:ext cx="9210968" cy="6858000"/>
          </a:xfrm>
        </p:spPr>
      </p:pic>
      <p:sp>
        <p:nvSpPr>
          <p:cNvPr id="6" name="5 Corazón"/>
          <p:cNvSpPr/>
          <p:nvPr/>
        </p:nvSpPr>
        <p:spPr>
          <a:xfrm>
            <a:off x="714348" y="0"/>
            <a:ext cx="7786742" cy="6858000"/>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928662" y="500042"/>
            <a:ext cx="7286676" cy="593885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1500166" y="1000108"/>
            <a:ext cx="6153192" cy="501968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071670" y="1500174"/>
            <a:ext cx="5019708" cy="4243390"/>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razón"/>
          <p:cNvSpPr/>
          <p:nvPr/>
        </p:nvSpPr>
        <p:spPr>
          <a:xfrm>
            <a:off x="2571736" y="2000240"/>
            <a:ext cx="4029100" cy="3395658"/>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razón"/>
          <p:cNvSpPr/>
          <p:nvPr/>
        </p:nvSpPr>
        <p:spPr>
          <a:xfrm>
            <a:off x="3286116" y="2428868"/>
            <a:ext cx="2609864" cy="2619364"/>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6"/>
                                        </p:tgtEl>
                                        <p:attrNameLst>
                                          <p:attrName>ppt_h</p:attrName>
                                        </p:attrNameLst>
                                      </p:cBhvr>
                                      <p:tavLst>
                                        <p:tav tm="0">
                                          <p:val>
                                            <p:strVal val="ppt_h"/>
                                          </p:val>
                                        </p:tav>
                                        <p:tav tm="100000">
                                          <p:val>
                                            <p:strVal val="ppt_h"/>
                                          </p:val>
                                        </p:tav>
                                      </p:tavLst>
                                    </p:anim>
                                    <p:anim calcmode="lin" valueType="num">
                                      <p:cBhvr>
                                        <p:cTn id="7"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6000"/>
                                        <p:tgtEl>
                                          <p:spTgt spid="7"/>
                                        </p:tgtEl>
                                        <p:attrNameLst>
                                          <p:attrName>ppt_h</p:attrName>
                                        </p:attrNameLst>
                                      </p:cBhvr>
                                      <p:tavLst>
                                        <p:tav tm="0">
                                          <p:val>
                                            <p:strVal val="ppt_h"/>
                                          </p:val>
                                        </p:tav>
                                        <p:tav tm="100000">
                                          <p:val>
                                            <p:strVal val="ppt_h"/>
                                          </p:val>
                                        </p:tav>
                                      </p:tavLst>
                                    </p:anim>
                                    <p:anim calcmode="lin" valueType="num">
                                      <p:cBhvr>
                                        <p:cTn id="11"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5999"/>
                                          </p:stCondLst>
                                        </p:cTn>
                                        <p:tgtEl>
                                          <p:spTgt spid="7"/>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7000"/>
                                        <p:tgtEl>
                                          <p:spTgt spid="8"/>
                                        </p:tgtEl>
                                        <p:attrNameLst>
                                          <p:attrName>ppt_h</p:attrName>
                                        </p:attrNameLst>
                                      </p:cBhvr>
                                      <p:tavLst>
                                        <p:tav tm="0">
                                          <p:val>
                                            <p:strVal val="ppt_h"/>
                                          </p:val>
                                        </p:tav>
                                        <p:tav tm="100000">
                                          <p:val>
                                            <p:strVal val="ppt_h"/>
                                          </p:val>
                                        </p:tav>
                                      </p:tavLst>
                                    </p:anim>
                                    <p:anim calcmode="lin" valueType="num">
                                      <p:cBhvr>
                                        <p:cTn id="15"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6999"/>
                                          </p:stCondLst>
                                        </p:cTn>
                                        <p:tgtEl>
                                          <p:spTgt spid="8"/>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8000"/>
                                        <p:tgtEl>
                                          <p:spTgt spid="9"/>
                                        </p:tgtEl>
                                        <p:attrNameLst>
                                          <p:attrName>ppt_h</p:attrName>
                                        </p:attrNameLst>
                                      </p:cBhvr>
                                      <p:tavLst>
                                        <p:tav tm="0">
                                          <p:val>
                                            <p:strVal val="ppt_h"/>
                                          </p:val>
                                        </p:tav>
                                        <p:tav tm="100000">
                                          <p:val>
                                            <p:strVal val="ppt_h"/>
                                          </p:val>
                                        </p:tav>
                                      </p:tavLst>
                                    </p:anim>
                                    <p:anim calcmode="lin" valueType="num">
                                      <p:cBhvr>
                                        <p:cTn id="19"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7999"/>
                                          </p:stCondLst>
                                        </p:cTn>
                                        <p:tgtEl>
                                          <p:spTgt spid="9"/>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9000"/>
                                        <p:tgtEl>
                                          <p:spTgt spid="10"/>
                                        </p:tgtEl>
                                        <p:attrNameLst>
                                          <p:attrName>ppt_h</p:attrName>
                                        </p:attrNameLst>
                                      </p:cBhvr>
                                      <p:tavLst>
                                        <p:tav tm="0">
                                          <p:val>
                                            <p:strVal val="ppt_h"/>
                                          </p:val>
                                        </p:tav>
                                        <p:tav tm="100000">
                                          <p:val>
                                            <p:strVal val="ppt_h"/>
                                          </p:val>
                                        </p:tav>
                                      </p:tavLst>
                                    </p:anim>
                                    <p:anim calcmode="lin" valueType="num">
                                      <p:cBhvr>
                                        <p:cTn id="23" dur="9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8999"/>
                                          </p:stCondLst>
                                        </p:cTn>
                                        <p:tgtEl>
                                          <p:spTgt spid="10"/>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10000"/>
                                        <p:tgtEl>
                                          <p:spTgt spid="11"/>
                                        </p:tgtEl>
                                        <p:attrNameLst>
                                          <p:attrName>ppt_h</p:attrName>
                                        </p:attrNameLst>
                                      </p:cBhvr>
                                      <p:tavLst>
                                        <p:tav tm="0">
                                          <p:val>
                                            <p:strVal val="ppt_h"/>
                                          </p:val>
                                        </p:tav>
                                        <p:tav tm="100000">
                                          <p:val>
                                            <p:strVal val="ppt_h"/>
                                          </p:val>
                                        </p:tav>
                                      </p:tavLst>
                                    </p:anim>
                                    <p:anim calcmode="lin" valueType="num">
                                      <p:cBhvr>
                                        <p:cTn id="27" dur="10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9999"/>
                                          </p:stCondLst>
                                        </p:cTn>
                                        <p:tgtEl>
                                          <p:spTgt spid="11"/>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fltVal val="0"/>
                                          </p:val>
                                        </p:tav>
                                        <p:tav tm="100000">
                                          <p:val>
                                            <p:strVal val="#ppt_h"/>
                                          </p:val>
                                        </p:tav>
                                      </p:tavLst>
                                    </p:anim>
                                  </p:childTnLst>
                                </p:cTn>
                              </p:par>
                              <p:par>
                                <p:cTn id="33" presetID="3"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linds(horizontal)">
                                      <p:cBhvr>
                                        <p:cTn id="35"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98751989_88a27ba657_b.jpg"/>
          <p:cNvPicPr>
            <a:picLocks noChangeAspect="1"/>
          </p:cNvPicPr>
          <p:nvPr/>
        </p:nvPicPr>
        <p:blipFill>
          <a:blip r:embed="rId3"/>
          <a:stretch>
            <a:fillRect/>
          </a:stretch>
        </p:blipFill>
        <p:spPr>
          <a:xfrm>
            <a:off x="0" y="1"/>
            <a:ext cx="9144000" cy="6858000"/>
          </a:xfrm>
          <a:prstGeom prst="rect">
            <a:avLst/>
          </a:prstGeom>
        </p:spPr>
      </p:pic>
      <p:sp>
        <p:nvSpPr>
          <p:cNvPr id="5" name="4 Lágrima"/>
          <p:cNvSpPr/>
          <p:nvPr/>
        </p:nvSpPr>
        <p:spPr>
          <a:xfrm>
            <a:off x="1714480" y="3286124"/>
            <a:ext cx="2928958" cy="2786082"/>
          </a:xfrm>
          <a:prstGeom prst="teardrop">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710000" y="218770"/>
            <a:ext cx="2928958" cy="2919998"/>
          </a:xfrm>
          <a:prstGeom prst="teardrop">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flipV="1">
            <a:off x="4857470" y="214572"/>
            <a:ext cx="2928958" cy="2928394"/>
          </a:xfrm>
          <a:prstGeom prst="teardrop">
            <a:avLst/>
          </a:prstGeom>
          <a:noFill/>
          <a:ln w="38100">
            <a:solidFill>
              <a:srgbClr val="00B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flipH="1" flipV="1">
            <a:off x="4897951" y="3317363"/>
            <a:ext cx="2857520" cy="2795042"/>
          </a:xfrm>
          <a:prstGeom prst="teardrop">
            <a:avLst/>
          </a:prstGeom>
          <a:noFill/>
          <a:ln w="38100">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Besame la boca -Ricardo montan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0-#ppt_w/2"/>
                                          </p:val>
                                        </p:tav>
                                        <p:tav tm="100000">
                                          <p:val>
                                            <p:strVal val="#ppt_x"/>
                                          </p:val>
                                        </p:tav>
                                      </p:tavLst>
                                    </p:anim>
                                    <p:anim calcmode="lin" valueType="num">
                                      <p:cBhvr additive="base">
                                        <p:cTn id="12" dur="5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1+#ppt_w/2"/>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1+#ppt_w/2"/>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childTnLst>
                          </p:cTn>
                        </p:par>
                        <p:par>
                          <p:cTn id="21" fill="hold">
                            <p:stCondLst>
                              <p:cond delay="5000"/>
                            </p:stCondLst>
                            <p:childTnLst>
                              <p:par>
                                <p:cTn id="22" presetID="2" presetClass="exit" presetSubtype="3" fill="hold" grpId="1" nodeType="after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1+ppt_w/2"/>
                                          </p:val>
                                        </p:tav>
                                      </p:tavLst>
                                    </p:anim>
                                    <p:anim calcmode="lin" valueType="num">
                                      <p:cBhvr additive="base">
                                        <p:cTn id="24" dur="5000"/>
                                        <p:tgtEl>
                                          <p:spTgt spid="5"/>
                                        </p:tgtEl>
                                        <p:attrNameLst>
                                          <p:attrName>ppt_y</p:attrName>
                                        </p:attrNameLst>
                                      </p:cBhvr>
                                      <p:tavLst>
                                        <p:tav tm="0">
                                          <p:val>
                                            <p:strVal val="ppt_y"/>
                                          </p:val>
                                        </p:tav>
                                        <p:tav tm="100000">
                                          <p:val>
                                            <p:strVal val="0-ppt_h/2"/>
                                          </p:val>
                                        </p:tav>
                                      </p:tavLst>
                                    </p:anim>
                                    <p:set>
                                      <p:cBhvr>
                                        <p:cTn id="25" dur="1" fill="hold">
                                          <p:stCondLst>
                                            <p:cond delay="4999"/>
                                          </p:stCondLst>
                                        </p:cTn>
                                        <p:tgtEl>
                                          <p:spTgt spid="5"/>
                                        </p:tgtEl>
                                        <p:attrNameLst>
                                          <p:attrName>style.visibility</p:attrName>
                                        </p:attrNameLst>
                                      </p:cBhvr>
                                      <p:to>
                                        <p:strVal val="hidden"/>
                                      </p:to>
                                    </p:set>
                                  </p:childTnLst>
                                </p:cTn>
                              </p:par>
                              <p:par>
                                <p:cTn id="26" presetID="2" presetClass="exit" presetSubtype="6" fill="hold" grpId="1"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1+ppt_w/2"/>
                                          </p:val>
                                        </p:tav>
                                      </p:tavLst>
                                    </p:anim>
                                    <p:anim calcmode="lin" valueType="num">
                                      <p:cBhvr additive="base">
                                        <p:cTn id="28" dur="5000"/>
                                        <p:tgtEl>
                                          <p:spTgt spid="6"/>
                                        </p:tgtEl>
                                        <p:attrNameLst>
                                          <p:attrName>ppt_y</p:attrName>
                                        </p:attrNameLst>
                                      </p:cBhvr>
                                      <p:tavLst>
                                        <p:tav tm="0">
                                          <p:val>
                                            <p:strVal val="ppt_y"/>
                                          </p:val>
                                        </p:tav>
                                        <p:tav tm="100000">
                                          <p:val>
                                            <p:strVal val="1+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2" presetClass="exit" presetSubtype="12" fill="hold" grpId="1" nodeType="withEffect">
                                  <p:stCondLst>
                                    <p:cond delay="0"/>
                                  </p:stCondLst>
                                  <p:childTnLst>
                                    <p:anim calcmode="lin" valueType="num">
                                      <p:cBhvr additive="base">
                                        <p:cTn id="31" dur="5000"/>
                                        <p:tgtEl>
                                          <p:spTgt spid="7"/>
                                        </p:tgtEl>
                                        <p:attrNameLst>
                                          <p:attrName>ppt_x</p:attrName>
                                        </p:attrNameLst>
                                      </p:cBhvr>
                                      <p:tavLst>
                                        <p:tav tm="0">
                                          <p:val>
                                            <p:strVal val="ppt_x"/>
                                          </p:val>
                                        </p:tav>
                                        <p:tav tm="100000">
                                          <p:val>
                                            <p:strVal val="0-ppt_w/2"/>
                                          </p:val>
                                        </p:tav>
                                      </p:tavLst>
                                    </p:anim>
                                    <p:anim calcmode="lin" valueType="num">
                                      <p:cBhvr additive="base">
                                        <p:cTn id="32" dur="5000"/>
                                        <p:tgtEl>
                                          <p:spTgt spid="7"/>
                                        </p:tgtEl>
                                        <p:attrNameLst>
                                          <p:attrName>ppt_y</p:attrName>
                                        </p:attrNameLst>
                                      </p:cBhvr>
                                      <p:tavLst>
                                        <p:tav tm="0">
                                          <p:val>
                                            <p:strVal val="ppt_y"/>
                                          </p:val>
                                        </p:tav>
                                        <p:tav tm="100000">
                                          <p:val>
                                            <p:strVal val="1+ppt_h/2"/>
                                          </p:val>
                                        </p:tav>
                                      </p:tavLst>
                                    </p:anim>
                                    <p:set>
                                      <p:cBhvr>
                                        <p:cTn id="33" dur="1" fill="hold">
                                          <p:stCondLst>
                                            <p:cond delay="4999"/>
                                          </p:stCondLst>
                                        </p:cTn>
                                        <p:tgtEl>
                                          <p:spTgt spid="7"/>
                                        </p:tgtEl>
                                        <p:attrNameLst>
                                          <p:attrName>style.visibility</p:attrName>
                                        </p:attrNameLst>
                                      </p:cBhvr>
                                      <p:to>
                                        <p:strVal val="hidden"/>
                                      </p:to>
                                    </p:set>
                                  </p:childTnLst>
                                </p:cTn>
                              </p:par>
                              <p:par>
                                <p:cTn id="34" presetID="2" presetClass="exit" presetSubtype="9" fill="hold" grpId="1" nodeType="withEffect">
                                  <p:stCondLst>
                                    <p:cond delay="0"/>
                                  </p:stCondLst>
                                  <p:childTnLst>
                                    <p:anim calcmode="lin" valueType="num">
                                      <p:cBhvr additive="base">
                                        <p:cTn id="35" dur="5000"/>
                                        <p:tgtEl>
                                          <p:spTgt spid="8"/>
                                        </p:tgtEl>
                                        <p:attrNameLst>
                                          <p:attrName>ppt_x</p:attrName>
                                        </p:attrNameLst>
                                      </p:cBhvr>
                                      <p:tavLst>
                                        <p:tav tm="0">
                                          <p:val>
                                            <p:strVal val="ppt_x"/>
                                          </p:val>
                                        </p:tav>
                                        <p:tav tm="100000">
                                          <p:val>
                                            <p:strVal val="0-ppt_w/2"/>
                                          </p:val>
                                        </p:tav>
                                      </p:tavLst>
                                    </p:anim>
                                    <p:anim calcmode="lin" valueType="num">
                                      <p:cBhvr additive="base">
                                        <p:cTn id="36" dur="5000"/>
                                        <p:tgtEl>
                                          <p:spTgt spid="8"/>
                                        </p:tgtEl>
                                        <p:attrNameLst>
                                          <p:attrName>ppt_y</p:attrName>
                                        </p:attrNameLst>
                                      </p:cBhvr>
                                      <p:tavLst>
                                        <p:tav tm="0">
                                          <p:val>
                                            <p:strVal val="ppt_y"/>
                                          </p:val>
                                        </p:tav>
                                        <p:tav tm="100000">
                                          <p:val>
                                            <p:strVal val="0-ppt_h/2"/>
                                          </p:val>
                                        </p:tav>
                                      </p:tavLst>
                                    </p:anim>
                                    <p:set>
                                      <p:cBhvr>
                                        <p:cTn id="37" dur="1" fill="hold">
                                          <p:stCondLst>
                                            <p:cond delay="4999"/>
                                          </p:stCondLst>
                                        </p:cTn>
                                        <p:tgtEl>
                                          <p:spTgt spid="8"/>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fltVal val="0"/>
                                          </p:val>
                                        </p:tav>
                                        <p:tav tm="100000">
                                          <p:val>
                                            <p:strVal val="#ppt_w"/>
                                          </p:val>
                                        </p:tav>
                                      </p:tavLst>
                                    </p:anim>
                                    <p:anim calcmode="lin" valueType="num">
                                      <p:cBhvr>
                                        <p:cTn id="41" dur="5000" fill="hold"/>
                                        <p:tgtEl>
                                          <p:spTgt spid="4"/>
                                        </p:tgtEl>
                                        <p:attrNameLst>
                                          <p:attrName>ppt_h</p:attrName>
                                        </p:attrNameLst>
                                      </p:cBhvr>
                                      <p:tavLst>
                                        <p:tav tm="0">
                                          <p:val>
                                            <p:fltVal val="0"/>
                                          </p:val>
                                        </p:tav>
                                        <p:tav tm="100000">
                                          <p:val>
                                            <p:strVal val="#ppt_h"/>
                                          </p:val>
                                        </p:tav>
                                      </p:tavLst>
                                    </p:anim>
                                  </p:childTnLst>
                                </p:cTn>
                              </p:par>
                              <p:par>
                                <p:cTn id="42" presetID="16" presetClass="entr" presetSubtype="4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Horizontal)">
                                      <p:cBhvr>
                                        <p:cTn id="4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01414019_972b4a28e7_b.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0" y="0"/>
            <a:ext cx="9144000" cy="714356"/>
          </a:xfrm>
          <a:prstGeom prst="frame">
            <a:avLst>
              <a:gd name="adj1" fmla="val 33834"/>
            </a:avLst>
          </a:prstGeom>
          <a:noFill/>
          <a:ln w="38100">
            <a:solidFill>
              <a:srgbClr val="00B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0" y="928670"/>
            <a:ext cx="9144000" cy="714356"/>
          </a:xfrm>
          <a:prstGeom prst="frame">
            <a:avLst>
              <a:gd name="adj1" fmla="val 33834"/>
            </a:avLst>
          </a:prstGeom>
          <a:noFill/>
          <a:ln w="38100">
            <a:solidFill>
              <a:srgbClr val="00B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0" y="1928802"/>
            <a:ext cx="9144000" cy="714356"/>
          </a:xfrm>
          <a:prstGeom prst="frame">
            <a:avLst>
              <a:gd name="adj1" fmla="val 33834"/>
            </a:avLst>
          </a:prstGeom>
          <a:noFill/>
          <a:ln w="38100">
            <a:solidFill>
              <a:srgbClr val="00B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2786058"/>
            <a:ext cx="9144000" cy="714356"/>
          </a:xfrm>
          <a:prstGeom prst="frame">
            <a:avLst>
              <a:gd name="adj1" fmla="val 33834"/>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0" y="3571876"/>
            <a:ext cx="9144000" cy="714356"/>
          </a:xfrm>
          <a:prstGeom prst="frame">
            <a:avLst>
              <a:gd name="adj1" fmla="val 33834"/>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0" y="4429132"/>
            <a:ext cx="9144000" cy="714356"/>
          </a:xfrm>
          <a:prstGeom prst="frame">
            <a:avLst>
              <a:gd name="adj1" fmla="val 33834"/>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0" y="5286388"/>
            <a:ext cx="9144000" cy="714356"/>
          </a:xfrm>
          <a:prstGeom prst="frame">
            <a:avLst>
              <a:gd name="adj1" fmla="val 33834"/>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0" y="6143644"/>
            <a:ext cx="9144000" cy="714356"/>
          </a:xfrm>
          <a:prstGeom prst="frame">
            <a:avLst>
              <a:gd name="adj1" fmla="val 33834"/>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9"/>
                                        </p:tgtEl>
                                        <p:attrNameLst>
                                          <p:attrName>ppt_x</p:attrName>
                                        </p:attrNameLst>
                                      </p:cBhvr>
                                      <p:tavLst>
                                        <p:tav tm="0">
                                          <p:val>
                                            <p:strVal val="ppt_x"/>
                                          </p:val>
                                        </p:tav>
                                        <p:tav tm="100000">
                                          <p:val>
                                            <p:strVal val="ppt_x"/>
                                          </p:val>
                                        </p:tav>
                                      </p:tavLst>
                                    </p:anim>
                                    <p:anim calcmode="lin" valueType="num">
                                      <p:cBhvr additive="base">
                                        <p:cTn id="11" dur="5000"/>
                                        <p:tgtEl>
                                          <p:spTgt spid="9"/>
                                        </p:tgtEl>
                                        <p:attrNameLst>
                                          <p:attrName>ppt_y</p:attrName>
                                        </p:attrNameLst>
                                      </p:cBhvr>
                                      <p:tavLst>
                                        <p:tav tm="0">
                                          <p:val>
                                            <p:strVal val="ppt_y"/>
                                          </p:val>
                                        </p:tav>
                                        <p:tav tm="100000">
                                          <p:val>
                                            <p:strVal val="0-ppt_h/2"/>
                                          </p:val>
                                        </p:tav>
                                      </p:tavLst>
                                    </p:anim>
                                    <p:set>
                                      <p:cBhvr>
                                        <p:cTn id="12" dur="1" fill="hold">
                                          <p:stCondLst>
                                            <p:cond delay="4999"/>
                                          </p:stCondLst>
                                        </p:cTn>
                                        <p:tgtEl>
                                          <p:spTgt spid="9"/>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0"/>
                                        </p:tgtEl>
                                        <p:attrNameLst>
                                          <p:attrName>ppt_x</p:attrName>
                                        </p:attrNameLst>
                                      </p:cBhvr>
                                      <p:tavLst>
                                        <p:tav tm="0">
                                          <p:val>
                                            <p:strVal val="ppt_x"/>
                                          </p:val>
                                        </p:tav>
                                        <p:tav tm="100000">
                                          <p:val>
                                            <p:strVal val="ppt_x"/>
                                          </p:val>
                                        </p:tav>
                                      </p:tavLst>
                                    </p:anim>
                                    <p:anim calcmode="lin" valueType="num">
                                      <p:cBhvr additive="base">
                                        <p:cTn id="15" dur="5000"/>
                                        <p:tgtEl>
                                          <p:spTgt spid="10"/>
                                        </p:tgtEl>
                                        <p:attrNameLst>
                                          <p:attrName>ppt_y</p:attrName>
                                        </p:attrNameLst>
                                      </p:cBhvr>
                                      <p:tavLst>
                                        <p:tav tm="0">
                                          <p:val>
                                            <p:strVal val="ppt_y"/>
                                          </p:val>
                                        </p:tav>
                                        <p:tav tm="100000">
                                          <p:val>
                                            <p:strVal val="1+ppt_h/2"/>
                                          </p:val>
                                        </p:tav>
                                      </p:tavLst>
                                    </p:anim>
                                    <p:set>
                                      <p:cBhvr>
                                        <p:cTn id="16" dur="1" fill="hold">
                                          <p:stCondLst>
                                            <p:cond delay="4999"/>
                                          </p:stCondLst>
                                        </p:cTn>
                                        <p:tgtEl>
                                          <p:spTgt spid="10"/>
                                        </p:tgtEl>
                                        <p:attrNameLst>
                                          <p:attrName>style.visibility</p:attrName>
                                        </p:attrNameLst>
                                      </p:cBhvr>
                                      <p:to>
                                        <p:strVal val="hidden"/>
                                      </p:to>
                                    </p:set>
                                  </p:childTnLst>
                                </p:cTn>
                              </p:par>
                              <p:par>
                                <p:cTn id="17" presetID="2" presetClass="exit" presetSubtype="1" fill="hold" grpId="0" nodeType="withEffect">
                                  <p:stCondLst>
                                    <p:cond delay="0"/>
                                  </p:stCondLst>
                                  <p:childTnLst>
                                    <p:anim calcmode="lin" valueType="num">
                                      <p:cBhvr additive="base">
                                        <p:cTn id="18" dur="5000"/>
                                        <p:tgtEl>
                                          <p:spTgt spid="11"/>
                                        </p:tgtEl>
                                        <p:attrNameLst>
                                          <p:attrName>ppt_x</p:attrName>
                                        </p:attrNameLst>
                                      </p:cBhvr>
                                      <p:tavLst>
                                        <p:tav tm="0">
                                          <p:val>
                                            <p:strVal val="ppt_x"/>
                                          </p:val>
                                        </p:tav>
                                        <p:tav tm="100000">
                                          <p:val>
                                            <p:strVal val="ppt_x"/>
                                          </p:val>
                                        </p:tav>
                                      </p:tavLst>
                                    </p:anim>
                                    <p:anim calcmode="lin" valueType="num">
                                      <p:cBhvr additive="base">
                                        <p:cTn id="19" dur="5000"/>
                                        <p:tgtEl>
                                          <p:spTgt spid="11"/>
                                        </p:tgtEl>
                                        <p:attrNameLst>
                                          <p:attrName>ppt_y</p:attrName>
                                        </p:attrNameLst>
                                      </p:cBhvr>
                                      <p:tavLst>
                                        <p:tav tm="0">
                                          <p:val>
                                            <p:strVal val="ppt_y"/>
                                          </p:val>
                                        </p:tav>
                                        <p:tav tm="100000">
                                          <p:val>
                                            <p:strVal val="0-ppt_h/2"/>
                                          </p:val>
                                        </p:tav>
                                      </p:tavLst>
                                    </p:anim>
                                    <p:set>
                                      <p:cBhvr>
                                        <p:cTn id="20" dur="1" fill="hold">
                                          <p:stCondLst>
                                            <p:cond delay="4999"/>
                                          </p:stCondLst>
                                        </p:cTn>
                                        <p:tgtEl>
                                          <p:spTgt spid="11"/>
                                        </p:tgtEl>
                                        <p:attrNameLst>
                                          <p:attrName>style.visibility</p:attrName>
                                        </p:attrNameLst>
                                      </p:cBhvr>
                                      <p:to>
                                        <p:strVal val="hidden"/>
                                      </p:to>
                                    </p:set>
                                  </p:childTnLst>
                                </p:cTn>
                              </p:par>
                              <p:par>
                                <p:cTn id="21" presetID="2" presetClass="exit" presetSubtype="4" fill="hold" grpId="0" nodeType="withEffect">
                                  <p:stCondLst>
                                    <p:cond delay="0"/>
                                  </p:stCondLst>
                                  <p:childTnLst>
                                    <p:anim calcmode="lin" valueType="num">
                                      <p:cBhvr additive="base">
                                        <p:cTn id="22" dur="5000"/>
                                        <p:tgtEl>
                                          <p:spTgt spid="12"/>
                                        </p:tgtEl>
                                        <p:attrNameLst>
                                          <p:attrName>ppt_x</p:attrName>
                                        </p:attrNameLst>
                                      </p:cBhvr>
                                      <p:tavLst>
                                        <p:tav tm="0">
                                          <p:val>
                                            <p:strVal val="ppt_x"/>
                                          </p:val>
                                        </p:tav>
                                        <p:tav tm="100000">
                                          <p:val>
                                            <p:strVal val="ppt_x"/>
                                          </p:val>
                                        </p:tav>
                                      </p:tavLst>
                                    </p:anim>
                                    <p:anim calcmode="lin" valueType="num">
                                      <p:cBhvr additive="base">
                                        <p:cTn id="23" dur="5000"/>
                                        <p:tgtEl>
                                          <p:spTgt spid="12"/>
                                        </p:tgtEl>
                                        <p:attrNameLst>
                                          <p:attrName>ppt_y</p:attrName>
                                        </p:attrNameLst>
                                      </p:cBhvr>
                                      <p:tavLst>
                                        <p:tav tm="0">
                                          <p:val>
                                            <p:strVal val="ppt_y"/>
                                          </p:val>
                                        </p:tav>
                                        <p:tav tm="100000">
                                          <p:val>
                                            <p:strVal val="1+ppt_h/2"/>
                                          </p:val>
                                        </p:tav>
                                      </p:tavLst>
                                    </p:anim>
                                    <p:set>
                                      <p:cBhvr>
                                        <p:cTn id="24" dur="1" fill="hold">
                                          <p:stCondLst>
                                            <p:cond delay="4999"/>
                                          </p:stCondLst>
                                        </p:cTn>
                                        <p:tgtEl>
                                          <p:spTgt spid="12"/>
                                        </p:tgtEl>
                                        <p:attrNameLst>
                                          <p:attrName>style.visibility</p:attrName>
                                        </p:attrNameLst>
                                      </p:cBhvr>
                                      <p:to>
                                        <p:strVal val="hidden"/>
                                      </p:to>
                                    </p:set>
                                  </p:childTnLst>
                                </p:cTn>
                              </p:par>
                              <p:par>
                                <p:cTn id="25" presetID="2" presetClass="exit" presetSubtype="1" fill="hold" grpId="0" nodeType="withEffect">
                                  <p:stCondLst>
                                    <p:cond delay="0"/>
                                  </p:stCondLst>
                                  <p:childTnLst>
                                    <p:anim calcmode="lin" valueType="num">
                                      <p:cBhvr additive="base">
                                        <p:cTn id="26" dur="5000"/>
                                        <p:tgtEl>
                                          <p:spTgt spid="13"/>
                                        </p:tgtEl>
                                        <p:attrNameLst>
                                          <p:attrName>ppt_x</p:attrName>
                                        </p:attrNameLst>
                                      </p:cBhvr>
                                      <p:tavLst>
                                        <p:tav tm="0">
                                          <p:val>
                                            <p:strVal val="ppt_x"/>
                                          </p:val>
                                        </p:tav>
                                        <p:tav tm="100000">
                                          <p:val>
                                            <p:strVal val="ppt_x"/>
                                          </p:val>
                                        </p:tav>
                                      </p:tavLst>
                                    </p:anim>
                                    <p:anim calcmode="lin" valueType="num">
                                      <p:cBhvr additive="base">
                                        <p:cTn id="27" dur="5000"/>
                                        <p:tgtEl>
                                          <p:spTgt spid="13"/>
                                        </p:tgtEl>
                                        <p:attrNameLst>
                                          <p:attrName>ppt_y</p:attrName>
                                        </p:attrNameLst>
                                      </p:cBhvr>
                                      <p:tavLst>
                                        <p:tav tm="0">
                                          <p:val>
                                            <p:strVal val="ppt_y"/>
                                          </p:val>
                                        </p:tav>
                                        <p:tav tm="100000">
                                          <p:val>
                                            <p:strVal val="0-ppt_h/2"/>
                                          </p:val>
                                        </p:tav>
                                      </p:tavLst>
                                    </p:anim>
                                    <p:set>
                                      <p:cBhvr>
                                        <p:cTn id="28" dur="1" fill="hold">
                                          <p:stCondLst>
                                            <p:cond delay="4999"/>
                                          </p:stCondLst>
                                        </p:cTn>
                                        <p:tgtEl>
                                          <p:spTgt spid="13"/>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ppt_x"/>
                                          </p:val>
                                        </p:tav>
                                      </p:tavLst>
                                    </p:anim>
                                    <p:anim calcmode="lin" valueType="num">
                                      <p:cBhvr additive="base">
                                        <p:cTn id="31" dur="5000"/>
                                        <p:tgtEl>
                                          <p:spTgt spid="14"/>
                                        </p:tgtEl>
                                        <p:attrNameLst>
                                          <p:attrName>ppt_y</p:attrName>
                                        </p:attrNameLst>
                                      </p:cBhvr>
                                      <p:tavLst>
                                        <p:tav tm="0">
                                          <p:val>
                                            <p:strVal val="ppt_y"/>
                                          </p:val>
                                        </p:tav>
                                        <p:tav tm="100000">
                                          <p:val>
                                            <p:strVal val="1+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5"/>
                                        </p:tgtEl>
                                        <p:attrNameLst>
                                          <p:attrName>ppt_x</p:attrName>
                                        </p:attrNameLst>
                                      </p:cBhvr>
                                      <p:tavLst>
                                        <p:tav tm="0">
                                          <p:val>
                                            <p:strVal val="ppt_x"/>
                                          </p:val>
                                        </p:tav>
                                        <p:tav tm="100000">
                                          <p:val>
                                            <p:strVal val="ppt_x"/>
                                          </p:val>
                                        </p:tav>
                                      </p:tavLst>
                                    </p:anim>
                                    <p:anim calcmode="lin" valueType="num">
                                      <p:cBhvr additive="base">
                                        <p:cTn id="35" dur="5000"/>
                                        <p:tgtEl>
                                          <p:spTgt spid="15"/>
                                        </p:tgtEl>
                                        <p:attrNameLst>
                                          <p:attrName>ppt_y</p:attrName>
                                        </p:attrNameLst>
                                      </p:cBhvr>
                                      <p:tavLst>
                                        <p:tav tm="0">
                                          <p:val>
                                            <p:strVal val="ppt_y"/>
                                          </p:val>
                                        </p:tav>
                                        <p:tav tm="100000">
                                          <p:val>
                                            <p:strVal val="0-ppt_h/2"/>
                                          </p:val>
                                        </p:tav>
                                      </p:tavLst>
                                    </p:anim>
                                    <p:set>
                                      <p:cBhvr>
                                        <p:cTn id="36" dur="1" fill="hold">
                                          <p:stCondLst>
                                            <p:cond delay="4999"/>
                                          </p:stCondLst>
                                        </p:cTn>
                                        <p:tgtEl>
                                          <p:spTgt spid="15"/>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fltVal val="0"/>
                                          </p:val>
                                        </p:tav>
                                        <p:tav tm="100000">
                                          <p:val>
                                            <p:strVal val="#ppt_w"/>
                                          </p:val>
                                        </p:tav>
                                      </p:tavLst>
                                    </p:anim>
                                    <p:anim calcmode="lin" valueType="num">
                                      <p:cBhvr>
                                        <p:cTn id="40" dur="3000" fill="hold"/>
                                        <p:tgtEl>
                                          <p:spTgt spid="4"/>
                                        </p:tgtEl>
                                        <p:attrNameLst>
                                          <p:attrName>ppt_h</p:attrName>
                                        </p:attrNameLst>
                                      </p:cBhvr>
                                      <p:tavLst>
                                        <p:tav tm="0">
                                          <p:val>
                                            <p:fltVal val="0"/>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animBg="1"/>
      <p:bldP spid="14"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3666779720_981490ea52_b.jpg"/>
          <p:cNvPicPr>
            <a:picLocks noChangeAspect="1"/>
          </p:cNvPicPr>
          <p:nvPr/>
        </p:nvPicPr>
        <p:blipFill>
          <a:blip r:embed="rId2"/>
          <a:stretch>
            <a:fillRect/>
          </a:stretch>
        </p:blipFill>
        <p:spPr>
          <a:xfrm>
            <a:off x="0" y="357166"/>
            <a:ext cx="9144000" cy="6072206"/>
          </a:xfrm>
          <a:prstGeom prst="rect">
            <a:avLst/>
          </a:prstGeom>
        </p:spPr>
      </p:pic>
      <p:sp>
        <p:nvSpPr>
          <p:cNvPr id="5" name="4 Rectángulo"/>
          <p:cNvSpPr/>
          <p:nvPr/>
        </p:nvSpPr>
        <p:spPr>
          <a:xfrm>
            <a:off x="285720"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14546"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40"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071934"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072066"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072198"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072330"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8001024"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5" fill="hold" grpId="0"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ppt_w"/>
                                          </p:val>
                                        </p:tav>
                                      </p:tavLst>
                                    </p:anim>
                                    <p:anim calcmode="lin" valueType="num">
                                      <p:cBhvr>
                                        <p:cTn id="11"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5" fill="hold" grpId="0"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ppt_w"/>
                                          </p:val>
                                        </p:tav>
                                      </p:tavLst>
                                    </p:anim>
                                    <p:anim calcmode="lin" valueType="num">
                                      <p:cBhvr>
                                        <p:cTn id="19"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5" fill="hold" grpId="0" nodeType="withEffect">
                                  <p:stCondLst>
                                    <p:cond delay="0"/>
                                  </p:stCondLst>
                                  <p:childTnLst>
                                    <p:anim calcmode="lin" valueType="num">
                                      <p:cBhvr>
                                        <p:cTn id="26" dur="5000"/>
                                        <p:tgtEl>
                                          <p:spTgt spid="10"/>
                                        </p:tgtEl>
                                        <p:attrNameLst>
                                          <p:attrName>ppt_w</p:attrName>
                                        </p:attrNameLst>
                                      </p:cBhvr>
                                      <p:tavLst>
                                        <p:tav tm="0">
                                          <p:val>
                                            <p:strVal val="ppt_w"/>
                                          </p:val>
                                        </p:tav>
                                        <p:tav tm="100000">
                                          <p:val>
                                            <p:strVal val="ppt_w"/>
                                          </p:val>
                                        </p:tav>
                                      </p:tavLst>
                                    </p:anim>
                                    <p:anim calcmode="lin" valueType="num">
                                      <p:cBhvr>
                                        <p:cTn id="27"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10" fill="hold" grpId="0" nodeType="withEffect">
                                  <p:stCondLst>
                                    <p:cond delay="0"/>
                                  </p:stCondLst>
                                  <p:childTnLst>
                                    <p:anim calcmode="lin" valueType="num">
                                      <p:cBhvr>
                                        <p:cTn id="30" dur="5000"/>
                                        <p:tgtEl>
                                          <p:spTgt spid="11"/>
                                        </p:tgtEl>
                                        <p:attrNameLst>
                                          <p:attrName>ppt_h</p:attrName>
                                        </p:attrNameLst>
                                      </p:cBhvr>
                                      <p:tavLst>
                                        <p:tav tm="0">
                                          <p:val>
                                            <p:strVal val="ppt_h"/>
                                          </p:val>
                                        </p:tav>
                                        <p:tav tm="100000">
                                          <p:val>
                                            <p:strVal val="ppt_h"/>
                                          </p:val>
                                        </p:tav>
                                      </p:tavLst>
                                    </p:anim>
                                    <p:anim calcmode="lin" valueType="num">
                                      <p:cBhvr>
                                        <p:cTn id="3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5" fill="hold" grpId="0" nodeType="withEffect">
                                  <p:stCondLst>
                                    <p:cond delay="0"/>
                                  </p:stCondLst>
                                  <p:childTnLst>
                                    <p:anim calcmode="lin" valueType="num">
                                      <p:cBhvr>
                                        <p:cTn id="34" dur="5000"/>
                                        <p:tgtEl>
                                          <p:spTgt spid="12"/>
                                        </p:tgtEl>
                                        <p:attrNameLst>
                                          <p:attrName>ppt_w</p:attrName>
                                        </p:attrNameLst>
                                      </p:cBhvr>
                                      <p:tavLst>
                                        <p:tav tm="0">
                                          <p:val>
                                            <p:strVal val="ppt_w"/>
                                          </p:val>
                                        </p:tav>
                                        <p:tav tm="100000">
                                          <p:val>
                                            <p:strVal val="ppt_w"/>
                                          </p:val>
                                        </p:tav>
                                      </p:tavLst>
                                    </p:anim>
                                    <p:anim calcmode="lin" valueType="num">
                                      <p:cBhvr>
                                        <p:cTn id="35"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19" presetClass="exit" presetSubtype="5" fill="hold" grpId="0" nodeType="withEffect">
                                  <p:stCondLst>
                                    <p:cond delay="0"/>
                                  </p:stCondLst>
                                  <p:childTnLst>
                                    <p:anim calcmode="lin" valueType="num">
                                      <p:cBhvr>
                                        <p:cTn id="38" dur="5000"/>
                                        <p:tgtEl>
                                          <p:spTgt spid="13"/>
                                        </p:tgtEl>
                                        <p:attrNameLst>
                                          <p:attrName>ppt_w</p:attrName>
                                        </p:attrNameLst>
                                      </p:cBhvr>
                                      <p:tavLst>
                                        <p:tav tm="0">
                                          <p:val>
                                            <p:strVal val="ppt_w"/>
                                          </p:val>
                                        </p:tav>
                                        <p:tav tm="100000">
                                          <p:val>
                                            <p:strVal val="ppt_w"/>
                                          </p:val>
                                        </p:tav>
                                      </p:tavLst>
                                    </p:anim>
                                    <p:anim calcmode="lin" valueType="num">
                                      <p:cBhvr>
                                        <p:cTn id="39"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 dur="1" fill="hold">
                                          <p:stCondLst>
                                            <p:cond delay="4999"/>
                                          </p:stCondLst>
                                        </p:cTn>
                                        <p:tgtEl>
                                          <p:spTgt spid="13"/>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fltVal val="0"/>
                                          </p:val>
                                        </p:tav>
                                        <p:tav tm="100000">
                                          <p:val>
                                            <p:strVal val="#ppt_w"/>
                                          </p:val>
                                        </p:tav>
                                      </p:tavLst>
                                    </p:anim>
                                    <p:anim calcmode="lin" valueType="num">
                                      <p:cBhvr>
                                        <p:cTn id="44" dur="3000" fill="hold"/>
                                        <p:tgtEl>
                                          <p:spTgt spid="4"/>
                                        </p:tgtEl>
                                        <p:attrNameLst>
                                          <p:attrName>ppt_h</p:attrName>
                                        </p:attrNameLst>
                                      </p:cBhvr>
                                      <p:tavLst>
                                        <p:tav tm="0">
                                          <p:val>
                                            <p:fltVal val="0"/>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linds(horizontal)">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_1283935327_el-parque-del-amor--miraflores - copia.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a:off x="0" y="3786142"/>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44012">
            <a:off x="6141487" y="3777357"/>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14741">
            <a:off x="571472" y="3071810"/>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44012">
            <a:off x="5644005" y="3212505"/>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14741">
            <a:off x="1205380" y="2423250"/>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44012">
            <a:off x="5215376" y="2641001"/>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14741">
            <a:off x="1634009" y="1780307"/>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4012">
            <a:off x="4715310" y="1998059"/>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9"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3" fill="hold" grpId="0" nodeType="withEffect">
                                  <p:stCondLst>
                                    <p:cond delay="0"/>
                                  </p:stCondLst>
                                  <p:childTnLst>
                                    <p:anim calcmode="lin" valueType="num">
                                      <p:cBhvr additive="base">
                                        <p:cTn id="14" dur="7000"/>
                                        <p:tgtEl>
                                          <p:spTgt spid="7"/>
                                        </p:tgtEl>
                                        <p:attrNameLst>
                                          <p:attrName>ppt_x</p:attrName>
                                        </p:attrNameLst>
                                      </p:cBhvr>
                                      <p:tavLst>
                                        <p:tav tm="0">
                                          <p:val>
                                            <p:strVal val="ppt_x"/>
                                          </p:val>
                                        </p:tav>
                                        <p:tav tm="100000">
                                          <p:val>
                                            <p:strVal val="1+ppt_w/2"/>
                                          </p:val>
                                        </p:tav>
                                      </p:tavLst>
                                    </p:anim>
                                    <p:anim calcmode="lin" valueType="num">
                                      <p:cBhvr additive="base">
                                        <p:cTn id="15" dur="7000"/>
                                        <p:tgtEl>
                                          <p:spTgt spid="7"/>
                                        </p:tgtEl>
                                        <p:attrNameLst>
                                          <p:attrName>ppt_y</p:attrName>
                                        </p:attrNameLst>
                                      </p:cBhvr>
                                      <p:tavLst>
                                        <p:tav tm="0">
                                          <p:val>
                                            <p:strVal val="ppt_y"/>
                                          </p:val>
                                        </p:tav>
                                        <p:tav tm="100000">
                                          <p:val>
                                            <p:strVal val="0-ppt_h/2"/>
                                          </p:val>
                                        </p:tav>
                                      </p:tavLst>
                                    </p:anim>
                                    <p:set>
                                      <p:cBhvr>
                                        <p:cTn id="16" dur="1" fill="hold">
                                          <p:stCondLst>
                                            <p:cond delay="6999"/>
                                          </p:stCondLst>
                                        </p:cTn>
                                        <p:tgtEl>
                                          <p:spTgt spid="7"/>
                                        </p:tgtEl>
                                        <p:attrNameLst>
                                          <p:attrName>style.visibility</p:attrName>
                                        </p:attrNameLst>
                                      </p:cBhvr>
                                      <p:to>
                                        <p:strVal val="hidden"/>
                                      </p:to>
                                    </p:set>
                                  </p:childTnLst>
                                </p:cTn>
                              </p:par>
                              <p:par>
                                <p:cTn id="17" presetID="2" presetClass="exit" presetSubtype="9" fill="hold" grpId="0" nodeType="withEffect">
                                  <p:stCondLst>
                                    <p:cond delay="0"/>
                                  </p:stCondLst>
                                  <p:childTnLst>
                                    <p:anim calcmode="lin" valueType="num">
                                      <p:cBhvr additive="base">
                                        <p:cTn id="18" dur="7000"/>
                                        <p:tgtEl>
                                          <p:spTgt spid="8"/>
                                        </p:tgtEl>
                                        <p:attrNameLst>
                                          <p:attrName>ppt_x</p:attrName>
                                        </p:attrNameLst>
                                      </p:cBhvr>
                                      <p:tavLst>
                                        <p:tav tm="0">
                                          <p:val>
                                            <p:strVal val="ppt_x"/>
                                          </p:val>
                                        </p:tav>
                                        <p:tav tm="100000">
                                          <p:val>
                                            <p:strVal val="0-ppt_w/2"/>
                                          </p:val>
                                        </p:tav>
                                      </p:tavLst>
                                    </p:anim>
                                    <p:anim calcmode="lin" valueType="num">
                                      <p:cBhvr additive="base">
                                        <p:cTn id="19" dur="7000"/>
                                        <p:tgtEl>
                                          <p:spTgt spid="8"/>
                                        </p:tgtEl>
                                        <p:attrNameLst>
                                          <p:attrName>ppt_y</p:attrName>
                                        </p:attrNameLst>
                                      </p:cBhvr>
                                      <p:tavLst>
                                        <p:tav tm="0">
                                          <p:val>
                                            <p:strVal val="ppt_y"/>
                                          </p:val>
                                        </p:tav>
                                        <p:tav tm="100000">
                                          <p:val>
                                            <p:strVal val="0-ppt_h/2"/>
                                          </p:val>
                                        </p:tav>
                                      </p:tavLst>
                                    </p:anim>
                                    <p:set>
                                      <p:cBhvr>
                                        <p:cTn id="20" dur="1" fill="hold">
                                          <p:stCondLst>
                                            <p:cond delay="6999"/>
                                          </p:stCondLst>
                                        </p:cTn>
                                        <p:tgtEl>
                                          <p:spTgt spid="8"/>
                                        </p:tgtEl>
                                        <p:attrNameLst>
                                          <p:attrName>style.visibility</p:attrName>
                                        </p:attrNameLst>
                                      </p:cBhvr>
                                      <p:to>
                                        <p:strVal val="hidden"/>
                                      </p:to>
                                    </p:set>
                                  </p:childTnLst>
                                </p:cTn>
                              </p:par>
                              <p:par>
                                <p:cTn id="21" presetID="2" presetClass="exit" presetSubtype="3" fill="hold" grpId="0" nodeType="withEffect">
                                  <p:stCondLst>
                                    <p:cond delay="0"/>
                                  </p:stCondLst>
                                  <p:childTnLst>
                                    <p:anim calcmode="lin" valueType="num">
                                      <p:cBhvr additive="base">
                                        <p:cTn id="22" dur="8000"/>
                                        <p:tgtEl>
                                          <p:spTgt spid="9"/>
                                        </p:tgtEl>
                                        <p:attrNameLst>
                                          <p:attrName>ppt_x</p:attrName>
                                        </p:attrNameLst>
                                      </p:cBhvr>
                                      <p:tavLst>
                                        <p:tav tm="0">
                                          <p:val>
                                            <p:strVal val="ppt_x"/>
                                          </p:val>
                                        </p:tav>
                                        <p:tav tm="100000">
                                          <p:val>
                                            <p:strVal val="1+ppt_w/2"/>
                                          </p:val>
                                        </p:tav>
                                      </p:tavLst>
                                    </p:anim>
                                    <p:anim calcmode="lin" valueType="num">
                                      <p:cBhvr additive="base">
                                        <p:cTn id="23" dur="8000"/>
                                        <p:tgtEl>
                                          <p:spTgt spid="9"/>
                                        </p:tgtEl>
                                        <p:attrNameLst>
                                          <p:attrName>ppt_y</p:attrName>
                                        </p:attrNameLst>
                                      </p:cBhvr>
                                      <p:tavLst>
                                        <p:tav tm="0">
                                          <p:val>
                                            <p:strVal val="ppt_y"/>
                                          </p:val>
                                        </p:tav>
                                        <p:tav tm="100000">
                                          <p:val>
                                            <p:strVal val="0-ppt_h/2"/>
                                          </p:val>
                                        </p:tav>
                                      </p:tavLst>
                                    </p:anim>
                                    <p:set>
                                      <p:cBhvr>
                                        <p:cTn id="24" dur="1" fill="hold">
                                          <p:stCondLst>
                                            <p:cond delay="7999"/>
                                          </p:stCondLst>
                                        </p:cTn>
                                        <p:tgtEl>
                                          <p:spTgt spid="9"/>
                                        </p:tgtEl>
                                        <p:attrNameLst>
                                          <p:attrName>style.visibility</p:attrName>
                                        </p:attrNameLst>
                                      </p:cBhvr>
                                      <p:to>
                                        <p:strVal val="hidden"/>
                                      </p:to>
                                    </p:set>
                                  </p:childTnLst>
                                </p:cTn>
                              </p:par>
                              <p:par>
                                <p:cTn id="25" presetID="2" presetClass="exit" presetSubtype="9" fill="hold" grpId="0" nodeType="withEffect">
                                  <p:stCondLst>
                                    <p:cond delay="0"/>
                                  </p:stCondLst>
                                  <p:childTnLst>
                                    <p:anim calcmode="lin" valueType="num">
                                      <p:cBhvr additive="base">
                                        <p:cTn id="26" dur="8000"/>
                                        <p:tgtEl>
                                          <p:spTgt spid="10"/>
                                        </p:tgtEl>
                                        <p:attrNameLst>
                                          <p:attrName>ppt_x</p:attrName>
                                        </p:attrNameLst>
                                      </p:cBhvr>
                                      <p:tavLst>
                                        <p:tav tm="0">
                                          <p:val>
                                            <p:strVal val="ppt_x"/>
                                          </p:val>
                                        </p:tav>
                                        <p:tav tm="100000">
                                          <p:val>
                                            <p:strVal val="0-ppt_w/2"/>
                                          </p:val>
                                        </p:tav>
                                      </p:tavLst>
                                    </p:anim>
                                    <p:anim calcmode="lin" valueType="num">
                                      <p:cBhvr additive="base">
                                        <p:cTn id="27" dur="8000"/>
                                        <p:tgtEl>
                                          <p:spTgt spid="10"/>
                                        </p:tgtEl>
                                        <p:attrNameLst>
                                          <p:attrName>ppt_y</p:attrName>
                                        </p:attrNameLst>
                                      </p:cBhvr>
                                      <p:tavLst>
                                        <p:tav tm="0">
                                          <p:val>
                                            <p:strVal val="ppt_y"/>
                                          </p:val>
                                        </p:tav>
                                        <p:tav tm="100000">
                                          <p:val>
                                            <p:strVal val="0-ppt_h/2"/>
                                          </p:val>
                                        </p:tav>
                                      </p:tavLst>
                                    </p:anim>
                                    <p:set>
                                      <p:cBhvr>
                                        <p:cTn id="28" dur="1" fill="hold">
                                          <p:stCondLst>
                                            <p:cond delay="7999"/>
                                          </p:stCondLst>
                                        </p:cTn>
                                        <p:tgtEl>
                                          <p:spTgt spid="10"/>
                                        </p:tgtEl>
                                        <p:attrNameLst>
                                          <p:attrName>style.visibility</p:attrName>
                                        </p:attrNameLst>
                                      </p:cBhvr>
                                      <p:to>
                                        <p:strVal val="hidden"/>
                                      </p:to>
                                    </p:set>
                                  </p:childTnLst>
                                </p:cTn>
                              </p:par>
                              <p:par>
                                <p:cTn id="29" presetID="2" presetClass="exit" presetSubtype="3" fill="hold" grpId="0" nodeType="withEffect">
                                  <p:stCondLst>
                                    <p:cond delay="0"/>
                                  </p:stCondLst>
                                  <p:childTnLst>
                                    <p:anim calcmode="lin" valueType="num">
                                      <p:cBhvr additive="base">
                                        <p:cTn id="30" dur="9000"/>
                                        <p:tgtEl>
                                          <p:spTgt spid="11"/>
                                        </p:tgtEl>
                                        <p:attrNameLst>
                                          <p:attrName>ppt_x</p:attrName>
                                        </p:attrNameLst>
                                      </p:cBhvr>
                                      <p:tavLst>
                                        <p:tav tm="0">
                                          <p:val>
                                            <p:strVal val="ppt_x"/>
                                          </p:val>
                                        </p:tav>
                                        <p:tav tm="100000">
                                          <p:val>
                                            <p:strVal val="1+ppt_w/2"/>
                                          </p:val>
                                        </p:tav>
                                      </p:tavLst>
                                    </p:anim>
                                    <p:anim calcmode="lin" valueType="num">
                                      <p:cBhvr additive="base">
                                        <p:cTn id="31" dur="9000"/>
                                        <p:tgtEl>
                                          <p:spTgt spid="11"/>
                                        </p:tgtEl>
                                        <p:attrNameLst>
                                          <p:attrName>ppt_y</p:attrName>
                                        </p:attrNameLst>
                                      </p:cBhvr>
                                      <p:tavLst>
                                        <p:tav tm="0">
                                          <p:val>
                                            <p:strVal val="ppt_y"/>
                                          </p:val>
                                        </p:tav>
                                        <p:tav tm="100000">
                                          <p:val>
                                            <p:strVal val="0-ppt_h/2"/>
                                          </p:val>
                                        </p:tav>
                                      </p:tavLst>
                                    </p:anim>
                                    <p:set>
                                      <p:cBhvr>
                                        <p:cTn id="32" dur="1" fill="hold">
                                          <p:stCondLst>
                                            <p:cond delay="8999"/>
                                          </p:stCondLst>
                                        </p:cTn>
                                        <p:tgtEl>
                                          <p:spTgt spid="11"/>
                                        </p:tgtEl>
                                        <p:attrNameLst>
                                          <p:attrName>style.visibility</p:attrName>
                                        </p:attrNameLst>
                                      </p:cBhvr>
                                      <p:to>
                                        <p:strVal val="hidden"/>
                                      </p:to>
                                    </p:set>
                                  </p:childTnLst>
                                </p:cTn>
                              </p:par>
                              <p:par>
                                <p:cTn id="33" presetID="2" presetClass="exit" presetSubtype="9" fill="hold" grpId="0" nodeType="withEffect">
                                  <p:stCondLst>
                                    <p:cond delay="0"/>
                                  </p:stCondLst>
                                  <p:childTnLst>
                                    <p:anim calcmode="lin" valueType="num">
                                      <p:cBhvr additive="base">
                                        <p:cTn id="34" dur="9000"/>
                                        <p:tgtEl>
                                          <p:spTgt spid="12"/>
                                        </p:tgtEl>
                                        <p:attrNameLst>
                                          <p:attrName>ppt_x</p:attrName>
                                        </p:attrNameLst>
                                      </p:cBhvr>
                                      <p:tavLst>
                                        <p:tav tm="0">
                                          <p:val>
                                            <p:strVal val="ppt_x"/>
                                          </p:val>
                                        </p:tav>
                                        <p:tav tm="100000">
                                          <p:val>
                                            <p:strVal val="0-ppt_w/2"/>
                                          </p:val>
                                        </p:tav>
                                      </p:tavLst>
                                    </p:anim>
                                    <p:anim calcmode="lin" valueType="num">
                                      <p:cBhvr additive="base">
                                        <p:cTn id="35" dur="9000"/>
                                        <p:tgtEl>
                                          <p:spTgt spid="12"/>
                                        </p:tgtEl>
                                        <p:attrNameLst>
                                          <p:attrName>ppt_y</p:attrName>
                                        </p:attrNameLst>
                                      </p:cBhvr>
                                      <p:tavLst>
                                        <p:tav tm="0">
                                          <p:val>
                                            <p:strVal val="ppt_y"/>
                                          </p:val>
                                        </p:tav>
                                        <p:tav tm="100000">
                                          <p:val>
                                            <p:strVal val="0-ppt_h/2"/>
                                          </p:val>
                                        </p:tav>
                                      </p:tavLst>
                                    </p:anim>
                                    <p:set>
                                      <p:cBhvr>
                                        <p:cTn id="36" dur="1" fill="hold">
                                          <p:stCondLst>
                                            <p:cond delay="8999"/>
                                          </p:stCondLst>
                                        </p:cTn>
                                        <p:tgtEl>
                                          <p:spTgt spid="12"/>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8" presetClass="entr" presetSubtype="32" fill="hold"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diamond(out)">
                                      <p:cBhvr>
                                        <p:cTn id="4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80196428_d80663bff9_b.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500166" y="0"/>
            <a:ext cx="6858048" cy="6858000"/>
          </a:xfrm>
          <a:prstGeom prst="donut">
            <a:avLst>
              <a:gd name="adj" fmla="val 6588"/>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785794"/>
            <a:ext cx="5357850" cy="5357850"/>
          </a:xfrm>
          <a:prstGeom prst="donut">
            <a:avLst>
              <a:gd name="adj" fmla="val 6588"/>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1643050"/>
            <a:ext cx="4071966" cy="3867176"/>
          </a:xfrm>
          <a:prstGeom prst="donut">
            <a:avLst>
              <a:gd name="adj" fmla="val 7968"/>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2214554"/>
            <a:ext cx="2938482" cy="2847996"/>
          </a:xfrm>
          <a:prstGeom prst="donut">
            <a:avLst>
              <a:gd name="adj" fmla="val 10906"/>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000496" y="2786058"/>
            <a:ext cx="1804998" cy="1776426"/>
          </a:xfrm>
          <a:prstGeom prst="donut">
            <a:avLst>
              <a:gd name="adj" fmla="val 15322"/>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6000"/>
                                        <p:tgtEl>
                                          <p:spTgt spid="6"/>
                                        </p:tgtEl>
                                        <p:attrNameLst>
                                          <p:attrName>ppt_w</p:attrName>
                                        </p:attrNameLst>
                                      </p:cBhvr>
                                      <p:tavLst>
                                        <p:tav tm="0">
                                          <p:val>
                                            <p:strVal val="ppt_w"/>
                                          </p:val>
                                        </p:tav>
                                        <p:tav tm="100000">
                                          <p:val>
                                            <p:fltVal val="0"/>
                                          </p:val>
                                        </p:tav>
                                      </p:tavLst>
                                    </p:anim>
                                    <p:anim calcmode="lin" valueType="num">
                                      <p:cBhvr>
                                        <p:cTn id="13" dur="6000"/>
                                        <p:tgtEl>
                                          <p:spTgt spid="6"/>
                                        </p:tgtEl>
                                        <p:attrNameLst>
                                          <p:attrName>ppt_h</p:attrName>
                                        </p:attrNameLst>
                                      </p:cBhvr>
                                      <p:tavLst>
                                        <p:tav tm="0">
                                          <p:val>
                                            <p:strVal val="ppt_h"/>
                                          </p:val>
                                        </p:tav>
                                        <p:tav tm="100000">
                                          <p:val>
                                            <p:fltVal val="0"/>
                                          </p:val>
                                        </p:tav>
                                      </p:tavLst>
                                    </p:anim>
                                    <p:anim calcmode="lin" valueType="num">
                                      <p:cBhvr>
                                        <p:cTn id="14" dur="6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6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5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7000"/>
                                        <p:tgtEl>
                                          <p:spTgt spid="7"/>
                                        </p:tgtEl>
                                        <p:attrNameLst>
                                          <p:attrName>ppt_w</p:attrName>
                                        </p:attrNameLst>
                                      </p:cBhvr>
                                      <p:tavLst>
                                        <p:tav tm="0">
                                          <p:val>
                                            <p:strVal val="ppt_w"/>
                                          </p:val>
                                        </p:tav>
                                        <p:tav tm="100000">
                                          <p:val>
                                            <p:fltVal val="0"/>
                                          </p:val>
                                        </p:tav>
                                      </p:tavLst>
                                    </p:anim>
                                    <p:anim calcmode="lin" valueType="num">
                                      <p:cBhvr>
                                        <p:cTn id="19" dur="7000"/>
                                        <p:tgtEl>
                                          <p:spTgt spid="7"/>
                                        </p:tgtEl>
                                        <p:attrNameLst>
                                          <p:attrName>ppt_h</p:attrName>
                                        </p:attrNameLst>
                                      </p:cBhvr>
                                      <p:tavLst>
                                        <p:tav tm="0">
                                          <p:val>
                                            <p:strVal val="ppt_h"/>
                                          </p:val>
                                        </p:tav>
                                        <p:tav tm="100000">
                                          <p:val>
                                            <p:fltVal val="0"/>
                                          </p:val>
                                        </p:tav>
                                      </p:tavLst>
                                    </p:anim>
                                    <p:anim calcmode="lin" valueType="num">
                                      <p:cBhvr>
                                        <p:cTn id="20" dur="7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7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6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8000"/>
                                        <p:tgtEl>
                                          <p:spTgt spid="8"/>
                                        </p:tgtEl>
                                        <p:attrNameLst>
                                          <p:attrName>ppt_w</p:attrName>
                                        </p:attrNameLst>
                                      </p:cBhvr>
                                      <p:tavLst>
                                        <p:tav tm="0">
                                          <p:val>
                                            <p:strVal val="ppt_w"/>
                                          </p:val>
                                        </p:tav>
                                        <p:tav tm="100000">
                                          <p:val>
                                            <p:fltVal val="0"/>
                                          </p:val>
                                        </p:tav>
                                      </p:tavLst>
                                    </p:anim>
                                    <p:anim calcmode="lin" valueType="num">
                                      <p:cBhvr>
                                        <p:cTn id="25" dur="8000"/>
                                        <p:tgtEl>
                                          <p:spTgt spid="8"/>
                                        </p:tgtEl>
                                        <p:attrNameLst>
                                          <p:attrName>ppt_h</p:attrName>
                                        </p:attrNameLst>
                                      </p:cBhvr>
                                      <p:tavLst>
                                        <p:tav tm="0">
                                          <p:val>
                                            <p:strVal val="ppt_h"/>
                                          </p:val>
                                        </p:tav>
                                        <p:tav tm="100000">
                                          <p:val>
                                            <p:fltVal val="0"/>
                                          </p:val>
                                        </p:tav>
                                      </p:tavLst>
                                    </p:anim>
                                    <p:anim calcmode="lin" valueType="num">
                                      <p:cBhvr>
                                        <p:cTn id="26" dur="8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8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7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9000"/>
                                        <p:tgtEl>
                                          <p:spTgt spid="9"/>
                                        </p:tgtEl>
                                        <p:attrNameLst>
                                          <p:attrName>ppt_w</p:attrName>
                                        </p:attrNameLst>
                                      </p:cBhvr>
                                      <p:tavLst>
                                        <p:tav tm="0">
                                          <p:val>
                                            <p:strVal val="ppt_w"/>
                                          </p:val>
                                        </p:tav>
                                        <p:tav tm="100000">
                                          <p:val>
                                            <p:fltVal val="0"/>
                                          </p:val>
                                        </p:tav>
                                      </p:tavLst>
                                    </p:anim>
                                    <p:anim calcmode="lin" valueType="num">
                                      <p:cBhvr>
                                        <p:cTn id="31" dur="9000"/>
                                        <p:tgtEl>
                                          <p:spTgt spid="9"/>
                                        </p:tgtEl>
                                        <p:attrNameLst>
                                          <p:attrName>ppt_h</p:attrName>
                                        </p:attrNameLst>
                                      </p:cBhvr>
                                      <p:tavLst>
                                        <p:tav tm="0">
                                          <p:val>
                                            <p:strVal val="ppt_h"/>
                                          </p:val>
                                        </p:tav>
                                        <p:tav tm="100000">
                                          <p:val>
                                            <p:fltVal val="0"/>
                                          </p:val>
                                        </p:tav>
                                      </p:tavLst>
                                    </p:anim>
                                    <p:anim calcmode="lin" valueType="num">
                                      <p:cBhvr>
                                        <p:cTn id="32" dur="9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9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8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7000" fill="hold"/>
                                        <p:tgtEl>
                                          <p:spTgt spid="4"/>
                                        </p:tgtEl>
                                        <p:attrNameLst>
                                          <p:attrName>ppt_w</p:attrName>
                                        </p:attrNameLst>
                                      </p:cBhvr>
                                      <p:tavLst>
                                        <p:tav tm="0">
                                          <p:val>
                                            <p:fltVal val="0"/>
                                          </p:val>
                                        </p:tav>
                                        <p:tav tm="100000">
                                          <p:val>
                                            <p:strVal val="#ppt_w"/>
                                          </p:val>
                                        </p:tav>
                                      </p:tavLst>
                                    </p:anim>
                                    <p:anim calcmode="lin" valueType="num">
                                      <p:cBhvr>
                                        <p:cTn id="38" dur="7000" fill="hold"/>
                                        <p:tgtEl>
                                          <p:spTgt spid="4"/>
                                        </p:tgtEl>
                                        <p:attrNameLst>
                                          <p:attrName>ppt_h</p:attrName>
                                        </p:attrNameLst>
                                      </p:cBhvr>
                                      <p:tavLst>
                                        <p:tav tm="0">
                                          <p:val>
                                            <p:fltVal val="0"/>
                                          </p:val>
                                        </p:tav>
                                        <p:tav tm="100000">
                                          <p:val>
                                            <p:strVal val="#ppt_h"/>
                                          </p:val>
                                        </p:tav>
                                      </p:tavLst>
                                    </p:anim>
                                  </p:childTnLst>
                                </p:cTn>
                              </p:par>
                              <p:par>
                                <p:cTn id="39" presetID="6"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ircle(out)">
                                      <p:cBhvr>
                                        <p:cTn id="41"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35333472_e6b6481263_b.jpg"/>
          <p:cNvPicPr>
            <a:picLocks noChangeAspect="1"/>
          </p:cNvPicPr>
          <p:nvPr/>
        </p:nvPicPr>
        <p:blipFill>
          <a:blip r:embed="rId2"/>
          <a:stretch>
            <a:fillRect/>
          </a:stretch>
        </p:blipFill>
        <p:spPr>
          <a:xfrm>
            <a:off x="0" y="1"/>
            <a:ext cx="9144000" cy="6858000"/>
          </a:xfrm>
          <a:prstGeom prst="rect">
            <a:avLst/>
          </a:prstGeom>
        </p:spPr>
      </p:pic>
      <p:sp>
        <p:nvSpPr>
          <p:cNvPr id="5" name="4 Marco"/>
          <p:cNvSpPr/>
          <p:nvPr/>
        </p:nvSpPr>
        <p:spPr>
          <a:xfrm>
            <a:off x="1071538" y="428604"/>
            <a:ext cx="7215238" cy="5786502"/>
          </a:xfrm>
          <a:prstGeom prst="frame">
            <a:avLst/>
          </a:prstGeom>
          <a:noFill/>
          <a:ln w="57150" cmpd="dbl">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2071670" y="1285860"/>
            <a:ext cx="5143536" cy="3929090"/>
          </a:xfrm>
          <a:prstGeom prst="frame">
            <a:avLst/>
          </a:prstGeom>
          <a:noFill/>
          <a:ln w="57150" cmpd="dbl">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857488" y="2000240"/>
            <a:ext cx="3643338" cy="2571768"/>
          </a:xfrm>
          <a:prstGeom prst="frame">
            <a:avLst>
              <a:gd name="adj1" fmla="val 17685"/>
            </a:avLst>
          </a:prstGeom>
          <a:noFill/>
          <a:ln w="57150" cmpd="dbl">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643306" y="2571744"/>
            <a:ext cx="2152664" cy="1357322"/>
          </a:xfrm>
          <a:prstGeom prst="frame">
            <a:avLst>
              <a:gd name="adj1" fmla="val 17685"/>
            </a:avLst>
          </a:prstGeom>
          <a:noFill/>
          <a:ln w="57150" cmpd="dbl">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xit" presetSubtype="4"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1"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1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in)">
                                      <p:cBhvr>
                                        <p:cTn id="23" dur="7000"/>
                                        <p:tgtEl>
                                          <p:spTgt spid="4"/>
                                        </p:tgtEl>
                                      </p:cBhvr>
                                    </p:animEffect>
                                  </p:childTnLst>
                                </p:cTn>
                              </p:par>
                              <p:par>
                                <p:cTn id="24" presetID="2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7000" fill="hold"/>
                                        <p:tgtEl>
                                          <p:spTgt spid="4"/>
                                        </p:tgtEl>
                                        <p:attrNameLst>
                                          <p:attrName>ppt_w</p:attrName>
                                        </p:attrNameLst>
                                      </p:cBhvr>
                                      <p:tavLst>
                                        <p:tav tm="0">
                                          <p:val>
                                            <p:fltVal val="0"/>
                                          </p:val>
                                        </p:tav>
                                        <p:tav tm="100000">
                                          <p:val>
                                            <p:strVal val="#ppt_w"/>
                                          </p:val>
                                        </p:tav>
                                      </p:tavLst>
                                    </p:anim>
                                    <p:anim calcmode="lin" valueType="num">
                                      <p:cBhvr>
                                        <p:cTn id="27" dur="7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rque-del-amor_miraflores_06.jpg"/>
          <p:cNvPicPr>
            <a:picLocks noGrp="1" noChangeAspect="1"/>
          </p:cNvPicPr>
          <p:nvPr>
            <p:ph idx="1"/>
          </p:nvPr>
        </p:nvPicPr>
        <p:blipFill>
          <a:blip r:embed="rId2"/>
          <a:stretch>
            <a:fillRect/>
          </a:stretch>
        </p:blipFill>
        <p:spPr>
          <a:xfrm>
            <a:off x="-1" y="0"/>
            <a:ext cx="9108309" cy="6858000"/>
          </a:xfrm>
        </p:spPr>
      </p:pic>
      <p:sp>
        <p:nvSpPr>
          <p:cNvPr id="26" name="25 Lágrima"/>
          <p:cNvSpPr/>
          <p:nvPr/>
        </p:nvSpPr>
        <p:spPr>
          <a:xfrm>
            <a:off x="0" y="3786142"/>
            <a:ext cx="3143304" cy="3071858"/>
          </a:xfrm>
          <a:prstGeom prst="teardrop">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444012">
            <a:off x="6141487" y="3777357"/>
            <a:ext cx="3143304" cy="3071858"/>
          </a:xfrm>
          <a:prstGeom prst="teardrop">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314741">
            <a:off x="571472" y="3071810"/>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6444012">
            <a:off x="5644005" y="3212505"/>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314741">
            <a:off x="1205380" y="2423250"/>
            <a:ext cx="3143304" cy="3071858"/>
          </a:xfrm>
          <a:prstGeom prst="teardrop">
            <a:avLst/>
          </a:prstGeom>
          <a:noFill/>
          <a:ln w="38100">
            <a:solidFill>
              <a:srgbClr val="66FF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444012">
            <a:off x="5215376" y="2641001"/>
            <a:ext cx="3143304" cy="3071858"/>
          </a:xfrm>
          <a:prstGeom prst="teardrop">
            <a:avLst/>
          </a:prstGeom>
          <a:noFill/>
          <a:ln w="38100">
            <a:solidFill>
              <a:srgbClr val="66FF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314741">
            <a:off x="1634009" y="1780307"/>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44012">
            <a:off x="4715310" y="1998059"/>
            <a:ext cx="3143304" cy="3071858"/>
          </a:xfrm>
          <a:prstGeom prst="teardrop">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26"/>
                                        </p:tgtEl>
                                        <p:attrNameLst>
                                          <p:attrName>ppt_x</p:attrName>
                                        </p:attrNameLst>
                                      </p:cBhvr>
                                      <p:tavLst>
                                        <p:tav tm="0">
                                          <p:val>
                                            <p:strVal val="ppt_x"/>
                                          </p:val>
                                        </p:tav>
                                        <p:tav tm="100000">
                                          <p:val>
                                            <p:strVal val="1+ppt_w/2"/>
                                          </p:val>
                                        </p:tav>
                                      </p:tavLst>
                                    </p:anim>
                                    <p:anim calcmode="lin" valueType="num">
                                      <p:cBhvr additive="base">
                                        <p:cTn id="7" dur="5000"/>
                                        <p:tgtEl>
                                          <p:spTgt spid="26"/>
                                        </p:tgtEl>
                                        <p:attrNameLst>
                                          <p:attrName>ppt_y</p:attrName>
                                        </p:attrNameLst>
                                      </p:cBhvr>
                                      <p:tavLst>
                                        <p:tav tm="0">
                                          <p:val>
                                            <p:strVal val="ppt_y"/>
                                          </p:val>
                                        </p:tav>
                                        <p:tav tm="100000">
                                          <p:val>
                                            <p:strVal val="0-ppt_h/2"/>
                                          </p:val>
                                        </p:tav>
                                      </p:tavLst>
                                    </p:anim>
                                    <p:set>
                                      <p:cBhvr>
                                        <p:cTn id="8" dur="1" fill="hold">
                                          <p:stCondLst>
                                            <p:cond delay="4999"/>
                                          </p:stCondLst>
                                        </p:cTn>
                                        <p:tgtEl>
                                          <p:spTgt spid="26"/>
                                        </p:tgtEl>
                                        <p:attrNameLst>
                                          <p:attrName>style.visibility</p:attrName>
                                        </p:attrNameLst>
                                      </p:cBhvr>
                                      <p:to>
                                        <p:strVal val="hidden"/>
                                      </p:to>
                                    </p:set>
                                  </p:childTnLst>
                                </p:cTn>
                              </p:par>
                              <p:par>
                                <p:cTn id="9" presetID="2" presetClass="exit" presetSubtype="9" fill="hold" grpId="0" nodeType="withEffect">
                                  <p:stCondLst>
                                    <p:cond delay="0"/>
                                  </p:stCondLst>
                                  <p:childTnLst>
                                    <p:anim calcmode="lin" valueType="num">
                                      <p:cBhvr additive="base">
                                        <p:cTn id="10" dur="5000"/>
                                        <p:tgtEl>
                                          <p:spTgt spid="27"/>
                                        </p:tgtEl>
                                        <p:attrNameLst>
                                          <p:attrName>ppt_x</p:attrName>
                                        </p:attrNameLst>
                                      </p:cBhvr>
                                      <p:tavLst>
                                        <p:tav tm="0">
                                          <p:val>
                                            <p:strVal val="ppt_x"/>
                                          </p:val>
                                        </p:tav>
                                        <p:tav tm="100000">
                                          <p:val>
                                            <p:strVal val="0-ppt_w/2"/>
                                          </p:val>
                                        </p:tav>
                                      </p:tavLst>
                                    </p:anim>
                                    <p:anim calcmode="lin" valueType="num">
                                      <p:cBhvr additive="base">
                                        <p:cTn id="11" dur="5000"/>
                                        <p:tgtEl>
                                          <p:spTgt spid="27"/>
                                        </p:tgtEl>
                                        <p:attrNameLst>
                                          <p:attrName>ppt_y</p:attrName>
                                        </p:attrNameLst>
                                      </p:cBhvr>
                                      <p:tavLst>
                                        <p:tav tm="0">
                                          <p:val>
                                            <p:strVal val="ppt_y"/>
                                          </p:val>
                                        </p:tav>
                                        <p:tav tm="100000">
                                          <p:val>
                                            <p:strVal val="0-ppt_h/2"/>
                                          </p:val>
                                        </p:tav>
                                      </p:tavLst>
                                    </p:anim>
                                    <p:set>
                                      <p:cBhvr>
                                        <p:cTn id="12" dur="1" fill="hold">
                                          <p:stCondLst>
                                            <p:cond delay="4999"/>
                                          </p:stCondLst>
                                        </p:cTn>
                                        <p:tgtEl>
                                          <p:spTgt spid="27"/>
                                        </p:tgtEl>
                                        <p:attrNameLst>
                                          <p:attrName>style.visibility</p:attrName>
                                        </p:attrNameLst>
                                      </p:cBhvr>
                                      <p:to>
                                        <p:strVal val="hidden"/>
                                      </p:to>
                                    </p:set>
                                  </p:childTnLst>
                                </p:cTn>
                              </p:par>
                              <p:par>
                                <p:cTn id="13" presetID="2" presetClass="exit" presetSubtype="3" fill="hold" grpId="0" nodeType="withEffect">
                                  <p:stCondLst>
                                    <p:cond delay="0"/>
                                  </p:stCondLst>
                                  <p:childTnLst>
                                    <p:anim calcmode="lin" valueType="num">
                                      <p:cBhvr additive="base">
                                        <p:cTn id="14" dur="7000"/>
                                        <p:tgtEl>
                                          <p:spTgt spid="28"/>
                                        </p:tgtEl>
                                        <p:attrNameLst>
                                          <p:attrName>ppt_x</p:attrName>
                                        </p:attrNameLst>
                                      </p:cBhvr>
                                      <p:tavLst>
                                        <p:tav tm="0">
                                          <p:val>
                                            <p:strVal val="ppt_x"/>
                                          </p:val>
                                        </p:tav>
                                        <p:tav tm="100000">
                                          <p:val>
                                            <p:strVal val="1+ppt_w/2"/>
                                          </p:val>
                                        </p:tav>
                                      </p:tavLst>
                                    </p:anim>
                                    <p:anim calcmode="lin" valueType="num">
                                      <p:cBhvr additive="base">
                                        <p:cTn id="15" dur="7000"/>
                                        <p:tgtEl>
                                          <p:spTgt spid="28"/>
                                        </p:tgtEl>
                                        <p:attrNameLst>
                                          <p:attrName>ppt_y</p:attrName>
                                        </p:attrNameLst>
                                      </p:cBhvr>
                                      <p:tavLst>
                                        <p:tav tm="0">
                                          <p:val>
                                            <p:strVal val="ppt_y"/>
                                          </p:val>
                                        </p:tav>
                                        <p:tav tm="100000">
                                          <p:val>
                                            <p:strVal val="0-ppt_h/2"/>
                                          </p:val>
                                        </p:tav>
                                      </p:tavLst>
                                    </p:anim>
                                    <p:set>
                                      <p:cBhvr>
                                        <p:cTn id="16" dur="1" fill="hold">
                                          <p:stCondLst>
                                            <p:cond delay="6999"/>
                                          </p:stCondLst>
                                        </p:cTn>
                                        <p:tgtEl>
                                          <p:spTgt spid="28"/>
                                        </p:tgtEl>
                                        <p:attrNameLst>
                                          <p:attrName>style.visibility</p:attrName>
                                        </p:attrNameLst>
                                      </p:cBhvr>
                                      <p:to>
                                        <p:strVal val="hidden"/>
                                      </p:to>
                                    </p:set>
                                  </p:childTnLst>
                                </p:cTn>
                              </p:par>
                              <p:par>
                                <p:cTn id="17" presetID="2" presetClass="exit" presetSubtype="9" fill="hold" grpId="0" nodeType="withEffect">
                                  <p:stCondLst>
                                    <p:cond delay="0"/>
                                  </p:stCondLst>
                                  <p:childTnLst>
                                    <p:anim calcmode="lin" valueType="num">
                                      <p:cBhvr additive="base">
                                        <p:cTn id="18" dur="7000"/>
                                        <p:tgtEl>
                                          <p:spTgt spid="29"/>
                                        </p:tgtEl>
                                        <p:attrNameLst>
                                          <p:attrName>ppt_x</p:attrName>
                                        </p:attrNameLst>
                                      </p:cBhvr>
                                      <p:tavLst>
                                        <p:tav tm="0">
                                          <p:val>
                                            <p:strVal val="ppt_x"/>
                                          </p:val>
                                        </p:tav>
                                        <p:tav tm="100000">
                                          <p:val>
                                            <p:strVal val="0-ppt_w/2"/>
                                          </p:val>
                                        </p:tav>
                                      </p:tavLst>
                                    </p:anim>
                                    <p:anim calcmode="lin" valueType="num">
                                      <p:cBhvr additive="base">
                                        <p:cTn id="19" dur="7000"/>
                                        <p:tgtEl>
                                          <p:spTgt spid="29"/>
                                        </p:tgtEl>
                                        <p:attrNameLst>
                                          <p:attrName>ppt_y</p:attrName>
                                        </p:attrNameLst>
                                      </p:cBhvr>
                                      <p:tavLst>
                                        <p:tav tm="0">
                                          <p:val>
                                            <p:strVal val="ppt_y"/>
                                          </p:val>
                                        </p:tav>
                                        <p:tav tm="100000">
                                          <p:val>
                                            <p:strVal val="0-ppt_h/2"/>
                                          </p:val>
                                        </p:tav>
                                      </p:tavLst>
                                    </p:anim>
                                    <p:set>
                                      <p:cBhvr>
                                        <p:cTn id="20" dur="1" fill="hold">
                                          <p:stCondLst>
                                            <p:cond delay="6999"/>
                                          </p:stCondLst>
                                        </p:cTn>
                                        <p:tgtEl>
                                          <p:spTgt spid="29"/>
                                        </p:tgtEl>
                                        <p:attrNameLst>
                                          <p:attrName>style.visibility</p:attrName>
                                        </p:attrNameLst>
                                      </p:cBhvr>
                                      <p:to>
                                        <p:strVal val="hidden"/>
                                      </p:to>
                                    </p:set>
                                  </p:childTnLst>
                                </p:cTn>
                              </p:par>
                              <p:par>
                                <p:cTn id="21" presetID="2" presetClass="exit" presetSubtype="3" fill="hold" grpId="0" nodeType="withEffect">
                                  <p:stCondLst>
                                    <p:cond delay="0"/>
                                  </p:stCondLst>
                                  <p:childTnLst>
                                    <p:anim calcmode="lin" valueType="num">
                                      <p:cBhvr additive="base">
                                        <p:cTn id="22" dur="8000"/>
                                        <p:tgtEl>
                                          <p:spTgt spid="30"/>
                                        </p:tgtEl>
                                        <p:attrNameLst>
                                          <p:attrName>ppt_x</p:attrName>
                                        </p:attrNameLst>
                                      </p:cBhvr>
                                      <p:tavLst>
                                        <p:tav tm="0">
                                          <p:val>
                                            <p:strVal val="ppt_x"/>
                                          </p:val>
                                        </p:tav>
                                        <p:tav tm="100000">
                                          <p:val>
                                            <p:strVal val="1+ppt_w/2"/>
                                          </p:val>
                                        </p:tav>
                                      </p:tavLst>
                                    </p:anim>
                                    <p:anim calcmode="lin" valueType="num">
                                      <p:cBhvr additive="base">
                                        <p:cTn id="23" dur="8000"/>
                                        <p:tgtEl>
                                          <p:spTgt spid="30"/>
                                        </p:tgtEl>
                                        <p:attrNameLst>
                                          <p:attrName>ppt_y</p:attrName>
                                        </p:attrNameLst>
                                      </p:cBhvr>
                                      <p:tavLst>
                                        <p:tav tm="0">
                                          <p:val>
                                            <p:strVal val="ppt_y"/>
                                          </p:val>
                                        </p:tav>
                                        <p:tav tm="100000">
                                          <p:val>
                                            <p:strVal val="0-ppt_h/2"/>
                                          </p:val>
                                        </p:tav>
                                      </p:tavLst>
                                    </p:anim>
                                    <p:set>
                                      <p:cBhvr>
                                        <p:cTn id="24" dur="1" fill="hold">
                                          <p:stCondLst>
                                            <p:cond delay="7999"/>
                                          </p:stCondLst>
                                        </p:cTn>
                                        <p:tgtEl>
                                          <p:spTgt spid="30"/>
                                        </p:tgtEl>
                                        <p:attrNameLst>
                                          <p:attrName>style.visibility</p:attrName>
                                        </p:attrNameLst>
                                      </p:cBhvr>
                                      <p:to>
                                        <p:strVal val="hidden"/>
                                      </p:to>
                                    </p:set>
                                  </p:childTnLst>
                                </p:cTn>
                              </p:par>
                              <p:par>
                                <p:cTn id="25" presetID="2" presetClass="exit" presetSubtype="9" fill="hold" grpId="0" nodeType="withEffect">
                                  <p:stCondLst>
                                    <p:cond delay="0"/>
                                  </p:stCondLst>
                                  <p:childTnLst>
                                    <p:anim calcmode="lin" valueType="num">
                                      <p:cBhvr additive="base">
                                        <p:cTn id="26" dur="8000"/>
                                        <p:tgtEl>
                                          <p:spTgt spid="31"/>
                                        </p:tgtEl>
                                        <p:attrNameLst>
                                          <p:attrName>ppt_x</p:attrName>
                                        </p:attrNameLst>
                                      </p:cBhvr>
                                      <p:tavLst>
                                        <p:tav tm="0">
                                          <p:val>
                                            <p:strVal val="ppt_x"/>
                                          </p:val>
                                        </p:tav>
                                        <p:tav tm="100000">
                                          <p:val>
                                            <p:strVal val="0-ppt_w/2"/>
                                          </p:val>
                                        </p:tav>
                                      </p:tavLst>
                                    </p:anim>
                                    <p:anim calcmode="lin" valueType="num">
                                      <p:cBhvr additive="base">
                                        <p:cTn id="27" dur="8000"/>
                                        <p:tgtEl>
                                          <p:spTgt spid="31"/>
                                        </p:tgtEl>
                                        <p:attrNameLst>
                                          <p:attrName>ppt_y</p:attrName>
                                        </p:attrNameLst>
                                      </p:cBhvr>
                                      <p:tavLst>
                                        <p:tav tm="0">
                                          <p:val>
                                            <p:strVal val="ppt_y"/>
                                          </p:val>
                                        </p:tav>
                                        <p:tav tm="100000">
                                          <p:val>
                                            <p:strVal val="0-ppt_h/2"/>
                                          </p:val>
                                        </p:tav>
                                      </p:tavLst>
                                    </p:anim>
                                    <p:set>
                                      <p:cBhvr>
                                        <p:cTn id="28" dur="1" fill="hold">
                                          <p:stCondLst>
                                            <p:cond delay="7999"/>
                                          </p:stCondLst>
                                        </p:cTn>
                                        <p:tgtEl>
                                          <p:spTgt spid="31"/>
                                        </p:tgtEl>
                                        <p:attrNameLst>
                                          <p:attrName>style.visibility</p:attrName>
                                        </p:attrNameLst>
                                      </p:cBhvr>
                                      <p:to>
                                        <p:strVal val="hidden"/>
                                      </p:to>
                                    </p:set>
                                  </p:childTnLst>
                                </p:cTn>
                              </p:par>
                              <p:par>
                                <p:cTn id="29" presetID="2" presetClass="exit" presetSubtype="3" fill="hold" grpId="0" nodeType="withEffect">
                                  <p:stCondLst>
                                    <p:cond delay="0"/>
                                  </p:stCondLst>
                                  <p:childTnLst>
                                    <p:anim calcmode="lin" valueType="num">
                                      <p:cBhvr additive="base">
                                        <p:cTn id="30" dur="9000"/>
                                        <p:tgtEl>
                                          <p:spTgt spid="32"/>
                                        </p:tgtEl>
                                        <p:attrNameLst>
                                          <p:attrName>ppt_x</p:attrName>
                                        </p:attrNameLst>
                                      </p:cBhvr>
                                      <p:tavLst>
                                        <p:tav tm="0">
                                          <p:val>
                                            <p:strVal val="ppt_x"/>
                                          </p:val>
                                        </p:tav>
                                        <p:tav tm="100000">
                                          <p:val>
                                            <p:strVal val="1+ppt_w/2"/>
                                          </p:val>
                                        </p:tav>
                                      </p:tavLst>
                                    </p:anim>
                                    <p:anim calcmode="lin" valueType="num">
                                      <p:cBhvr additive="base">
                                        <p:cTn id="31" dur="9000"/>
                                        <p:tgtEl>
                                          <p:spTgt spid="32"/>
                                        </p:tgtEl>
                                        <p:attrNameLst>
                                          <p:attrName>ppt_y</p:attrName>
                                        </p:attrNameLst>
                                      </p:cBhvr>
                                      <p:tavLst>
                                        <p:tav tm="0">
                                          <p:val>
                                            <p:strVal val="ppt_y"/>
                                          </p:val>
                                        </p:tav>
                                        <p:tav tm="100000">
                                          <p:val>
                                            <p:strVal val="0-ppt_h/2"/>
                                          </p:val>
                                        </p:tav>
                                      </p:tavLst>
                                    </p:anim>
                                    <p:set>
                                      <p:cBhvr>
                                        <p:cTn id="32" dur="1" fill="hold">
                                          <p:stCondLst>
                                            <p:cond delay="8999"/>
                                          </p:stCondLst>
                                        </p:cTn>
                                        <p:tgtEl>
                                          <p:spTgt spid="32"/>
                                        </p:tgtEl>
                                        <p:attrNameLst>
                                          <p:attrName>style.visibility</p:attrName>
                                        </p:attrNameLst>
                                      </p:cBhvr>
                                      <p:to>
                                        <p:strVal val="hidden"/>
                                      </p:to>
                                    </p:set>
                                  </p:childTnLst>
                                </p:cTn>
                              </p:par>
                              <p:par>
                                <p:cTn id="33" presetID="2" presetClass="exit" presetSubtype="9" fill="hold" grpId="0" nodeType="withEffect">
                                  <p:stCondLst>
                                    <p:cond delay="0"/>
                                  </p:stCondLst>
                                  <p:childTnLst>
                                    <p:anim calcmode="lin" valueType="num">
                                      <p:cBhvr additive="base">
                                        <p:cTn id="34" dur="9000"/>
                                        <p:tgtEl>
                                          <p:spTgt spid="33"/>
                                        </p:tgtEl>
                                        <p:attrNameLst>
                                          <p:attrName>ppt_x</p:attrName>
                                        </p:attrNameLst>
                                      </p:cBhvr>
                                      <p:tavLst>
                                        <p:tav tm="0">
                                          <p:val>
                                            <p:strVal val="ppt_x"/>
                                          </p:val>
                                        </p:tav>
                                        <p:tav tm="100000">
                                          <p:val>
                                            <p:strVal val="0-ppt_w/2"/>
                                          </p:val>
                                        </p:tav>
                                      </p:tavLst>
                                    </p:anim>
                                    <p:anim calcmode="lin" valueType="num">
                                      <p:cBhvr additive="base">
                                        <p:cTn id="35" dur="9000"/>
                                        <p:tgtEl>
                                          <p:spTgt spid="33"/>
                                        </p:tgtEl>
                                        <p:attrNameLst>
                                          <p:attrName>ppt_y</p:attrName>
                                        </p:attrNameLst>
                                      </p:cBhvr>
                                      <p:tavLst>
                                        <p:tav tm="0">
                                          <p:val>
                                            <p:strVal val="ppt_y"/>
                                          </p:val>
                                        </p:tav>
                                        <p:tav tm="100000">
                                          <p:val>
                                            <p:strVal val="0-ppt_h/2"/>
                                          </p:val>
                                        </p:tav>
                                      </p:tavLst>
                                    </p:anim>
                                    <p:set>
                                      <p:cBhvr>
                                        <p:cTn id="36" dur="1" fill="hold">
                                          <p:stCondLst>
                                            <p:cond delay="8999"/>
                                          </p:stCondLst>
                                        </p:cTn>
                                        <p:tgtEl>
                                          <p:spTgt spid="33"/>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94705105_488ff0f2fd_b.jpg"/>
          <p:cNvPicPr>
            <a:picLocks noChangeAspect="1"/>
          </p:cNvPicPr>
          <p:nvPr/>
        </p:nvPicPr>
        <p:blipFill>
          <a:blip r:embed="rId2"/>
          <a:stretch>
            <a:fillRect/>
          </a:stretch>
        </p:blipFill>
        <p:spPr>
          <a:xfrm>
            <a:off x="0" y="0"/>
            <a:ext cx="9144000" cy="6858000"/>
          </a:xfrm>
          <a:prstGeom prst="rect">
            <a:avLst/>
          </a:prstGeom>
        </p:spPr>
      </p:pic>
      <p:sp>
        <p:nvSpPr>
          <p:cNvPr id="14" name="13 Rectángulo"/>
          <p:cNvSpPr/>
          <p:nvPr/>
        </p:nvSpPr>
        <p:spPr>
          <a:xfrm>
            <a:off x="285720"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214414"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46"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143240"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071934"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72066"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072330"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001024" y="928670"/>
            <a:ext cx="857256" cy="4786346"/>
          </a:xfrm>
          <a:prstGeom prst="rect">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14"/>
                                        </p:tgtEl>
                                        <p:attrNameLst>
                                          <p:attrName>ppt_h</p:attrName>
                                        </p:attrNameLst>
                                      </p:cBhvr>
                                      <p:tavLst>
                                        <p:tav tm="0">
                                          <p:val>
                                            <p:strVal val="ppt_h"/>
                                          </p:val>
                                        </p:tav>
                                        <p:tav tm="100000">
                                          <p:val>
                                            <p:strVal val="ppt_h"/>
                                          </p:val>
                                        </p:tav>
                                      </p:tavLst>
                                    </p:anim>
                                    <p:anim calcmode="lin" valueType="num">
                                      <p:cBhvr>
                                        <p:cTn id="7"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14"/>
                                        </p:tgtEl>
                                        <p:attrNameLst>
                                          <p:attrName>style.visibility</p:attrName>
                                        </p:attrNameLst>
                                      </p:cBhvr>
                                      <p:to>
                                        <p:strVal val="hidden"/>
                                      </p:to>
                                    </p:set>
                                  </p:childTnLst>
                                </p:cTn>
                              </p:par>
                              <p:par>
                                <p:cTn id="9" presetID="19" presetClass="exit" presetSubtype="5" fill="hold" grpId="0" nodeType="withEffect">
                                  <p:stCondLst>
                                    <p:cond delay="0"/>
                                  </p:stCondLst>
                                  <p:childTnLst>
                                    <p:anim calcmode="lin" valueType="num">
                                      <p:cBhvr>
                                        <p:cTn id="10" dur="5000"/>
                                        <p:tgtEl>
                                          <p:spTgt spid="15"/>
                                        </p:tgtEl>
                                        <p:attrNameLst>
                                          <p:attrName>ppt_w</p:attrName>
                                        </p:attrNameLst>
                                      </p:cBhvr>
                                      <p:tavLst>
                                        <p:tav tm="0">
                                          <p:val>
                                            <p:strVal val="ppt_w"/>
                                          </p:val>
                                        </p:tav>
                                        <p:tav tm="100000">
                                          <p:val>
                                            <p:strVal val="ppt_w"/>
                                          </p:val>
                                        </p:tav>
                                      </p:tavLst>
                                    </p:anim>
                                    <p:anim calcmode="lin" valueType="num">
                                      <p:cBhvr>
                                        <p:cTn id="11"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4999"/>
                                          </p:stCondLst>
                                        </p:cTn>
                                        <p:tgtEl>
                                          <p:spTgt spid="15"/>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16"/>
                                        </p:tgtEl>
                                        <p:attrNameLst>
                                          <p:attrName>ppt_h</p:attrName>
                                        </p:attrNameLst>
                                      </p:cBhvr>
                                      <p:tavLst>
                                        <p:tav tm="0">
                                          <p:val>
                                            <p:strVal val="ppt_h"/>
                                          </p:val>
                                        </p:tav>
                                        <p:tav tm="100000">
                                          <p:val>
                                            <p:strVal val="ppt_h"/>
                                          </p:val>
                                        </p:tav>
                                      </p:tavLst>
                                    </p:anim>
                                    <p:anim calcmode="lin" valueType="num">
                                      <p:cBhvr>
                                        <p:cTn id="15"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16"/>
                                        </p:tgtEl>
                                        <p:attrNameLst>
                                          <p:attrName>style.visibility</p:attrName>
                                        </p:attrNameLst>
                                      </p:cBhvr>
                                      <p:to>
                                        <p:strVal val="hidden"/>
                                      </p:to>
                                    </p:set>
                                  </p:childTnLst>
                                </p:cTn>
                              </p:par>
                              <p:par>
                                <p:cTn id="17" presetID="19" presetClass="exit" presetSubtype="5" fill="hold" grpId="0" nodeType="withEffect">
                                  <p:stCondLst>
                                    <p:cond delay="0"/>
                                  </p:stCondLst>
                                  <p:childTnLst>
                                    <p:anim calcmode="lin" valueType="num">
                                      <p:cBhvr>
                                        <p:cTn id="18" dur="5000"/>
                                        <p:tgtEl>
                                          <p:spTgt spid="17"/>
                                        </p:tgtEl>
                                        <p:attrNameLst>
                                          <p:attrName>ppt_w</p:attrName>
                                        </p:attrNameLst>
                                      </p:cBhvr>
                                      <p:tavLst>
                                        <p:tav tm="0">
                                          <p:val>
                                            <p:strVal val="ppt_w"/>
                                          </p:val>
                                        </p:tav>
                                        <p:tav tm="100000">
                                          <p:val>
                                            <p:strVal val="ppt_w"/>
                                          </p:val>
                                        </p:tav>
                                      </p:tavLst>
                                    </p:anim>
                                    <p:anim calcmode="lin" valueType="num">
                                      <p:cBhvr>
                                        <p:cTn id="19"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4999"/>
                                          </p:stCondLst>
                                        </p:cTn>
                                        <p:tgtEl>
                                          <p:spTgt spid="17"/>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18"/>
                                        </p:tgtEl>
                                        <p:attrNameLst>
                                          <p:attrName>ppt_h</p:attrName>
                                        </p:attrNameLst>
                                      </p:cBhvr>
                                      <p:tavLst>
                                        <p:tav tm="0">
                                          <p:val>
                                            <p:strVal val="ppt_h"/>
                                          </p:val>
                                        </p:tav>
                                        <p:tav tm="100000">
                                          <p:val>
                                            <p:strVal val="ppt_h"/>
                                          </p:val>
                                        </p:tav>
                                      </p:tavLst>
                                    </p:anim>
                                    <p:anim calcmode="lin" valueType="num">
                                      <p:cBhvr>
                                        <p:cTn id="23"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8"/>
                                        </p:tgtEl>
                                        <p:attrNameLst>
                                          <p:attrName>style.visibility</p:attrName>
                                        </p:attrNameLst>
                                      </p:cBhvr>
                                      <p:to>
                                        <p:strVal val="hidden"/>
                                      </p:to>
                                    </p:set>
                                  </p:childTnLst>
                                </p:cTn>
                              </p:par>
                              <p:par>
                                <p:cTn id="25" presetID="19" presetClass="exit" presetSubtype="5" fill="hold" grpId="0" nodeType="withEffect">
                                  <p:stCondLst>
                                    <p:cond delay="0"/>
                                  </p:stCondLst>
                                  <p:childTnLst>
                                    <p:anim calcmode="lin" valueType="num">
                                      <p:cBhvr>
                                        <p:cTn id="26" dur="5000"/>
                                        <p:tgtEl>
                                          <p:spTgt spid="19"/>
                                        </p:tgtEl>
                                        <p:attrNameLst>
                                          <p:attrName>ppt_w</p:attrName>
                                        </p:attrNameLst>
                                      </p:cBhvr>
                                      <p:tavLst>
                                        <p:tav tm="0">
                                          <p:val>
                                            <p:strVal val="ppt_w"/>
                                          </p:val>
                                        </p:tav>
                                        <p:tav tm="100000">
                                          <p:val>
                                            <p:strVal val="ppt_w"/>
                                          </p:val>
                                        </p:tav>
                                      </p:tavLst>
                                    </p:anim>
                                    <p:anim calcmode="lin" valueType="num">
                                      <p:cBhvr>
                                        <p:cTn id="27"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4999"/>
                                          </p:stCondLst>
                                        </p:cTn>
                                        <p:tgtEl>
                                          <p:spTgt spid="19"/>
                                        </p:tgtEl>
                                        <p:attrNameLst>
                                          <p:attrName>style.visibility</p:attrName>
                                        </p:attrNameLst>
                                      </p:cBhvr>
                                      <p:to>
                                        <p:strVal val="hidden"/>
                                      </p:to>
                                    </p:set>
                                  </p:childTnLst>
                                </p:cTn>
                              </p:par>
                              <p:par>
                                <p:cTn id="29" presetID="19" presetClass="exit" presetSubtype="10" fill="hold" grpId="0" nodeType="withEffect">
                                  <p:stCondLst>
                                    <p:cond delay="0"/>
                                  </p:stCondLst>
                                  <p:childTnLst>
                                    <p:anim calcmode="lin" valueType="num">
                                      <p:cBhvr>
                                        <p:cTn id="30" dur="5000"/>
                                        <p:tgtEl>
                                          <p:spTgt spid="20"/>
                                        </p:tgtEl>
                                        <p:attrNameLst>
                                          <p:attrName>ppt_h</p:attrName>
                                        </p:attrNameLst>
                                      </p:cBhvr>
                                      <p:tavLst>
                                        <p:tav tm="0">
                                          <p:val>
                                            <p:strVal val="ppt_h"/>
                                          </p:val>
                                        </p:tav>
                                        <p:tav tm="100000">
                                          <p:val>
                                            <p:strVal val="ppt_h"/>
                                          </p:val>
                                        </p:tav>
                                      </p:tavLst>
                                    </p:anim>
                                    <p:anim calcmode="lin" valueType="num">
                                      <p:cBhvr>
                                        <p:cTn id="31"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20"/>
                                        </p:tgtEl>
                                        <p:attrNameLst>
                                          <p:attrName>style.visibility</p:attrName>
                                        </p:attrNameLst>
                                      </p:cBhvr>
                                      <p:to>
                                        <p:strVal val="hidden"/>
                                      </p:to>
                                    </p:set>
                                  </p:childTnLst>
                                </p:cTn>
                              </p:par>
                              <p:par>
                                <p:cTn id="33" presetID="19" presetClass="exit" presetSubtype="5" fill="hold" grpId="0" nodeType="withEffect">
                                  <p:stCondLst>
                                    <p:cond delay="0"/>
                                  </p:stCondLst>
                                  <p:childTnLst>
                                    <p:anim calcmode="lin" valueType="num">
                                      <p:cBhvr>
                                        <p:cTn id="34" dur="5000"/>
                                        <p:tgtEl>
                                          <p:spTgt spid="21"/>
                                        </p:tgtEl>
                                        <p:attrNameLst>
                                          <p:attrName>ppt_w</p:attrName>
                                        </p:attrNameLst>
                                      </p:cBhvr>
                                      <p:tavLst>
                                        <p:tav tm="0">
                                          <p:val>
                                            <p:strVal val="ppt_w"/>
                                          </p:val>
                                        </p:tav>
                                        <p:tav tm="100000">
                                          <p:val>
                                            <p:strVal val="ppt_w"/>
                                          </p:val>
                                        </p:tav>
                                      </p:tavLst>
                                    </p:anim>
                                    <p:anim calcmode="lin" valueType="num">
                                      <p:cBhvr>
                                        <p:cTn id="35"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 dur="1" fill="hold">
                                          <p:stCondLst>
                                            <p:cond delay="4999"/>
                                          </p:stCondLst>
                                        </p:cTn>
                                        <p:tgtEl>
                                          <p:spTgt spid="21"/>
                                        </p:tgtEl>
                                        <p:attrNameLst>
                                          <p:attrName>style.visibility</p:attrName>
                                        </p:attrNameLst>
                                      </p:cBhvr>
                                      <p:to>
                                        <p:strVal val="hidden"/>
                                      </p:to>
                                    </p:set>
                                  </p:childTnLst>
                                </p:cTn>
                              </p:par>
                              <p:par>
                                <p:cTn id="37" presetID="19" presetClass="exit" presetSubtype="5" fill="hold" grpId="0" nodeType="withEffect">
                                  <p:stCondLst>
                                    <p:cond delay="0"/>
                                  </p:stCondLst>
                                  <p:childTnLst>
                                    <p:anim calcmode="lin" valueType="num">
                                      <p:cBhvr>
                                        <p:cTn id="38" dur="5000"/>
                                        <p:tgtEl>
                                          <p:spTgt spid="22"/>
                                        </p:tgtEl>
                                        <p:attrNameLst>
                                          <p:attrName>ppt_w</p:attrName>
                                        </p:attrNameLst>
                                      </p:cBhvr>
                                      <p:tavLst>
                                        <p:tav tm="0">
                                          <p:val>
                                            <p:strVal val="ppt_w"/>
                                          </p:val>
                                        </p:tav>
                                        <p:tav tm="100000">
                                          <p:val>
                                            <p:strVal val="ppt_w"/>
                                          </p:val>
                                        </p:tav>
                                      </p:tavLst>
                                    </p:anim>
                                    <p:anim calcmode="lin" valueType="num">
                                      <p:cBhvr>
                                        <p:cTn id="39"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 dur="1" fill="hold">
                                          <p:stCondLst>
                                            <p:cond delay="4999"/>
                                          </p:stCondLst>
                                        </p:cTn>
                                        <p:tgtEl>
                                          <p:spTgt spid="22"/>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diamond(out)">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66106749_e2332f054c_b.jpg"/>
          <p:cNvPicPr>
            <a:picLocks noChangeAspect="1"/>
          </p:cNvPicPr>
          <p:nvPr/>
        </p:nvPicPr>
        <p:blipFill>
          <a:blip r:embed="rId2">
            <a:lum bright="10000"/>
          </a:blip>
          <a:stretch>
            <a:fillRect/>
          </a:stretch>
        </p:blipFill>
        <p:spPr>
          <a:xfrm>
            <a:off x="0" y="0"/>
            <a:ext cx="9144000" cy="6858000"/>
          </a:xfrm>
          <a:prstGeom prst="rect">
            <a:avLst/>
          </a:prstGeom>
          <a:ln>
            <a:solidFill>
              <a:srgbClr val="66FF33"/>
            </a:solidFill>
          </a:ln>
        </p:spPr>
      </p:pic>
      <p:sp>
        <p:nvSpPr>
          <p:cNvPr id="5" name="4 Rombo"/>
          <p:cNvSpPr/>
          <p:nvPr/>
        </p:nvSpPr>
        <p:spPr>
          <a:xfrm>
            <a:off x="0" y="500042"/>
            <a:ext cx="9144000" cy="5500726"/>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928670"/>
            <a:ext cx="9144000" cy="4633946"/>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285860"/>
            <a:ext cx="9144000" cy="3929090"/>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785926"/>
            <a:ext cx="9144000" cy="2857520"/>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428868"/>
            <a:ext cx="9144000" cy="1714512"/>
          </a:xfrm>
          <a:prstGeom prst="diamond">
            <a:avLst/>
          </a:prstGeom>
          <a:noFill/>
          <a:ln>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6000"/>
                                        <p:tgtEl>
                                          <p:spTgt spid="6"/>
                                        </p:tgtEl>
                                        <p:attrNameLst>
                                          <p:attrName>ppt_w</p:attrName>
                                        </p:attrNameLst>
                                      </p:cBhvr>
                                      <p:tavLst>
                                        <p:tav tm="0">
                                          <p:val>
                                            <p:strVal val="ppt_w"/>
                                          </p:val>
                                        </p:tav>
                                        <p:tav tm="100000">
                                          <p:val>
                                            <p:fltVal val="0"/>
                                          </p:val>
                                        </p:tav>
                                      </p:tavLst>
                                    </p:anim>
                                    <p:anim calcmode="lin" valueType="num">
                                      <p:cBhvr>
                                        <p:cTn id="13" dur="6000"/>
                                        <p:tgtEl>
                                          <p:spTgt spid="6"/>
                                        </p:tgtEl>
                                        <p:attrNameLst>
                                          <p:attrName>ppt_h</p:attrName>
                                        </p:attrNameLst>
                                      </p:cBhvr>
                                      <p:tavLst>
                                        <p:tav tm="0">
                                          <p:val>
                                            <p:strVal val="ppt_h"/>
                                          </p:val>
                                        </p:tav>
                                        <p:tav tm="100000">
                                          <p:val>
                                            <p:fltVal val="0"/>
                                          </p:val>
                                        </p:tav>
                                      </p:tavLst>
                                    </p:anim>
                                    <p:anim calcmode="lin" valueType="num">
                                      <p:cBhvr>
                                        <p:cTn id="14" dur="6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6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5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7000"/>
                                        <p:tgtEl>
                                          <p:spTgt spid="7"/>
                                        </p:tgtEl>
                                        <p:attrNameLst>
                                          <p:attrName>ppt_w</p:attrName>
                                        </p:attrNameLst>
                                      </p:cBhvr>
                                      <p:tavLst>
                                        <p:tav tm="0">
                                          <p:val>
                                            <p:strVal val="ppt_w"/>
                                          </p:val>
                                        </p:tav>
                                        <p:tav tm="100000">
                                          <p:val>
                                            <p:fltVal val="0"/>
                                          </p:val>
                                        </p:tav>
                                      </p:tavLst>
                                    </p:anim>
                                    <p:anim calcmode="lin" valueType="num">
                                      <p:cBhvr>
                                        <p:cTn id="19" dur="7000"/>
                                        <p:tgtEl>
                                          <p:spTgt spid="7"/>
                                        </p:tgtEl>
                                        <p:attrNameLst>
                                          <p:attrName>ppt_h</p:attrName>
                                        </p:attrNameLst>
                                      </p:cBhvr>
                                      <p:tavLst>
                                        <p:tav tm="0">
                                          <p:val>
                                            <p:strVal val="ppt_h"/>
                                          </p:val>
                                        </p:tav>
                                        <p:tav tm="100000">
                                          <p:val>
                                            <p:fltVal val="0"/>
                                          </p:val>
                                        </p:tav>
                                      </p:tavLst>
                                    </p:anim>
                                    <p:anim calcmode="lin" valueType="num">
                                      <p:cBhvr>
                                        <p:cTn id="20" dur="7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7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6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8000"/>
                                        <p:tgtEl>
                                          <p:spTgt spid="8"/>
                                        </p:tgtEl>
                                        <p:attrNameLst>
                                          <p:attrName>ppt_w</p:attrName>
                                        </p:attrNameLst>
                                      </p:cBhvr>
                                      <p:tavLst>
                                        <p:tav tm="0">
                                          <p:val>
                                            <p:strVal val="ppt_w"/>
                                          </p:val>
                                        </p:tav>
                                        <p:tav tm="100000">
                                          <p:val>
                                            <p:fltVal val="0"/>
                                          </p:val>
                                        </p:tav>
                                      </p:tavLst>
                                    </p:anim>
                                    <p:anim calcmode="lin" valueType="num">
                                      <p:cBhvr>
                                        <p:cTn id="25" dur="8000"/>
                                        <p:tgtEl>
                                          <p:spTgt spid="8"/>
                                        </p:tgtEl>
                                        <p:attrNameLst>
                                          <p:attrName>ppt_h</p:attrName>
                                        </p:attrNameLst>
                                      </p:cBhvr>
                                      <p:tavLst>
                                        <p:tav tm="0">
                                          <p:val>
                                            <p:strVal val="ppt_h"/>
                                          </p:val>
                                        </p:tav>
                                        <p:tav tm="100000">
                                          <p:val>
                                            <p:fltVal val="0"/>
                                          </p:val>
                                        </p:tav>
                                      </p:tavLst>
                                    </p:anim>
                                    <p:anim calcmode="lin" valueType="num">
                                      <p:cBhvr>
                                        <p:cTn id="26" dur="8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8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7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9000"/>
                                        <p:tgtEl>
                                          <p:spTgt spid="9"/>
                                        </p:tgtEl>
                                        <p:attrNameLst>
                                          <p:attrName>ppt_w</p:attrName>
                                        </p:attrNameLst>
                                      </p:cBhvr>
                                      <p:tavLst>
                                        <p:tav tm="0">
                                          <p:val>
                                            <p:strVal val="ppt_w"/>
                                          </p:val>
                                        </p:tav>
                                        <p:tav tm="100000">
                                          <p:val>
                                            <p:fltVal val="0"/>
                                          </p:val>
                                        </p:tav>
                                      </p:tavLst>
                                    </p:anim>
                                    <p:anim calcmode="lin" valueType="num">
                                      <p:cBhvr>
                                        <p:cTn id="31" dur="9000"/>
                                        <p:tgtEl>
                                          <p:spTgt spid="9"/>
                                        </p:tgtEl>
                                        <p:attrNameLst>
                                          <p:attrName>ppt_h</p:attrName>
                                        </p:attrNameLst>
                                      </p:cBhvr>
                                      <p:tavLst>
                                        <p:tav tm="0">
                                          <p:val>
                                            <p:strVal val="ppt_h"/>
                                          </p:val>
                                        </p:tav>
                                        <p:tav tm="100000">
                                          <p:val>
                                            <p:fltVal val="0"/>
                                          </p:val>
                                        </p:tav>
                                      </p:tavLst>
                                    </p:anim>
                                    <p:anim calcmode="lin" valueType="num">
                                      <p:cBhvr>
                                        <p:cTn id="32" dur="9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9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8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out)">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99075229_99f9978e4a_b.jpg"/>
          <p:cNvPicPr>
            <a:picLocks noChangeAspect="1"/>
          </p:cNvPicPr>
          <p:nvPr/>
        </p:nvPicPr>
        <p:blipFill>
          <a:blip r:embed="rId2"/>
          <a:stretch>
            <a:fillRect/>
          </a:stretch>
        </p:blipFill>
        <p:spPr>
          <a:xfrm>
            <a:off x="0" y="0"/>
            <a:ext cx="9144000" cy="6858000"/>
          </a:xfrm>
          <a:prstGeom prst="rect">
            <a:avLst/>
          </a:prstGeom>
        </p:spPr>
      </p:pic>
      <p:sp>
        <p:nvSpPr>
          <p:cNvPr id="5" name="4 Intercalar"/>
          <p:cNvSpPr/>
          <p:nvPr/>
        </p:nvSpPr>
        <p:spPr>
          <a:xfrm>
            <a:off x="0" y="357166"/>
            <a:ext cx="2285984" cy="5500702"/>
          </a:xfrm>
          <a:prstGeom prst="flowChartCollate">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a:off x="2357422" y="357166"/>
            <a:ext cx="2285984" cy="5500702"/>
          </a:xfrm>
          <a:prstGeom prst="flowChartCollate">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a:off x="4786314" y="357166"/>
            <a:ext cx="2285984" cy="5500702"/>
          </a:xfrm>
          <a:prstGeom prst="flowChartCollate">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a:off x="7072330" y="357166"/>
            <a:ext cx="2071670" cy="5500702"/>
          </a:xfrm>
          <a:prstGeom prst="flowChartCollate">
            <a:avLst/>
          </a:prstGeom>
          <a:noFill/>
          <a:ln w="38100">
            <a:solidFill>
              <a:srgbClr val="FF33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fill="hold" grpId="0" nodeType="withEffect">
                                  <p:stCondLst>
                                    <p:cond delay="0"/>
                                  </p:stCondLst>
                                  <p:childTnLst>
                                    <p:animRot by="21600000">
                                      <p:cBhvr>
                                        <p:cTn id="8" dur="6000" fill="hold"/>
                                        <p:tgtEl>
                                          <p:spTgt spid="8"/>
                                        </p:tgtEl>
                                        <p:attrNameLst>
                                          <p:attrName>r</p:attrName>
                                        </p:attrNameLst>
                                      </p:cBhvr>
                                    </p:animRot>
                                  </p:childTnLst>
                                </p:cTn>
                              </p:par>
                              <p:par>
                                <p:cTn id="9" presetID="8" presetClass="emph" presetSubtype="0" fill="hold" grpId="0" nodeType="withEffect">
                                  <p:stCondLst>
                                    <p:cond delay="0"/>
                                  </p:stCondLst>
                                  <p:childTnLst>
                                    <p:animRot by="21600000">
                                      <p:cBhvr>
                                        <p:cTn id="10" dur="7000" fill="hold"/>
                                        <p:tgtEl>
                                          <p:spTgt spid="9"/>
                                        </p:tgtEl>
                                        <p:attrNameLst>
                                          <p:attrName>r</p:attrName>
                                        </p:attrNameLst>
                                      </p:cBhvr>
                                    </p:animRot>
                                  </p:childTnLst>
                                </p:cTn>
                              </p:par>
                              <p:par>
                                <p:cTn id="11" presetID="8" presetClass="emph" presetSubtype="0" fill="hold" grpId="0" nodeType="withEffect">
                                  <p:stCondLst>
                                    <p:cond delay="0"/>
                                  </p:stCondLst>
                                  <p:childTnLst>
                                    <p:animRot by="21600000">
                                      <p:cBhvr>
                                        <p:cTn id="12" dur="8000" fill="hold"/>
                                        <p:tgtEl>
                                          <p:spTgt spid="10"/>
                                        </p:tgtEl>
                                        <p:attrNameLst>
                                          <p:attrName>r</p:attrName>
                                        </p:attrNameLst>
                                      </p:cBhvr>
                                    </p:animRot>
                                  </p:childTnLst>
                                </p:cTn>
                              </p:par>
                            </p:childTnLst>
                          </p:cTn>
                        </p:par>
                        <p:par>
                          <p:cTn id="13" fill="hold">
                            <p:stCondLst>
                              <p:cond delay="8000"/>
                            </p:stCondLst>
                            <p:childTnLst>
                              <p:par>
                                <p:cTn id="14" presetID="15" presetClass="exit" presetSubtype="0" fill="hold" grpId="1" nodeType="after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anim calcmode="lin" valueType="num">
                                      <p:cBhvr>
                                        <p:cTn id="17"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4999"/>
                                          </p:stCondLst>
                                        </p:cTn>
                                        <p:tgtEl>
                                          <p:spTgt spid="5"/>
                                        </p:tgtEl>
                                        <p:attrNameLst>
                                          <p:attrName>style.visibility</p:attrName>
                                        </p:attrNameLst>
                                      </p:cBhvr>
                                      <p:to>
                                        <p:strVal val="hidden"/>
                                      </p:to>
                                    </p:set>
                                  </p:childTnLst>
                                </p:cTn>
                              </p:par>
                              <p:par>
                                <p:cTn id="20" presetID="15" presetClass="exit" presetSubtype="0" fill="hold" grpId="1" nodeType="withEffect">
                                  <p:stCondLst>
                                    <p:cond delay="0"/>
                                  </p:stCondLst>
                                  <p:childTnLst>
                                    <p:anim calcmode="lin" valueType="num">
                                      <p:cBhvr>
                                        <p:cTn id="21" dur="6000"/>
                                        <p:tgtEl>
                                          <p:spTgt spid="8"/>
                                        </p:tgtEl>
                                        <p:attrNameLst>
                                          <p:attrName>ppt_w</p:attrName>
                                        </p:attrNameLst>
                                      </p:cBhvr>
                                      <p:tavLst>
                                        <p:tav tm="0">
                                          <p:val>
                                            <p:strVal val="ppt_w"/>
                                          </p:val>
                                        </p:tav>
                                        <p:tav tm="100000">
                                          <p:val>
                                            <p:fltVal val="0"/>
                                          </p:val>
                                        </p:tav>
                                      </p:tavLst>
                                    </p:anim>
                                    <p:anim calcmode="lin" valueType="num">
                                      <p:cBhvr>
                                        <p:cTn id="22" dur="6000"/>
                                        <p:tgtEl>
                                          <p:spTgt spid="8"/>
                                        </p:tgtEl>
                                        <p:attrNameLst>
                                          <p:attrName>ppt_h</p:attrName>
                                        </p:attrNameLst>
                                      </p:cBhvr>
                                      <p:tavLst>
                                        <p:tav tm="0">
                                          <p:val>
                                            <p:strVal val="ppt_h"/>
                                          </p:val>
                                        </p:tav>
                                        <p:tav tm="100000">
                                          <p:val>
                                            <p:fltVal val="0"/>
                                          </p:val>
                                        </p:tav>
                                      </p:tavLst>
                                    </p:anim>
                                    <p:anim calcmode="lin" valueType="num">
                                      <p:cBhvr>
                                        <p:cTn id="23"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5999"/>
                                          </p:stCondLst>
                                        </p:cTn>
                                        <p:tgtEl>
                                          <p:spTgt spid="8"/>
                                        </p:tgtEl>
                                        <p:attrNameLst>
                                          <p:attrName>style.visibility</p:attrName>
                                        </p:attrNameLst>
                                      </p:cBhvr>
                                      <p:to>
                                        <p:strVal val="hidden"/>
                                      </p:to>
                                    </p:set>
                                  </p:childTnLst>
                                </p:cTn>
                              </p:par>
                              <p:par>
                                <p:cTn id="26" presetID="15" presetClass="exit" presetSubtype="0" fill="hold" grpId="1" nodeType="withEffect">
                                  <p:stCondLst>
                                    <p:cond delay="0"/>
                                  </p:stCondLst>
                                  <p:childTnLst>
                                    <p:anim calcmode="lin" valueType="num">
                                      <p:cBhvr>
                                        <p:cTn id="27" dur="7000"/>
                                        <p:tgtEl>
                                          <p:spTgt spid="9"/>
                                        </p:tgtEl>
                                        <p:attrNameLst>
                                          <p:attrName>ppt_w</p:attrName>
                                        </p:attrNameLst>
                                      </p:cBhvr>
                                      <p:tavLst>
                                        <p:tav tm="0">
                                          <p:val>
                                            <p:strVal val="ppt_w"/>
                                          </p:val>
                                        </p:tav>
                                        <p:tav tm="100000">
                                          <p:val>
                                            <p:fltVal val="0"/>
                                          </p:val>
                                        </p:tav>
                                      </p:tavLst>
                                    </p:anim>
                                    <p:anim calcmode="lin" valueType="num">
                                      <p:cBhvr>
                                        <p:cTn id="28" dur="7000"/>
                                        <p:tgtEl>
                                          <p:spTgt spid="9"/>
                                        </p:tgtEl>
                                        <p:attrNameLst>
                                          <p:attrName>ppt_h</p:attrName>
                                        </p:attrNameLst>
                                      </p:cBhvr>
                                      <p:tavLst>
                                        <p:tav tm="0">
                                          <p:val>
                                            <p:strVal val="ppt_h"/>
                                          </p:val>
                                        </p:tav>
                                        <p:tav tm="100000">
                                          <p:val>
                                            <p:fltVal val="0"/>
                                          </p:val>
                                        </p:tav>
                                      </p:tavLst>
                                    </p:anim>
                                    <p:anim calcmode="lin" valueType="num">
                                      <p:cBhvr>
                                        <p:cTn id="29"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6999"/>
                                          </p:stCondLst>
                                        </p:cTn>
                                        <p:tgtEl>
                                          <p:spTgt spid="9"/>
                                        </p:tgtEl>
                                        <p:attrNameLst>
                                          <p:attrName>style.visibility</p:attrName>
                                        </p:attrNameLst>
                                      </p:cBhvr>
                                      <p:to>
                                        <p:strVal val="hidden"/>
                                      </p:to>
                                    </p:set>
                                  </p:childTnLst>
                                </p:cTn>
                              </p:par>
                              <p:par>
                                <p:cTn id="32" presetID="15" presetClass="exit" presetSubtype="0" fill="hold" grpId="1" nodeType="withEffect">
                                  <p:stCondLst>
                                    <p:cond delay="0"/>
                                  </p:stCondLst>
                                  <p:childTnLst>
                                    <p:anim calcmode="lin" valueType="num">
                                      <p:cBhvr>
                                        <p:cTn id="33" dur="8000"/>
                                        <p:tgtEl>
                                          <p:spTgt spid="10"/>
                                        </p:tgtEl>
                                        <p:attrNameLst>
                                          <p:attrName>ppt_w</p:attrName>
                                        </p:attrNameLst>
                                      </p:cBhvr>
                                      <p:tavLst>
                                        <p:tav tm="0">
                                          <p:val>
                                            <p:strVal val="ppt_w"/>
                                          </p:val>
                                        </p:tav>
                                        <p:tav tm="100000">
                                          <p:val>
                                            <p:fltVal val="0"/>
                                          </p:val>
                                        </p:tav>
                                      </p:tavLst>
                                    </p:anim>
                                    <p:anim calcmode="lin" valueType="num">
                                      <p:cBhvr>
                                        <p:cTn id="34" dur="8000"/>
                                        <p:tgtEl>
                                          <p:spTgt spid="10"/>
                                        </p:tgtEl>
                                        <p:attrNameLst>
                                          <p:attrName>ppt_h</p:attrName>
                                        </p:attrNameLst>
                                      </p:cBhvr>
                                      <p:tavLst>
                                        <p:tav tm="0">
                                          <p:val>
                                            <p:strVal val="ppt_h"/>
                                          </p:val>
                                        </p:tav>
                                        <p:tav tm="100000">
                                          <p:val>
                                            <p:fltVal val="0"/>
                                          </p:val>
                                        </p:tav>
                                      </p:tavLst>
                                    </p:anim>
                                    <p:anim calcmode="lin" valueType="num">
                                      <p:cBhvr>
                                        <p:cTn id="35"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7999"/>
                                          </p:stCondLst>
                                        </p:cTn>
                                        <p:tgtEl>
                                          <p:spTgt spid="10"/>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fltVal val="0"/>
                                          </p:val>
                                        </p:tav>
                                        <p:tav tm="100000">
                                          <p:val>
                                            <p:strVal val="#ppt_w"/>
                                          </p:val>
                                        </p:tav>
                                      </p:tavLst>
                                    </p:anim>
                                    <p:anim calcmode="lin" valueType="num">
                                      <p:cBhvr>
                                        <p:cTn id="41" dur="5000" fill="hold"/>
                                        <p:tgtEl>
                                          <p:spTgt spid="4"/>
                                        </p:tgtEl>
                                        <p:attrNameLst>
                                          <p:attrName>ppt_h</p:attrName>
                                        </p:attrNameLst>
                                      </p:cBhvr>
                                      <p:tavLst>
                                        <p:tav tm="0">
                                          <p:val>
                                            <p:fltVal val="0"/>
                                          </p:val>
                                        </p:tav>
                                        <p:tav tm="100000">
                                          <p:val>
                                            <p:strVal val="#ppt_h"/>
                                          </p:val>
                                        </p:tav>
                                      </p:tavLst>
                                    </p:anim>
                                  </p:childTnLst>
                                </p:cTn>
                              </p:par>
                              <p:par>
                                <p:cTn id="42" presetID="16" presetClass="entr" presetSubtype="4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Horizontal)">
                                      <p:cBhvr>
                                        <p:cTn id="4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animBg="1"/>
      <p:bldP spid="8" grpId="1" animBg="1"/>
      <p:bldP spid="9" grpId="0" animBg="1"/>
      <p:bldP spid="9" grpId="1" animBg="1"/>
      <p:bldP spid="10" grpId="0" animBg="1"/>
      <p:bldP spid="10"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sta-verde-miraflores-peru.JPG"/>
          <p:cNvPicPr>
            <a:picLocks noChangeAspect="1"/>
          </p:cNvPicPr>
          <p:nvPr/>
        </p:nvPicPr>
        <p:blipFill>
          <a:blip r:embed="rId2"/>
          <a:stretch>
            <a:fillRect/>
          </a:stretch>
        </p:blipFill>
        <p:spPr>
          <a:xfrm>
            <a:off x="0" y="0"/>
            <a:ext cx="9144000" cy="6864096"/>
          </a:xfrm>
          <a:prstGeom prst="rect">
            <a:avLst/>
          </a:prstGeom>
        </p:spPr>
      </p:pic>
      <p:sp>
        <p:nvSpPr>
          <p:cNvPr id="11" name="10 Elipse"/>
          <p:cNvSpPr/>
          <p:nvPr/>
        </p:nvSpPr>
        <p:spPr>
          <a:xfrm>
            <a:off x="1142976" y="0"/>
            <a:ext cx="6786610" cy="6858000"/>
          </a:xfrm>
          <a:prstGeom prst="ellipse">
            <a:avLst/>
          </a:prstGeom>
          <a:noFill/>
          <a:ln w="38100">
            <a:solidFill>
              <a:srgbClr val="7030A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571604" y="428604"/>
            <a:ext cx="6010316" cy="6072230"/>
          </a:xfrm>
          <a:prstGeom prst="ellipse">
            <a:avLst/>
          </a:prstGeom>
          <a:noFill/>
          <a:ln w="38100">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1928794" y="857232"/>
            <a:ext cx="5286412" cy="5214974"/>
          </a:xfrm>
          <a:prstGeom prst="ellipse">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285984" y="1357298"/>
            <a:ext cx="4510118" cy="4295804"/>
          </a:xfrm>
          <a:prstGeom prst="ellipse">
            <a:avLst/>
          </a:prstGeom>
          <a:noFill/>
          <a:ln w="38100">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643174" y="1857364"/>
            <a:ext cx="3733824" cy="3376634"/>
          </a:xfrm>
          <a:prstGeom prst="ellipse">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11"/>
                                        </p:tgtEl>
                                        <p:attrNameLst>
                                          <p:attrName>ppt_h</p:attrName>
                                        </p:attrNameLst>
                                      </p:cBhvr>
                                      <p:tavLst>
                                        <p:tav tm="0">
                                          <p:val>
                                            <p:strVal val="ppt_h"/>
                                          </p:val>
                                        </p:tav>
                                        <p:tav tm="100000">
                                          <p:val>
                                            <p:strVal val="ppt_h"/>
                                          </p:val>
                                        </p:tav>
                                      </p:tavLst>
                                    </p:anim>
                                    <p:anim calcmode="lin" valueType="num">
                                      <p:cBhvr>
                                        <p:cTn id="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11"/>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6000"/>
                                        <p:tgtEl>
                                          <p:spTgt spid="12"/>
                                        </p:tgtEl>
                                        <p:attrNameLst>
                                          <p:attrName>ppt_h</p:attrName>
                                        </p:attrNameLst>
                                      </p:cBhvr>
                                      <p:tavLst>
                                        <p:tav tm="0">
                                          <p:val>
                                            <p:strVal val="ppt_h"/>
                                          </p:val>
                                        </p:tav>
                                        <p:tav tm="100000">
                                          <p:val>
                                            <p:strVal val="ppt_h"/>
                                          </p:val>
                                        </p:tav>
                                      </p:tavLst>
                                    </p:anim>
                                    <p:anim calcmode="lin" valueType="num">
                                      <p:cBhvr>
                                        <p:cTn id="11" dur="6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5999"/>
                                          </p:stCondLst>
                                        </p:cTn>
                                        <p:tgtEl>
                                          <p:spTgt spid="12"/>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7000"/>
                                        <p:tgtEl>
                                          <p:spTgt spid="13"/>
                                        </p:tgtEl>
                                        <p:attrNameLst>
                                          <p:attrName>ppt_h</p:attrName>
                                        </p:attrNameLst>
                                      </p:cBhvr>
                                      <p:tavLst>
                                        <p:tav tm="0">
                                          <p:val>
                                            <p:strVal val="ppt_h"/>
                                          </p:val>
                                        </p:tav>
                                        <p:tav tm="100000">
                                          <p:val>
                                            <p:strVal val="ppt_h"/>
                                          </p:val>
                                        </p:tav>
                                      </p:tavLst>
                                    </p:anim>
                                    <p:anim calcmode="lin" valueType="num">
                                      <p:cBhvr>
                                        <p:cTn id="15" dur="7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6999"/>
                                          </p:stCondLst>
                                        </p:cTn>
                                        <p:tgtEl>
                                          <p:spTgt spid="13"/>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8000"/>
                                        <p:tgtEl>
                                          <p:spTgt spid="14"/>
                                        </p:tgtEl>
                                        <p:attrNameLst>
                                          <p:attrName>ppt_h</p:attrName>
                                        </p:attrNameLst>
                                      </p:cBhvr>
                                      <p:tavLst>
                                        <p:tav tm="0">
                                          <p:val>
                                            <p:strVal val="ppt_h"/>
                                          </p:val>
                                        </p:tav>
                                        <p:tav tm="100000">
                                          <p:val>
                                            <p:strVal val="ppt_h"/>
                                          </p:val>
                                        </p:tav>
                                      </p:tavLst>
                                    </p:anim>
                                    <p:anim calcmode="lin" valueType="num">
                                      <p:cBhvr>
                                        <p:cTn id="19" dur="8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7999"/>
                                          </p:stCondLst>
                                        </p:cTn>
                                        <p:tgtEl>
                                          <p:spTgt spid="14"/>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9000"/>
                                        <p:tgtEl>
                                          <p:spTgt spid="15"/>
                                        </p:tgtEl>
                                        <p:attrNameLst>
                                          <p:attrName>ppt_h</p:attrName>
                                        </p:attrNameLst>
                                      </p:cBhvr>
                                      <p:tavLst>
                                        <p:tav tm="0">
                                          <p:val>
                                            <p:strVal val="ppt_h"/>
                                          </p:val>
                                        </p:tav>
                                        <p:tav tm="100000">
                                          <p:val>
                                            <p:strVal val="ppt_h"/>
                                          </p:val>
                                        </p:tav>
                                      </p:tavLst>
                                    </p:anim>
                                    <p:anim calcmode="lin" valueType="num">
                                      <p:cBhvr>
                                        <p:cTn id="23" dur="9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8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adasdd.jpg"/>
          <p:cNvPicPr>
            <a:picLocks noChangeAspect="1"/>
          </p:cNvPicPr>
          <p:nvPr/>
        </p:nvPicPr>
        <p:blipFill>
          <a:blip r:embed="rId2"/>
          <a:stretch>
            <a:fillRect/>
          </a:stretch>
        </p:blipFill>
        <p:spPr>
          <a:xfrm>
            <a:off x="0" y="714356"/>
            <a:ext cx="9144000" cy="5232608"/>
          </a:xfrm>
          <a:prstGeom prst="rect">
            <a:avLst/>
          </a:prstGeom>
        </p:spPr>
      </p:pic>
      <p:sp>
        <p:nvSpPr>
          <p:cNvPr id="5" name="4 Rombo"/>
          <p:cNvSpPr/>
          <p:nvPr/>
        </p:nvSpPr>
        <p:spPr>
          <a:xfrm>
            <a:off x="0" y="642918"/>
            <a:ext cx="1643074" cy="5214974"/>
          </a:xfrm>
          <a:prstGeom prst="diamond">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857356" y="714356"/>
            <a:ext cx="1785950" cy="5214974"/>
          </a:xfrm>
          <a:prstGeom prst="diamond">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786182" y="642918"/>
            <a:ext cx="1785950" cy="5214974"/>
          </a:xfrm>
          <a:prstGeom prst="diamond">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715008" y="642918"/>
            <a:ext cx="1643074" cy="5214974"/>
          </a:xfrm>
          <a:prstGeom prst="diamond">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7500958" y="714356"/>
            <a:ext cx="1643042" cy="5214974"/>
          </a:xfrm>
          <a:prstGeom prst="diamond">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5" fill="hold" grpId="0"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ppt_w"/>
                                          </p:val>
                                        </p:tav>
                                      </p:tavLst>
                                    </p:anim>
                                    <p:anim calcmode="lin" valueType="num">
                                      <p:cBhvr>
                                        <p:cTn id="11"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5" fill="hold" grpId="0"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ppt_w"/>
                                          </p:val>
                                        </p:tav>
                                      </p:tavLst>
                                    </p:anim>
                                    <p:anim calcmode="lin" valueType="num">
                                      <p:cBhvr>
                                        <p:cTn id="19"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grpId="0"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3" presetClass="entr" presetSubtype="5"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vertical)">
                                      <p:cBhvr>
                                        <p:cTn id="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lum contrast="10000"/>
          </a:blip>
          <a:stretch>
            <a:fillRect/>
          </a:stretch>
        </p:blipFill>
        <p:spPr>
          <a:xfrm>
            <a:off x="-1" y="0"/>
            <a:ext cx="9123515" cy="6858000"/>
          </a:xfrm>
          <a:prstGeom prst="rect">
            <a:avLst/>
          </a:prstGeom>
        </p:spPr>
      </p:pic>
      <p:sp>
        <p:nvSpPr>
          <p:cNvPr id="5" name="4 Rectángulo"/>
          <p:cNvSpPr/>
          <p:nvPr/>
        </p:nvSpPr>
        <p:spPr>
          <a:xfrm>
            <a:off x="285720"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14546"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40"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071934"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072066"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072198"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072330"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8001024" y="928670"/>
            <a:ext cx="857256" cy="4786346"/>
          </a:xfrm>
          <a:prstGeom prst="rect">
            <a:avLst/>
          </a:prstGeom>
          <a:noFill/>
          <a:ln w="3810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5" fill="hold" grpId="0"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ppt_w"/>
                                          </p:val>
                                        </p:tav>
                                      </p:tavLst>
                                    </p:anim>
                                    <p:anim calcmode="lin" valueType="num">
                                      <p:cBhvr>
                                        <p:cTn id="11"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5" fill="hold" grpId="0"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ppt_w"/>
                                          </p:val>
                                        </p:tav>
                                      </p:tavLst>
                                    </p:anim>
                                    <p:anim calcmode="lin" valueType="num">
                                      <p:cBhvr>
                                        <p:cTn id="19"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5" fill="hold" grpId="0" nodeType="withEffect">
                                  <p:stCondLst>
                                    <p:cond delay="0"/>
                                  </p:stCondLst>
                                  <p:childTnLst>
                                    <p:anim calcmode="lin" valueType="num">
                                      <p:cBhvr>
                                        <p:cTn id="26" dur="5000"/>
                                        <p:tgtEl>
                                          <p:spTgt spid="10"/>
                                        </p:tgtEl>
                                        <p:attrNameLst>
                                          <p:attrName>ppt_w</p:attrName>
                                        </p:attrNameLst>
                                      </p:cBhvr>
                                      <p:tavLst>
                                        <p:tav tm="0">
                                          <p:val>
                                            <p:strVal val="ppt_w"/>
                                          </p:val>
                                        </p:tav>
                                        <p:tav tm="100000">
                                          <p:val>
                                            <p:strVal val="ppt_w"/>
                                          </p:val>
                                        </p:tav>
                                      </p:tavLst>
                                    </p:anim>
                                    <p:anim calcmode="lin" valueType="num">
                                      <p:cBhvr>
                                        <p:cTn id="27"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10" fill="hold" grpId="0" nodeType="withEffect">
                                  <p:stCondLst>
                                    <p:cond delay="0"/>
                                  </p:stCondLst>
                                  <p:childTnLst>
                                    <p:anim calcmode="lin" valueType="num">
                                      <p:cBhvr>
                                        <p:cTn id="30" dur="5000"/>
                                        <p:tgtEl>
                                          <p:spTgt spid="11"/>
                                        </p:tgtEl>
                                        <p:attrNameLst>
                                          <p:attrName>ppt_h</p:attrName>
                                        </p:attrNameLst>
                                      </p:cBhvr>
                                      <p:tavLst>
                                        <p:tav tm="0">
                                          <p:val>
                                            <p:strVal val="ppt_h"/>
                                          </p:val>
                                        </p:tav>
                                        <p:tav tm="100000">
                                          <p:val>
                                            <p:strVal val="ppt_h"/>
                                          </p:val>
                                        </p:tav>
                                      </p:tavLst>
                                    </p:anim>
                                    <p:anim calcmode="lin" valueType="num">
                                      <p:cBhvr>
                                        <p:cTn id="3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5" fill="hold" grpId="0" nodeType="withEffect">
                                  <p:stCondLst>
                                    <p:cond delay="0"/>
                                  </p:stCondLst>
                                  <p:childTnLst>
                                    <p:anim calcmode="lin" valueType="num">
                                      <p:cBhvr>
                                        <p:cTn id="34" dur="5000"/>
                                        <p:tgtEl>
                                          <p:spTgt spid="12"/>
                                        </p:tgtEl>
                                        <p:attrNameLst>
                                          <p:attrName>ppt_w</p:attrName>
                                        </p:attrNameLst>
                                      </p:cBhvr>
                                      <p:tavLst>
                                        <p:tav tm="0">
                                          <p:val>
                                            <p:strVal val="ppt_w"/>
                                          </p:val>
                                        </p:tav>
                                        <p:tav tm="100000">
                                          <p:val>
                                            <p:strVal val="ppt_w"/>
                                          </p:val>
                                        </p:tav>
                                      </p:tavLst>
                                    </p:anim>
                                    <p:anim calcmode="lin" valueType="num">
                                      <p:cBhvr>
                                        <p:cTn id="35"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19" presetClass="exit" presetSubtype="5" fill="hold" grpId="0" nodeType="withEffect">
                                  <p:stCondLst>
                                    <p:cond delay="0"/>
                                  </p:stCondLst>
                                  <p:childTnLst>
                                    <p:anim calcmode="lin" valueType="num">
                                      <p:cBhvr>
                                        <p:cTn id="38" dur="5000"/>
                                        <p:tgtEl>
                                          <p:spTgt spid="13"/>
                                        </p:tgtEl>
                                        <p:attrNameLst>
                                          <p:attrName>ppt_w</p:attrName>
                                        </p:attrNameLst>
                                      </p:cBhvr>
                                      <p:tavLst>
                                        <p:tav tm="0">
                                          <p:val>
                                            <p:strVal val="ppt_w"/>
                                          </p:val>
                                        </p:tav>
                                        <p:tav tm="100000">
                                          <p:val>
                                            <p:strVal val="ppt_w"/>
                                          </p:val>
                                        </p:tav>
                                      </p:tavLst>
                                    </p:anim>
                                    <p:anim calcmode="lin" valueType="num">
                                      <p:cBhvr>
                                        <p:cTn id="39"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 dur="1" fill="hold">
                                          <p:stCondLst>
                                            <p:cond delay="4999"/>
                                          </p:stCondLst>
                                        </p:cTn>
                                        <p:tgtEl>
                                          <p:spTgt spid="13"/>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fltVal val="0"/>
                                          </p:val>
                                        </p:tav>
                                        <p:tav tm="100000">
                                          <p:val>
                                            <p:strVal val="#ppt_w"/>
                                          </p:val>
                                        </p:tav>
                                      </p:tavLst>
                                    </p:anim>
                                    <p:anim calcmode="lin" valueType="num">
                                      <p:cBhvr>
                                        <p:cTn id="44" dur="5000" fill="hold"/>
                                        <p:tgtEl>
                                          <p:spTgt spid="4"/>
                                        </p:tgtEl>
                                        <p:attrNameLst>
                                          <p:attrName>ppt_h</p:attrName>
                                        </p:attrNameLst>
                                      </p:cBhvr>
                                      <p:tavLst>
                                        <p:tav tm="0">
                                          <p:val>
                                            <p:fltVal val="0"/>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ox(out)">
                                      <p:cBhvr>
                                        <p:cTn id="4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064.jpg"/>
          <p:cNvPicPr>
            <a:picLocks noChangeAspect="1"/>
          </p:cNvPicPr>
          <p:nvPr/>
        </p:nvPicPr>
        <p:blipFill>
          <a:blip r:embed="rId3"/>
          <a:stretch>
            <a:fillRect/>
          </a:stretch>
        </p:blipFill>
        <p:spPr>
          <a:xfrm>
            <a:off x="0" y="0"/>
            <a:ext cx="9144000" cy="6858000"/>
          </a:xfrm>
          <a:prstGeom prst="rect">
            <a:avLst/>
          </a:prstGeom>
        </p:spPr>
      </p:pic>
      <p:sp>
        <p:nvSpPr>
          <p:cNvPr id="5" name="4 Lágrima"/>
          <p:cNvSpPr/>
          <p:nvPr/>
        </p:nvSpPr>
        <p:spPr>
          <a:xfrm>
            <a:off x="1714480" y="3286124"/>
            <a:ext cx="2928958" cy="2786082"/>
          </a:xfrm>
          <a:prstGeom prst="teardrop">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710000" y="218770"/>
            <a:ext cx="2928958" cy="2919998"/>
          </a:xfrm>
          <a:prstGeom prst="teardrop">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flipV="1">
            <a:off x="4857470" y="214572"/>
            <a:ext cx="2928958" cy="2928394"/>
          </a:xfrm>
          <a:prstGeom prst="teardrop">
            <a:avLst/>
          </a:prstGeom>
          <a:noFill/>
          <a:ln w="38100">
            <a:solidFill>
              <a:srgbClr val="00B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flipH="1" flipV="1">
            <a:off x="4897951" y="3317363"/>
            <a:ext cx="2857520" cy="2795042"/>
          </a:xfrm>
          <a:prstGeom prst="teardrop">
            <a:avLst/>
          </a:prstGeom>
          <a:noFill/>
          <a:ln w="38100">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besame la boca Miriam hernand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0-#ppt_w/2"/>
                                          </p:val>
                                        </p:tav>
                                        <p:tav tm="100000">
                                          <p:val>
                                            <p:strVal val="#ppt_x"/>
                                          </p:val>
                                        </p:tav>
                                      </p:tavLst>
                                    </p:anim>
                                    <p:anim calcmode="lin" valueType="num">
                                      <p:cBhvr additive="base">
                                        <p:cTn id="12" dur="5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1+#ppt_w/2"/>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1+#ppt_w/2"/>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childTnLst>
                          </p:cTn>
                        </p:par>
                        <p:par>
                          <p:cTn id="21" fill="hold">
                            <p:stCondLst>
                              <p:cond delay="5000"/>
                            </p:stCondLst>
                            <p:childTnLst>
                              <p:par>
                                <p:cTn id="22" presetID="2" presetClass="exit" presetSubtype="3" fill="hold" grpId="1" nodeType="after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1+ppt_w/2"/>
                                          </p:val>
                                        </p:tav>
                                      </p:tavLst>
                                    </p:anim>
                                    <p:anim calcmode="lin" valueType="num">
                                      <p:cBhvr additive="base">
                                        <p:cTn id="24" dur="5000"/>
                                        <p:tgtEl>
                                          <p:spTgt spid="5"/>
                                        </p:tgtEl>
                                        <p:attrNameLst>
                                          <p:attrName>ppt_y</p:attrName>
                                        </p:attrNameLst>
                                      </p:cBhvr>
                                      <p:tavLst>
                                        <p:tav tm="0">
                                          <p:val>
                                            <p:strVal val="ppt_y"/>
                                          </p:val>
                                        </p:tav>
                                        <p:tav tm="100000">
                                          <p:val>
                                            <p:strVal val="0-ppt_h/2"/>
                                          </p:val>
                                        </p:tav>
                                      </p:tavLst>
                                    </p:anim>
                                    <p:set>
                                      <p:cBhvr>
                                        <p:cTn id="25" dur="1" fill="hold">
                                          <p:stCondLst>
                                            <p:cond delay="4999"/>
                                          </p:stCondLst>
                                        </p:cTn>
                                        <p:tgtEl>
                                          <p:spTgt spid="5"/>
                                        </p:tgtEl>
                                        <p:attrNameLst>
                                          <p:attrName>style.visibility</p:attrName>
                                        </p:attrNameLst>
                                      </p:cBhvr>
                                      <p:to>
                                        <p:strVal val="hidden"/>
                                      </p:to>
                                    </p:set>
                                  </p:childTnLst>
                                </p:cTn>
                              </p:par>
                              <p:par>
                                <p:cTn id="26" presetID="2" presetClass="exit" presetSubtype="6" fill="hold" grpId="1"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1+ppt_w/2"/>
                                          </p:val>
                                        </p:tav>
                                      </p:tavLst>
                                    </p:anim>
                                    <p:anim calcmode="lin" valueType="num">
                                      <p:cBhvr additive="base">
                                        <p:cTn id="28" dur="5000"/>
                                        <p:tgtEl>
                                          <p:spTgt spid="6"/>
                                        </p:tgtEl>
                                        <p:attrNameLst>
                                          <p:attrName>ppt_y</p:attrName>
                                        </p:attrNameLst>
                                      </p:cBhvr>
                                      <p:tavLst>
                                        <p:tav tm="0">
                                          <p:val>
                                            <p:strVal val="ppt_y"/>
                                          </p:val>
                                        </p:tav>
                                        <p:tav tm="100000">
                                          <p:val>
                                            <p:strVal val="1+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2" presetClass="exit" presetSubtype="12" fill="hold" grpId="1" nodeType="withEffect">
                                  <p:stCondLst>
                                    <p:cond delay="0"/>
                                  </p:stCondLst>
                                  <p:childTnLst>
                                    <p:anim calcmode="lin" valueType="num">
                                      <p:cBhvr additive="base">
                                        <p:cTn id="31" dur="5000"/>
                                        <p:tgtEl>
                                          <p:spTgt spid="7"/>
                                        </p:tgtEl>
                                        <p:attrNameLst>
                                          <p:attrName>ppt_x</p:attrName>
                                        </p:attrNameLst>
                                      </p:cBhvr>
                                      <p:tavLst>
                                        <p:tav tm="0">
                                          <p:val>
                                            <p:strVal val="ppt_x"/>
                                          </p:val>
                                        </p:tav>
                                        <p:tav tm="100000">
                                          <p:val>
                                            <p:strVal val="0-ppt_w/2"/>
                                          </p:val>
                                        </p:tav>
                                      </p:tavLst>
                                    </p:anim>
                                    <p:anim calcmode="lin" valueType="num">
                                      <p:cBhvr additive="base">
                                        <p:cTn id="32" dur="5000"/>
                                        <p:tgtEl>
                                          <p:spTgt spid="7"/>
                                        </p:tgtEl>
                                        <p:attrNameLst>
                                          <p:attrName>ppt_y</p:attrName>
                                        </p:attrNameLst>
                                      </p:cBhvr>
                                      <p:tavLst>
                                        <p:tav tm="0">
                                          <p:val>
                                            <p:strVal val="ppt_y"/>
                                          </p:val>
                                        </p:tav>
                                        <p:tav tm="100000">
                                          <p:val>
                                            <p:strVal val="1+ppt_h/2"/>
                                          </p:val>
                                        </p:tav>
                                      </p:tavLst>
                                    </p:anim>
                                    <p:set>
                                      <p:cBhvr>
                                        <p:cTn id="33" dur="1" fill="hold">
                                          <p:stCondLst>
                                            <p:cond delay="4999"/>
                                          </p:stCondLst>
                                        </p:cTn>
                                        <p:tgtEl>
                                          <p:spTgt spid="7"/>
                                        </p:tgtEl>
                                        <p:attrNameLst>
                                          <p:attrName>style.visibility</p:attrName>
                                        </p:attrNameLst>
                                      </p:cBhvr>
                                      <p:to>
                                        <p:strVal val="hidden"/>
                                      </p:to>
                                    </p:set>
                                  </p:childTnLst>
                                </p:cTn>
                              </p:par>
                              <p:par>
                                <p:cTn id="34" presetID="2" presetClass="exit" presetSubtype="9" fill="hold" grpId="1" nodeType="withEffect">
                                  <p:stCondLst>
                                    <p:cond delay="0"/>
                                  </p:stCondLst>
                                  <p:childTnLst>
                                    <p:anim calcmode="lin" valueType="num">
                                      <p:cBhvr additive="base">
                                        <p:cTn id="35" dur="5000"/>
                                        <p:tgtEl>
                                          <p:spTgt spid="8"/>
                                        </p:tgtEl>
                                        <p:attrNameLst>
                                          <p:attrName>ppt_x</p:attrName>
                                        </p:attrNameLst>
                                      </p:cBhvr>
                                      <p:tavLst>
                                        <p:tav tm="0">
                                          <p:val>
                                            <p:strVal val="ppt_x"/>
                                          </p:val>
                                        </p:tav>
                                        <p:tav tm="100000">
                                          <p:val>
                                            <p:strVal val="0-ppt_w/2"/>
                                          </p:val>
                                        </p:tav>
                                      </p:tavLst>
                                    </p:anim>
                                    <p:anim calcmode="lin" valueType="num">
                                      <p:cBhvr additive="base">
                                        <p:cTn id="36" dur="5000"/>
                                        <p:tgtEl>
                                          <p:spTgt spid="8"/>
                                        </p:tgtEl>
                                        <p:attrNameLst>
                                          <p:attrName>ppt_y</p:attrName>
                                        </p:attrNameLst>
                                      </p:cBhvr>
                                      <p:tavLst>
                                        <p:tav tm="0">
                                          <p:val>
                                            <p:strVal val="ppt_y"/>
                                          </p:val>
                                        </p:tav>
                                        <p:tav tm="100000">
                                          <p:val>
                                            <p:strVal val="0-ppt_h/2"/>
                                          </p:val>
                                        </p:tav>
                                      </p:tavLst>
                                    </p:anim>
                                    <p:set>
                                      <p:cBhvr>
                                        <p:cTn id="37" dur="1" fill="hold">
                                          <p:stCondLst>
                                            <p:cond delay="4999"/>
                                          </p:stCondLst>
                                        </p:cTn>
                                        <p:tgtEl>
                                          <p:spTgt spid="8"/>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fltVal val="0"/>
                                          </p:val>
                                        </p:tav>
                                        <p:tav tm="100000">
                                          <p:val>
                                            <p:strVal val="#ppt_w"/>
                                          </p:val>
                                        </p:tav>
                                      </p:tavLst>
                                    </p:anim>
                                    <p:anim calcmode="lin" valueType="num">
                                      <p:cBhvr>
                                        <p:cTn id="41" dur="5000" fill="hold"/>
                                        <p:tgtEl>
                                          <p:spTgt spid="4"/>
                                        </p:tgtEl>
                                        <p:attrNameLst>
                                          <p:attrName>ppt_h</p:attrName>
                                        </p:attrNameLst>
                                      </p:cBhvr>
                                      <p:tavLst>
                                        <p:tav tm="0">
                                          <p:val>
                                            <p:fltVal val="0"/>
                                          </p:val>
                                        </p:tav>
                                        <p:tav tm="100000">
                                          <p:val>
                                            <p:strVal val="#ppt_h"/>
                                          </p:val>
                                        </p:tav>
                                      </p:tavLst>
                                    </p:anim>
                                  </p:childTnLst>
                                </p:cTn>
                              </p:par>
                              <p:par>
                                <p:cTn id="42" presetID="6"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ircle(out)">
                                      <p:cBhvr>
                                        <p:cTn id="4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rqueamor (1).jpg"/>
          <p:cNvPicPr>
            <a:picLocks noGrp="1" noChangeAspect="1"/>
          </p:cNvPicPr>
          <p:nvPr>
            <p:ph idx="1"/>
          </p:nvPr>
        </p:nvPicPr>
        <p:blipFill>
          <a:blip r:embed="rId2">
            <a:lum contrast="10000"/>
          </a:blip>
          <a:srcRect t="6862" b="7844"/>
          <a:stretch>
            <a:fillRect/>
          </a:stretch>
        </p:blipFill>
        <p:spPr>
          <a:xfrm>
            <a:off x="0" y="0"/>
            <a:ext cx="9144000" cy="6858000"/>
          </a:xfrm>
        </p:spPr>
      </p:pic>
      <p:sp>
        <p:nvSpPr>
          <p:cNvPr id="5" name="4 Rectángulo"/>
          <p:cNvSpPr/>
          <p:nvPr/>
        </p:nvSpPr>
        <p:spPr>
          <a:xfrm flipH="1" flipV="1">
            <a:off x="-642974" y="4429133"/>
            <a:ext cx="71438" cy="1428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714348" y="0"/>
            <a:ext cx="7786742" cy="6858000"/>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928662" y="500042"/>
            <a:ext cx="7286676" cy="5938854"/>
          </a:xfrm>
          <a:prstGeom prst="heart">
            <a:avLst/>
          </a:prstGeom>
          <a:noFill/>
          <a:ln w="28575">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1500166" y="1000108"/>
            <a:ext cx="6153192" cy="5019684"/>
          </a:xfrm>
          <a:prstGeom prst="heart">
            <a:avLst/>
          </a:prstGeom>
          <a:noFill/>
          <a:ln w="28575">
            <a:solidFill>
              <a:srgbClr val="00B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071670" y="1500174"/>
            <a:ext cx="5019708" cy="4243390"/>
          </a:xfrm>
          <a:prstGeom prst="heart">
            <a:avLst/>
          </a:prstGeom>
          <a:noFill/>
          <a:ln w="28575">
            <a:solidFill>
              <a:srgbClr val="0000FF"/>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razón"/>
          <p:cNvSpPr/>
          <p:nvPr/>
        </p:nvSpPr>
        <p:spPr>
          <a:xfrm>
            <a:off x="2571736" y="2000240"/>
            <a:ext cx="4029100" cy="3395658"/>
          </a:xfrm>
          <a:prstGeom prst="heart">
            <a:avLst/>
          </a:prstGeom>
          <a:noFill/>
          <a:ln w="28575">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razón"/>
          <p:cNvSpPr/>
          <p:nvPr/>
        </p:nvSpPr>
        <p:spPr>
          <a:xfrm>
            <a:off x="3286116" y="2428868"/>
            <a:ext cx="2609864" cy="2619364"/>
          </a:xfrm>
          <a:prstGeom prst="heart">
            <a:avLst/>
          </a:prstGeom>
          <a:noFill/>
          <a:ln w="28575">
            <a:solidFill>
              <a:srgbClr val="66FF66"/>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6"/>
                                        </p:tgtEl>
                                        <p:attrNameLst>
                                          <p:attrName>ppt_h</p:attrName>
                                        </p:attrNameLst>
                                      </p:cBhvr>
                                      <p:tavLst>
                                        <p:tav tm="0">
                                          <p:val>
                                            <p:strVal val="ppt_h"/>
                                          </p:val>
                                        </p:tav>
                                        <p:tav tm="100000">
                                          <p:val>
                                            <p:strVal val="ppt_h"/>
                                          </p:val>
                                        </p:tav>
                                      </p:tavLst>
                                    </p:anim>
                                    <p:anim calcmode="lin" valueType="num">
                                      <p:cBhvr>
                                        <p:cTn id="7"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6000"/>
                                        <p:tgtEl>
                                          <p:spTgt spid="7"/>
                                        </p:tgtEl>
                                        <p:attrNameLst>
                                          <p:attrName>ppt_h</p:attrName>
                                        </p:attrNameLst>
                                      </p:cBhvr>
                                      <p:tavLst>
                                        <p:tav tm="0">
                                          <p:val>
                                            <p:strVal val="ppt_h"/>
                                          </p:val>
                                        </p:tav>
                                        <p:tav tm="100000">
                                          <p:val>
                                            <p:strVal val="ppt_h"/>
                                          </p:val>
                                        </p:tav>
                                      </p:tavLst>
                                    </p:anim>
                                    <p:anim calcmode="lin" valueType="num">
                                      <p:cBhvr>
                                        <p:cTn id="11"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5999"/>
                                          </p:stCondLst>
                                        </p:cTn>
                                        <p:tgtEl>
                                          <p:spTgt spid="7"/>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7000"/>
                                        <p:tgtEl>
                                          <p:spTgt spid="8"/>
                                        </p:tgtEl>
                                        <p:attrNameLst>
                                          <p:attrName>ppt_h</p:attrName>
                                        </p:attrNameLst>
                                      </p:cBhvr>
                                      <p:tavLst>
                                        <p:tav tm="0">
                                          <p:val>
                                            <p:strVal val="ppt_h"/>
                                          </p:val>
                                        </p:tav>
                                        <p:tav tm="100000">
                                          <p:val>
                                            <p:strVal val="ppt_h"/>
                                          </p:val>
                                        </p:tav>
                                      </p:tavLst>
                                    </p:anim>
                                    <p:anim calcmode="lin" valueType="num">
                                      <p:cBhvr>
                                        <p:cTn id="15"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6999"/>
                                          </p:stCondLst>
                                        </p:cTn>
                                        <p:tgtEl>
                                          <p:spTgt spid="8"/>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8000"/>
                                        <p:tgtEl>
                                          <p:spTgt spid="9"/>
                                        </p:tgtEl>
                                        <p:attrNameLst>
                                          <p:attrName>ppt_h</p:attrName>
                                        </p:attrNameLst>
                                      </p:cBhvr>
                                      <p:tavLst>
                                        <p:tav tm="0">
                                          <p:val>
                                            <p:strVal val="ppt_h"/>
                                          </p:val>
                                        </p:tav>
                                        <p:tav tm="100000">
                                          <p:val>
                                            <p:strVal val="ppt_h"/>
                                          </p:val>
                                        </p:tav>
                                      </p:tavLst>
                                    </p:anim>
                                    <p:anim calcmode="lin" valueType="num">
                                      <p:cBhvr>
                                        <p:cTn id="19"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7999"/>
                                          </p:stCondLst>
                                        </p:cTn>
                                        <p:tgtEl>
                                          <p:spTgt spid="9"/>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9000"/>
                                        <p:tgtEl>
                                          <p:spTgt spid="10"/>
                                        </p:tgtEl>
                                        <p:attrNameLst>
                                          <p:attrName>ppt_h</p:attrName>
                                        </p:attrNameLst>
                                      </p:cBhvr>
                                      <p:tavLst>
                                        <p:tav tm="0">
                                          <p:val>
                                            <p:strVal val="ppt_h"/>
                                          </p:val>
                                        </p:tav>
                                        <p:tav tm="100000">
                                          <p:val>
                                            <p:strVal val="ppt_h"/>
                                          </p:val>
                                        </p:tav>
                                      </p:tavLst>
                                    </p:anim>
                                    <p:anim calcmode="lin" valueType="num">
                                      <p:cBhvr>
                                        <p:cTn id="23" dur="9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8999"/>
                                          </p:stCondLst>
                                        </p:cTn>
                                        <p:tgtEl>
                                          <p:spTgt spid="10"/>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10000"/>
                                        <p:tgtEl>
                                          <p:spTgt spid="11"/>
                                        </p:tgtEl>
                                        <p:attrNameLst>
                                          <p:attrName>ppt_h</p:attrName>
                                        </p:attrNameLst>
                                      </p:cBhvr>
                                      <p:tavLst>
                                        <p:tav tm="0">
                                          <p:val>
                                            <p:strVal val="ppt_h"/>
                                          </p:val>
                                        </p:tav>
                                        <p:tav tm="100000">
                                          <p:val>
                                            <p:strVal val="ppt_h"/>
                                          </p:val>
                                        </p:tav>
                                      </p:tavLst>
                                    </p:anim>
                                    <p:anim calcmode="lin" valueType="num">
                                      <p:cBhvr>
                                        <p:cTn id="27" dur="10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9999"/>
                                          </p:stCondLst>
                                        </p:cTn>
                                        <p:tgtEl>
                                          <p:spTgt spid="11"/>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50" presetClass="entr" presetSubtype="0" decel="10000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ppt_w+.3"/>
                                          </p:val>
                                        </p:tav>
                                        <p:tav tm="100000">
                                          <p:val>
                                            <p:strVal val="#ppt_w"/>
                                          </p:val>
                                        </p:tav>
                                      </p:tavLst>
                                    </p:anim>
                                    <p:anim calcmode="lin" valueType="num">
                                      <p:cBhvr>
                                        <p:cTn id="36" dur="5000" fill="hold"/>
                                        <p:tgtEl>
                                          <p:spTgt spid="4"/>
                                        </p:tgtEl>
                                        <p:attrNameLst>
                                          <p:attrName>ppt_h</p:attrName>
                                        </p:attrNameLst>
                                      </p:cBhvr>
                                      <p:tavLst>
                                        <p:tav tm="0">
                                          <p:val>
                                            <p:strVal val="#ppt_h"/>
                                          </p:val>
                                        </p:tav>
                                        <p:tav tm="100000">
                                          <p:val>
                                            <p:strVal val="#ppt_h"/>
                                          </p:val>
                                        </p:tav>
                                      </p:tavLst>
                                    </p:anim>
                                    <p:animEffect transition="in" filter="fade">
                                      <p:cBhvr>
                                        <p:cTn id="3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02-07.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1285852" y="857232"/>
            <a:ext cx="7858148" cy="6000768"/>
          </a:xfrm>
          <a:prstGeom prst="halfFrame">
            <a:avLst>
              <a:gd name="adj1" fmla="val 5516"/>
              <a:gd name="adj2" fmla="val 6627"/>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2143108" y="1571612"/>
            <a:ext cx="6286544" cy="4786346"/>
          </a:xfrm>
          <a:prstGeom prst="halfFrame">
            <a:avLst>
              <a:gd name="adj1" fmla="val 5999"/>
              <a:gd name="adj2" fmla="val 6712"/>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2857456" y="2071654"/>
            <a:ext cx="4929254" cy="3643362"/>
          </a:xfrm>
          <a:prstGeom prst="halfFrame">
            <a:avLst>
              <a:gd name="adj1" fmla="val 9659"/>
              <a:gd name="adj2" fmla="val 9849"/>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a:off x="3500430" y="2643182"/>
            <a:ext cx="3429024" cy="2643206"/>
          </a:xfrm>
          <a:prstGeom prst="halfFrame">
            <a:avLst>
              <a:gd name="adj1" fmla="val 12541"/>
              <a:gd name="adj2" fmla="val 13453"/>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4286248" y="3286124"/>
            <a:ext cx="2143140" cy="1500198"/>
          </a:xfrm>
          <a:prstGeom prst="halfFrame">
            <a:avLst>
              <a:gd name="adj1" fmla="val 18890"/>
              <a:gd name="adj2" fmla="val 17262"/>
            </a:avLst>
          </a:prstGeom>
          <a:noFill/>
          <a:ln w="38100">
            <a:solidFill>
              <a:srgbClr val="FF00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5400000">
                                      <p:cBhvr>
                                        <p:cTn id="6" dur="5000" fill="hold"/>
                                        <p:tgtEl>
                                          <p:spTgt spid="9"/>
                                        </p:tgtEl>
                                        <p:attrNameLst>
                                          <p:attrName>r</p:attrName>
                                        </p:attrNameLst>
                                      </p:cBhvr>
                                    </p:animRot>
                                  </p:childTnLst>
                                </p:cTn>
                              </p:par>
                              <p:par>
                                <p:cTn id="7" presetID="8" presetClass="emph" presetSubtype="0" fill="hold" grpId="0" nodeType="withEffect">
                                  <p:stCondLst>
                                    <p:cond delay="0"/>
                                  </p:stCondLst>
                                  <p:childTnLst>
                                    <p:animRot by="5400000">
                                      <p:cBhvr>
                                        <p:cTn id="8" dur="5000" fill="hold"/>
                                        <p:tgtEl>
                                          <p:spTgt spid="8"/>
                                        </p:tgtEl>
                                        <p:attrNameLst>
                                          <p:attrName>r</p:attrName>
                                        </p:attrNameLst>
                                      </p:cBhvr>
                                    </p:animRot>
                                  </p:childTnLst>
                                </p:cTn>
                              </p:par>
                              <p:par>
                                <p:cTn id="9" presetID="8" presetClass="emph" presetSubtype="0" fill="hold" grpId="0" nodeType="withEffect">
                                  <p:stCondLst>
                                    <p:cond delay="0"/>
                                  </p:stCondLst>
                                  <p:childTnLst>
                                    <p:animRot by="5400000">
                                      <p:cBhvr>
                                        <p:cTn id="10" dur="5000" fill="hold"/>
                                        <p:tgtEl>
                                          <p:spTgt spid="7"/>
                                        </p:tgtEl>
                                        <p:attrNameLst>
                                          <p:attrName>r</p:attrName>
                                        </p:attrNameLst>
                                      </p:cBhvr>
                                    </p:animRot>
                                  </p:childTnLst>
                                </p:cTn>
                              </p:par>
                              <p:par>
                                <p:cTn id="11" presetID="8" presetClass="emph" presetSubtype="0" fill="hold" grpId="0" nodeType="withEffect">
                                  <p:stCondLst>
                                    <p:cond delay="0"/>
                                  </p:stCondLst>
                                  <p:childTnLst>
                                    <p:animRot by="5400000">
                                      <p:cBhvr>
                                        <p:cTn id="12" dur="5000" fill="hold"/>
                                        <p:tgtEl>
                                          <p:spTgt spid="6"/>
                                        </p:tgtEl>
                                        <p:attrNameLst>
                                          <p:attrName>r</p:attrName>
                                        </p:attrNameLst>
                                      </p:cBhvr>
                                    </p:animRot>
                                  </p:childTnLst>
                                </p:cTn>
                              </p:par>
                              <p:par>
                                <p:cTn id="13" presetID="8" presetClass="emph" presetSubtype="0" fill="hold" grpId="0" nodeType="withEffect">
                                  <p:stCondLst>
                                    <p:cond delay="0"/>
                                  </p:stCondLst>
                                  <p:childTnLst>
                                    <p:animRot by="5400000">
                                      <p:cBhvr>
                                        <p:cTn id="14" dur="5000" fill="hold"/>
                                        <p:tgtEl>
                                          <p:spTgt spid="5"/>
                                        </p:tgtEl>
                                        <p:attrNameLst>
                                          <p:attrName>r</p:attrName>
                                        </p:attrNameLst>
                                      </p:cBhvr>
                                    </p:animRot>
                                  </p:childTnLst>
                                </p:cTn>
                              </p:par>
                            </p:childTnLst>
                          </p:cTn>
                        </p:par>
                        <p:par>
                          <p:cTn id="15" fill="hold">
                            <p:stCondLst>
                              <p:cond delay="5000"/>
                            </p:stCondLst>
                            <p:childTnLst>
                              <p:par>
                                <p:cTn id="16" presetID="2" presetClass="exit" presetSubtype="3" fill="hold" grpId="1" nodeType="afterEffect">
                                  <p:stCondLst>
                                    <p:cond delay="0"/>
                                  </p:stCondLst>
                                  <p:childTnLst>
                                    <p:anim calcmode="lin" valueType="num">
                                      <p:cBhvr additive="base">
                                        <p:cTn id="17" dur="5000"/>
                                        <p:tgtEl>
                                          <p:spTgt spid="9"/>
                                        </p:tgtEl>
                                        <p:attrNameLst>
                                          <p:attrName>ppt_x</p:attrName>
                                        </p:attrNameLst>
                                      </p:cBhvr>
                                      <p:tavLst>
                                        <p:tav tm="0">
                                          <p:val>
                                            <p:strVal val="ppt_x"/>
                                          </p:val>
                                        </p:tav>
                                        <p:tav tm="100000">
                                          <p:val>
                                            <p:strVal val="1+ppt_w/2"/>
                                          </p:val>
                                        </p:tav>
                                      </p:tavLst>
                                    </p:anim>
                                    <p:anim calcmode="lin" valueType="num">
                                      <p:cBhvr additive="base">
                                        <p:cTn id="18" dur="5000"/>
                                        <p:tgtEl>
                                          <p:spTgt spid="9"/>
                                        </p:tgtEl>
                                        <p:attrNameLst>
                                          <p:attrName>ppt_y</p:attrName>
                                        </p:attrNameLst>
                                      </p:cBhvr>
                                      <p:tavLst>
                                        <p:tav tm="0">
                                          <p:val>
                                            <p:strVal val="ppt_y"/>
                                          </p:val>
                                        </p:tav>
                                        <p:tav tm="100000">
                                          <p:val>
                                            <p:strVal val="0-ppt_h/2"/>
                                          </p:val>
                                        </p:tav>
                                      </p:tavLst>
                                    </p:anim>
                                    <p:set>
                                      <p:cBhvr>
                                        <p:cTn id="19" dur="1" fill="hold">
                                          <p:stCondLst>
                                            <p:cond delay="4999"/>
                                          </p:stCondLst>
                                        </p:cTn>
                                        <p:tgtEl>
                                          <p:spTgt spid="9"/>
                                        </p:tgtEl>
                                        <p:attrNameLst>
                                          <p:attrName>style.visibility</p:attrName>
                                        </p:attrNameLst>
                                      </p:cBhvr>
                                      <p:to>
                                        <p:strVal val="hidden"/>
                                      </p:to>
                                    </p:set>
                                  </p:childTnLst>
                                </p:cTn>
                              </p:par>
                              <p:par>
                                <p:cTn id="20" presetID="2" presetClass="exit" presetSubtype="3" fill="hold" grpId="1" nodeType="withEffect">
                                  <p:stCondLst>
                                    <p:cond delay="0"/>
                                  </p:stCondLst>
                                  <p:childTnLst>
                                    <p:anim calcmode="lin" valueType="num">
                                      <p:cBhvr additive="base">
                                        <p:cTn id="21" dur="5000"/>
                                        <p:tgtEl>
                                          <p:spTgt spid="8"/>
                                        </p:tgtEl>
                                        <p:attrNameLst>
                                          <p:attrName>ppt_x</p:attrName>
                                        </p:attrNameLst>
                                      </p:cBhvr>
                                      <p:tavLst>
                                        <p:tav tm="0">
                                          <p:val>
                                            <p:strVal val="ppt_x"/>
                                          </p:val>
                                        </p:tav>
                                        <p:tav tm="100000">
                                          <p:val>
                                            <p:strVal val="1+ppt_w/2"/>
                                          </p:val>
                                        </p:tav>
                                      </p:tavLst>
                                    </p:anim>
                                    <p:anim calcmode="lin" valueType="num">
                                      <p:cBhvr additive="base">
                                        <p:cTn id="22" dur="5000"/>
                                        <p:tgtEl>
                                          <p:spTgt spid="8"/>
                                        </p:tgtEl>
                                        <p:attrNameLst>
                                          <p:attrName>ppt_y</p:attrName>
                                        </p:attrNameLst>
                                      </p:cBhvr>
                                      <p:tavLst>
                                        <p:tav tm="0">
                                          <p:val>
                                            <p:strVal val="ppt_y"/>
                                          </p:val>
                                        </p:tav>
                                        <p:tav tm="100000">
                                          <p:val>
                                            <p:strVal val="0-ppt_h/2"/>
                                          </p:val>
                                        </p:tav>
                                      </p:tavLst>
                                    </p:anim>
                                    <p:set>
                                      <p:cBhvr>
                                        <p:cTn id="23" dur="1" fill="hold">
                                          <p:stCondLst>
                                            <p:cond delay="4999"/>
                                          </p:stCondLst>
                                        </p:cTn>
                                        <p:tgtEl>
                                          <p:spTgt spid="8"/>
                                        </p:tgtEl>
                                        <p:attrNameLst>
                                          <p:attrName>style.visibility</p:attrName>
                                        </p:attrNameLst>
                                      </p:cBhvr>
                                      <p:to>
                                        <p:strVal val="hidden"/>
                                      </p:to>
                                    </p:set>
                                  </p:childTnLst>
                                </p:cTn>
                              </p:par>
                              <p:par>
                                <p:cTn id="24" presetID="2" presetClass="exit" presetSubtype="3" fill="hold" grpId="1" nodeType="withEffect">
                                  <p:stCondLst>
                                    <p:cond delay="0"/>
                                  </p:stCondLst>
                                  <p:childTnLst>
                                    <p:anim calcmode="lin" valueType="num">
                                      <p:cBhvr additive="base">
                                        <p:cTn id="25" dur="5000"/>
                                        <p:tgtEl>
                                          <p:spTgt spid="7"/>
                                        </p:tgtEl>
                                        <p:attrNameLst>
                                          <p:attrName>ppt_x</p:attrName>
                                        </p:attrNameLst>
                                      </p:cBhvr>
                                      <p:tavLst>
                                        <p:tav tm="0">
                                          <p:val>
                                            <p:strVal val="ppt_x"/>
                                          </p:val>
                                        </p:tav>
                                        <p:tav tm="100000">
                                          <p:val>
                                            <p:strVal val="1+ppt_w/2"/>
                                          </p:val>
                                        </p:tav>
                                      </p:tavLst>
                                    </p:anim>
                                    <p:anim calcmode="lin" valueType="num">
                                      <p:cBhvr additive="base">
                                        <p:cTn id="26" dur="5000"/>
                                        <p:tgtEl>
                                          <p:spTgt spid="7"/>
                                        </p:tgtEl>
                                        <p:attrNameLst>
                                          <p:attrName>ppt_y</p:attrName>
                                        </p:attrNameLst>
                                      </p:cBhvr>
                                      <p:tavLst>
                                        <p:tav tm="0">
                                          <p:val>
                                            <p:strVal val="ppt_y"/>
                                          </p:val>
                                        </p:tav>
                                        <p:tav tm="100000">
                                          <p:val>
                                            <p:strVal val="0-ppt_h/2"/>
                                          </p:val>
                                        </p:tav>
                                      </p:tavLst>
                                    </p:anim>
                                    <p:set>
                                      <p:cBhvr>
                                        <p:cTn id="27" dur="1" fill="hold">
                                          <p:stCondLst>
                                            <p:cond delay="4999"/>
                                          </p:stCondLst>
                                        </p:cTn>
                                        <p:tgtEl>
                                          <p:spTgt spid="7"/>
                                        </p:tgtEl>
                                        <p:attrNameLst>
                                          <p:attrName>style.visibility</p:attrName>
                                        </p:attrNameLst>
                                      </p:cBhvr>
                                      <p:to>
                                        <p:strVal val="hidden"/>
                                      </p:to>
                                    </p:set>
                                  </p:childTnLst>
                                </p:cTn>
                              </p:par>
                              <p:par>
                                <p:cTn id="28" presetID="2" presetClass="exit" presetSubtype="3" fill="hold" grpId="1" nodeType="withEffect">
                                  <p:stCondLst>
                                    <p:cond delay="0"/>
                                  </p:stCondLst>
                                  <p:childTnLst>
                                    <p:anim calcmode="lin" valueType="num">
                                      <p:cBhvr additive="base">
                                        <p:cTn id="29" dur="5000"/>
                                        <p:tgtEl>
                                          <p:spTgt spid="6"/>
                                        </p:tgtEl>
                                        <p:attrNameLst>
                                          <p:attrName>ppt_x</p:attrName>
                                        </p:attrNameLst>
                                      </p:cBhvr>
                                      <p:tavLst>
                                        <p:tav tm="0">
                                          <p:val>
                                            <p:strVal val="ppt_x"/>
                                          </p:val>
                                        </p:tav>
                                        <p:tav tm="100000">
                                          <p:val>
                                            <p:strVal val="1+ppt_w/2"/>
                                          </p:val>
                                        </p:tav>
                                      </p:tavLst>
                                    </p:anim>
                                    <p:anim calcmode="lin" valueType="num">
                                      <p:cBhvr additive="base">
                                        <p:cTn id="30" dur="5000"/>
                                        <p:tgtEl>
                                          <p:spTgt spid="6"/>
                                        </p:tgtEl>
                                        <p:attrNameLst>
                                          <p:attrName>ppt_y</p:attrName>
                                        </p:attrNameLst>
                                      </p:cBhvr>
                                      <p:tavLst>
                                        <p:tav tm="0">
                                          <p:val>
                                            <p:strVal val="ppt_y"/>
                                          </p:val>
                                        </p:tav>
                                        <p:tav tm="100000">
                                          <p:val>
                                            <p:strVal val="0-ppt_h/2"/>
                                          </p:val>
                                        </p:tav>
                                      </p:tavLst>
                                    </p:anim>
                                    <p:set>
                                      <p:cBhvr>
                                        <p:cTn id="31" dur="1" fill="hold">
                                          <p:stCondLst>
                                            <p:cond delay="4999"/>
                                          </p:stCondLst>
                                        </p:cTn>
                                        <p:tgtEl>
                                          <p:spTgt spid="6"/>
                                        </p:tgtEl>
                                        <p:attrNameLst>
                                          <p:attrName>style.visibility</p:attrName>
                                        </p:attrNameLst>
                                      </p:cBhvr>
                                      <p:to>
                                        <p:strVal val="hidden"/>
                                      </p:to>
                                    </p:set>
                                  </p:childTnLst>
                                </p:cTn>
                              </p:par>
                              <p:par>
                                <p:cTn id="32" presetID="2" presetClass="exit" presetSubtype="3" fill="hold" grpId="1"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0-ppt_h/2"/>
                                          </p:val>
                                        </p:tav>
                                      </p:tavLst>
                                    </p:anim>
                                    <p:set>
                                      <p:cBhvr>
                                        <p:cTn id="35" dur="1" fill="hold">
                                          <p:stCondLst>
                                            <p:cond delay="4999"/>
                                          </p:stCondLst>
                                        </p:cTn>
                                        <p:tgtEl>
                                          <p:spTgt spid="5"/>
                                        </p:tgtEl>
                                        <p:attrNameLst>
                                          <p:attrName>style.visibility</p:attrName>
                                        </p:attrNameLst>
                                      </p:cBhvr>
                                      <p:to>
                                        <p:strVal val="hidden"/>
                                      </p:to>
                                    </p:set>
                                  </p:childTnLst>
                                </p:cTn>
                              </p:par>
                              <p:par>
                                <p:cTn id="36" presetID="23"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0" fill="hold"/>
                                        <p:tgtEl>
                                          <p:spTgt spid="4"/>
                                        </p:tgtEl>
                                        <p:attrNameLst>
                                          <p:attrName>ppt_w</p:attrName>
                                        </p:attrNameLst>
                                      </p:cBhvr>
                                      <p:tavLst>
                                        <p:tav tm="0">
                                          <p:val>
                                            <p:fltVal val="0"/>
                                          </p:val>
                                        </p:tav>
                                        <p:tav tm="100000">
                                          <p:val>
                                            <p:strVal val="#ppt_w"/>
                                          </p:val>
                                        </p:tav>
                                      </p:tavLst>
                                    </p:anim>
                                    <p:anim calcmode="lin" valueType="num">
                                      <p:cBhvr>
                                        <p:cTn id="39" dur="5000" fill="hold"/>
                                        <p:tgtEl>
                                          <p:spTgt spid="4"/>
                                        </p:tgtEl>
                                        <p:attrNameLst>
                                          <p:attrName>ppt_h</p:attrName>
                                        </p:attrNameLst>
                                      </p:cBhvr>
                                      <p:tavLst>
                                        <p:tav tm="0">
                                          <p:val>
                                            <p:fltVal val="0"/>
                                          </p:val>
                                        </p:tav>
                                        <p:tav tm="100000">
                                          <p:val>
                                            <p:strVal val="#ppt_h"/>
                                          </p:val>
                                        </p:tav>
                                      </p:tavLst>
                                    </p:anim>
                                  </p:childTnLst>
                                </p:cTn>
                              </p:par>
                              <p:par>
                                <p:cTn id="40" presetID="4"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box(out)">
                                      <p:cBhvr>
                                        <p:cTn id="4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rque-del-Amor_-versos.jpg"/>
          <p:cNvPicPr>
            <a:picLocks noGrp="1" noChangeAspect="1"/>
          </p:cNvPicPr>
          <p:nvPr>
            <p:ph idx="1"/>
          </p:nvPr>
        </p:nvPicPr>
        <p:blipFill>
          <a:blip r:embed="rId2"/>
          <a:stretch>
            <a:fillRect/>
          </a:stretch>
        </p:blipFill>
        <p:spPr>
          <a:xfrm>
            <a:off x="0" y="0"/>
            <a:ext cx="9144000" cy="6858000"/>
          </a:xfrm>
          <a:prstGeom prst="rect">
            <a:avLst/>
          </a:prstGeom>
        </p:spPr>
      </p:pic>
      <p:sp>
        <p:nvSpPr>
          <p:cNvPr id="5" name="4 Luna"/>
          <p:cNvSpPr/>
          <p:nvPr/>
        </p:nvSpPr>
        <p:spPr>
          <a:xfrm>
            <a:off x="0" y="0"/>
            <a:ext cx="4500562" cy="6858000"/>
          </a:xfrm>
          <a:prstGeom prst="moon">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652962" y="0"/>
            <a:ext cx="4491038" cy="6858000"/>
          </a:xfrm>
          <a:prstGeom prst="moon">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857224" y="0"/>
            <a:ext cx="3776658" cy="6858000"/>
          </a:xfrm>
          <a:prstGeom prst="moon">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357686" y="0"/>
            <a:ext cx="3714808" cy="6858000"/>
          </a:xfrm>
          <a:prstGeom prst="moon">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643042" y="0"/>
            <a:ext cx="2919402" cy="6858000"/>
          </a:xfrm>
          <a:prstGeom prst="moon">
            <a:avLst>
              <a:gd name="adj" fmla="val 39559"/>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429124" y="0"/>
            <a:ext cx="2786082" cy="6858000"/>
          </a:xfrm>
          <a:prstGeom prst="moon">
            <a:avLst>
              <a:gd name="adj" fmla="val 40427"/>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071670" y="0"/>
            <a:ext cx="3000396" cy="6858000"/>
          </a:xfrm>
          <a:prstGeom prst="moon">
            <a:avLst>
              <a:gd name="adj" fmla="val 32352"/>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000496" y="0"/>
            <a:ext cx="2847996" cy="6643662"/>
          </a:xfrm>
          <a:prstGeom prst="moon">
            <a:avLst>
              <a:gd name="adj" fmla="val 32352"/>
            </a:avLst>
          </a:prstGeom>
          <a:noFill/>
          <a:ln w="3810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6000"/>
                                        <p:tgtEl>
                                          <p:spTgt spid="7"/>
                                        </p:tgtEl>
                                        <p:attrNameLst>
                                          <p:attrName>ppt_h</p:attrName>
                                        </p:attrNameLst>
                                      </p:cBhvr>
                                      <p:tavLst>
                                        <p:tav tm="0">
                                          <p:val>
                                            <p:strVal val="ppt_h"/>
                                          </p:val>
                                        </p:tav>
                                        <p:tav tm="100000">
                                          <p:val>
                                            <p:strVal val="ppt_h"/>
                                          </p:val>
                                        </p:tav>
                                      </p:tavLst>
                                    </p:anim>
                                    <p:anim calcmode="lin" valueType="num">
                                      <p:cBhvr>
                                        <p:cTn id="15"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5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6000"/>
                                        <p:tgtEl>
                                          <p:spTgt spid="8"/>
                                        </p:tgtEl>
                                        <p:attrNameLst>
                                          <p:attrName>ppt_h</p:attrName>
                                        </p:attrNameLst>
                                      </p:cBhvr>
                                      <p:tavLst>
                                        <p:tav tm="0">
                                          <p:val>
                                            <p:strVal val="ppt_h"/>
                                          </p:val>
                                        </p:tav>
                                        <p:tav tm="100000">
                                          <p:val>
                                            <p:strVal val="ppt_h"/>
                                          </p:val>
                                        </p:tav>
                                      </p:tavLst>
                                    </p:anim>
                                    <p:anim calcmode="lin" valueType="num">
                                      <p:cBhvr>
                                        <p:cTn id="19" dur="6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5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7000"/>
                                        <p:tgtEl>
                                          <p:spTgt spid="9"/>
                                        </p:tgtEl>
                                        <p:attrNameLst>
                                          <p:attrName>ppt_h</p:attrName>
                                        </p:attrNameLst>
                                      </p:cBhvr>
                                      <p:tavLst>
                                        <p:tav tm="0">
                                          <p:val>
                                            <p:strVal val="ppt_h"/>
                                          </p:val>
                                        </p:tav>
                                        <p:tav tm="100000">
                                          <p:val>
                                            <p:strVal val="ppt_h"/>
                                          </p:val>
                                        </p:tav>
                                      </p:tavLst>
                                    </p:anim>
                                    <p:anim calcmode="lin" valueType="num">
                                      <p:cBhvr>
                                        <p:cTn id="23" dur="7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6999"/>
                                          </p:stCondLst>
                                        </p:cTn>
                                        <p:tgtEl>
                                          <p:spTgt spid="9"/>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7000"/>
                                        <p:tgtEl>
                                          <p:spTgt spid="10"/>
                                        </p:tgtEl>
                                        <p:attrNameLst>
                                          <p:attrName>ppt_h</p:attrName>
                                        </p:attrNameLst>
                                      </p:cBhvr>
                                      <p:tavLst>
                                        <p:tav tm="0">
                                          <p:val>
                                            <p:strVal val="ppt_h"/>
                                          </p:val>
                                        </p:tav>
                                        <p:tav tm="100000">
                                          <p:val>
                                            <p:strVal val="ppt_h"/>
                                          </p:val>
                                        </p:tav>
                                      </p:tavLst>
                                    </p:anim>
                                    <p:anim calcmode="lin" valueType="num">
                                      <p:cBhvr>
                                        <p:cTn id="27" dur="7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6999"/>
                                          </p:stCondLst>
                                        </p:cTn>
                                        <p:tgtEl>
                                          <p:spTgt spid="10"/>
                                        </p:tgtEl>
                                        <p:attrNameLst>
                                          <p:attrName>style.visibility</p:attrName>
                                        </p:attrNameLst>
                                      </p:cBhvr>
                                      <p:to>
                                        <p:strVal val="hidden"/>
                                      </p:to>
                                    </p:set>
                                  </p:childTnLst>
                                </p:cTn>
                              </p:par>
                              <p:par>
                                <p:cTn id="29" presetID="19" presetClass="exit" presetSubtype="10" fill="hold" grpId="0" nodeType="withEffect">
                                  <p:stCondLst>
                                    <p:cond delay="0"/>
                                  </p:stCondLst>
                                  <p:childTnLst>
                                    <p:anim calcmode="lin" valueType="num">
                                      <p:cBhvr>
                                        <p:cTn id="30" dur="8000"/>
                                        <p:tgtEl>
                                          <p:spTgt spid="11"/>
                                        </p:tgtEl>
                                        <p:attrNameLst>
                                          <p:attrName>ppt_h</p:attrName>
                                        </p:attrNameLst>
                                      </p:cBhvr>
                                      <p:tavLst>
                                        <p:tav tm="0">
                                          <p:val>
                                            <p:strVal val="ppt_h"/>
                                          </p:val>
                                        </p:tav>
                                        <p:tav tm="100000">
                                          <p:val>
                                            <p:strVal val="ppt_h"/>
                                          </p:val>
                                        </p:tav>
                                      </p:tavLst>
                                    </p:anim>
                                    <p:anim calcmode="lin" valueType="num">
                                      <p:cBhvr>
                                        <p:cTn id="31" dur="8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7999"/>
                                          </p:stCondLst>
                                        </p:cTn>
                                        <p:tgtEl>
                                          <p:spTgt spid="11"/>
                                        </p:tgtEl>
                                        <p:attrNameLst>
                                          <p:attrName>style.visibility</p:attrName>
                                        </p:attrNameLst>
                                      </p:cBhvr>
                                      <p:to>
                                        <p:strVal val="hidden"/>
                                      </p:to>
                                    </p:set>
                                  </p:childTnLst>
                                </p:cTn>
                              </p:par>
                              <p:par>
                                <p:cTn id="33" presetID="19" presetClass="exit" presetSubtype="10" fill="hold" grpId="0" nodeType="withEffect">
                                  <p:stCondLst>
                                    <p:cond delay="0"/>
                                  </p:stCondLst>
                                  <p:childTnLst>
                                    <p:anim calcmode="lin" valueType="num">
                                      <p:cBhvr>
                                        <p:cTn id="34" dur="8000"/>
                                        <p:tgtEl>
                                          <p:spTgt spid="12"/>
                                        </p:tgtEl>
                                        <p:attrNameLst>
                                          <p:attrName>ppt_h</p:attrName>
                                        </p:attrNameLst>
                                      </p:cBhvr>
                                      <p:tavLst>
                                        <p:tav tm="0">
                                          <p:val>
                                            <p:strVal val="ppt_h"/>
                                          </p:val>
                                        </p:tav>
                                        <p:tav tm="100000">
                                          <p:val>
                                            <p:strVal val="ppt_h"/>
                                          </p:val>
                                        </p:tav>
                                      </p:tavLst>
                                    </p:anim>
                                    <p:anim calcmode="lin" valueType="num">
                                      <p:cBhvr>
                                        <p:cTn id="35" dur="8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7999"/>
                                          </p:stCondLst>
                                        </p:cTn>
                                        <p:tgtEl>
                                          <p:spTgt spid="12"/>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par>
                                <p:cTn id="41" presetID="50" presetClass="entr" presetSubtype="0" decel="10000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ppt_w+.3"/>
                                          </p:val>
                                        </p:tav>
                                        <p:tav tm="100000">
                                          <p:val>
                                            <p:strVal val="#ppt_w"/>
                                          </p:val>
                                        </p:tav>
                                      </p:tavLst>
                                    </p:anim>
                                    <p:anim calcmode="lin" valueType="num">
                                      <p:cBhvr>
                                        <p:cTn id="44" dur="5000" fill="hold"/>
                                        <p:tgtEl>
                                          <p:spTgt spid="4"/>
                                        </p:tgtEl>
                                        <p:attrNameLst>
                                          <p:attrName>ppt_h</p:attrName>
                                        </p:attrNameLst>
                                      </p:cBhvr>
                                      <p:tavLst>
                                        <p:tav tm="0">
                                          <p:val>
                                            <p:strVal val="#ppt_h"/>
                                          </p:val>
                                        </p:tav>
                                        <p:tav tm="100000">
                                          <p:val>
                                            <p:strVal val="#ppt_h"/>
                                          </p:val>
                                        </p:tav>
                                      </p:tavLst>
                                    </p:anim>
                                    <p:animEffect transition="in" filter="fade">
                                      <p:cBhvr>
                                        <p:cTn id="4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redondeado"/>
          <p:cNvSpPr/>
          <p:nvPr/>
        </p:nvSpPr>
        <p:spPr>
          <a:xfrm>
            <a:off x="357158" y="500042"/>
            <a:ext cx="8358246" cy="6000792"/>
          </a:xfrm>
          <a:prstGeom prst="round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857232"/>
            <a:ext cx="7715304" cy="5286412"/>
          </a:xfrm>
          <a:prstGeom prst="roundRect">
            <a:avLst/>
          </a:prstGeom>
          <a:solidFill>
            <a:schemeClr val="tx2">
              <a:lumMod val="90000"/>
            </a:schemeClr>
          </a:solidFill>
          <a:ln>
            <a:noFill/>
          </a:ln>
          <a:scene3d>
            <a:camera prst="orthographicFront"/>
            <a:lightRig rig="threePt" dir="t"/>
          </a:scene3d>
          <a:sp3d>
            <a:bevelT w="482600" h="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2143116"/>
            <a:ext cx="6429420" cy="3416320"/>
          </a:xfrm>
          <a:prstGeom prst="rect">
            <a:avLst/>
          </a:prstGeom>
          <a:noFill/>
        </p:spPr>
        <p:txBody>
          <a:bodyPr wrap="square" rtlCol="0">
            <a:spAutoFit/>
          </a:bodyPr>
          <a:lstStyle/>
          <a:p>
            <a:r>
              <a:rPr lang="es-ES" sz="2400" dirty="0" smtClean="0">
                <a:solidFill>
                  <a:schemeClr val="bg1"/>
                </a:solidFill>
                <a:latin typeface="Script MT Bold" pitchFamily="66" charset="0"/>
              </a:rPr>
              <a:t>Muchas parejas de recién casados, con el bouquet en la mano, acuden al parque para sellar con un beso la consagración de su boda.</a:t>
            </a:r>
            <a:br>
              <a:rPr lang="es-ES" sz="2400" dirty="0" smtClean="0">
                <a:solidFill>
                  <a:schemeClr val="bg1"/>
                </a:solidFill>
                <a:latin typeface="Script MT Bold" pitchFamily="66" charset="0"/>
              </a:rPr>
            </a:br>
            <a:r>
              <a:rPr lang="es-ES" sz="2400" dirty="0" smtClean="0">
                <a:solidFill>
                  <a:schemeClr val="bg1"/>
                </a:solidFill>
                <a:latin typeface="Script MT Bold" pitchFamily="66" charset="0"/>
              </a:rPr>
              <a:t/>
            </a:r>
            <a:br>
              <a:rPr lang="es-ES" sz="2400" dirty="0" smtClean="0">
                <a:solidFill>
                  <a:schemeClr val="bg1"/>
                </a:solidFill>
                <a:latin typeface="Script MT Bold" pitchFamily="66" charset="0"/>
              </a:rPr>
            </a:br>
            <a:r>
              <a:rPr lang="es-ES" sz="2400" dirty="0" smtClean="0">
                <a:solidFill>
                  <a:schemeClr val="bg1"/>
                </a:solidFill>
                <a:latin typeface="Script MT Bold" pitchFamily="66" charset="0"/>
              </a:rPr>
              <a:t>El 14 de Febrero, "día de San Valentín" o "de los enamorados" se realiza una asistencia masiva, se realiza el concurso entre las parejas asistentes, de el "Beso mas largo". </a:t>
            </a:r>
            <a:br>
              <a:rPr lang="es-ES" sz="2400" dirty="0" smtClean="0">
                <a:solidFill>
                  <a:schemeClr val="bg1"/>
                </a:solidFill>
                <a:latin typeface="Script MT Bold" pitchFamily="66" charset="0"/>
              </a:rPr>
            </a:br>
            <a:endParaRPr lang="es-ES" sz="2400" dirty="0">
              <a:solidFill>
                <a:schemeClr val="bg1"/>
              </a:solidFill>
              <a:latin typeface="Script MT Bold" pitchFamily="66" charset="0"/>
            </a:endParaRPr>
          </a:p>
        </p:txBody>
      </p:sp>
    </p:spTree>
  </p:cSld>
  <p:clrMapOvr>
    <a:masterClrMapping/>
  </p:clrMapOvr>
  <p:transition advTm="22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11_Lima_Miraflores_Kueste_Parque_de_Amor.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a:off x="1357290" y="3500438"/>
            <a:ext cx="2928958" cy="2786082"/>
          </a:xfrm>
          <a:prstGeom prst="teardrop">
            <a:avLst/>
          </a:prstGeom>
          <a:noFill/>
          <a:ln w="28575">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352810" y="433084"/>
            <a:ext cx="2928958" cy="2919998"/>
          </a:xfrm>
          <a:prstGeom prst="teardrop">
            <a:avLst/>
          </a:prstGeom>
          <a:noFill/>
          <a:ln w="38100">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flipV="1">
            <a:off x="4428842" y="286010"/>
            <a:ext cx="2928958" cy="2928394"/>
          </a:xfrm>
          <a:prstGeom prst="teardrop">
            <a:avLst/>
          </a:prstGeom>
          <a:noFill/>
          <a:ln w="38100">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flipH="1" flipV="1">
            <a:off x="4397885" y="3388801"/>
            <a:ext cx="2857520" cy="2795042"/>
          </a:xfrm>
          <a:prstGeom prst="teardrop">
            <a:avLst/>
          </a:prstGeom>
          <a:noFill/>
          <a:ln w="38100">
            <a:solidFill>
              <a:srgbClr val="92D05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0-#ppt_w/2"/>
                                          </p:val>
                                        </p:tav>
                                        <p:tav tm="100000">
                                          <p:val>
                                            <p:strVal val="#ppt_x"/>
                                          </p:val>
                                        </p:tav>
                                      </p:tavLst>
                                    </p:anim>
                                    <p:anim calcmode="lin" valueType="num">
                                      <p:cBhvr additive="base">
                                        <p:cTn id="12" dur="5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1+#ppt_w/2"/>
                                          </p:val>
                                        </p:tav>
                                        <p:tav tm="100000">
                                          <p:val>
                                            <p:strVal val="#ppt_x"/>
                                          </p:val>
                                        </p:tav>
                                      </p:tavLst>
                                    </p:anim>
                                    <p:anim calcmode="lin" valueType="num">
                                      <p:cBhvr additive="base">
                                        <p:cTn id="16" dur="5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1+#ppt_w/2"/>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childTnLst>
                          </p:cTn>
                        </p:par>
                        <p:par>
                          <p:cTn id="21" fill="hold">
                            <p:stCondLst>
                              <p:cond delay="5000"/>
                            </p:stCondLst>
                            <p:childTnLst>
                              <p:par>
                                <p:cTn id="22" presetID="2" presetClass="exit" presetSubtype="3" fill="hold" grpId="1" nodeType="after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1+ppt_w/2"/>
                                          </p:val>
                                        </p:tav>
                                      </p:tavLst>
                                    </p:anim>
                                    <p:anim calcmode="lin" valueType="num">
                                      <p:cBhvr additive="base">
                                        <p:cTn id="24" dur="5000"/>
                                        <p:tgtEl>
                                          <p:spTgt spid="5"/>
                                        </p:tgtEl>
                                        <p:attrNameLst>
                                          <p:attrName>ppt_y</p:attrName>
                                        </p:attrNameLst>
                                      </p:cBhvr>
                                      <p:tavLst>
                                        <p:tav tm="0">
                                          <p:val>
                                            <p:strVal val="ppt_y"/>
                                          </p:val>
                                        </p:tav>
                                        <p:tav tm="100000">
                                          <p:val>
                                            <p:strVal val="0-ppt_h/2"/>
                                          </p:val>
                                        </p:tav>
                                      </p:tavLst>
                                    </p:anim>
                                    <p:set>
                                      <p:cBhvr>
                                        <p:cTn id="25" dur="1" fill="hold">
                                          <p:stCondLst>
                                            <p:cond delay="4999"/>
                                          </p:stCondLst>
                                        </p:cTn>
                                        <p:tgtEl>
                                          <p:spTgt spid="5"/>
                                        </p:tgtEl>
                                        <p:attrNameLst>
                                          <p:attrName>style.visibility</p:attrName>
                                        </p:attrNameLst>
                                      </p:cBhvr>
                                      <p:to>
                                        <p:strVal val="hidden"/>
                                      </p:to>
                                    </p:set>
                                  </p:childTnLst>
                                </p:cTn>
                              </p:par>
                              <p:par>
                                <p:cTn id="26" presetID="2" presetClass="exit" presetSubtype="6" fill="hold" grpId="1"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1+ppt_w/2"/>
                                          </p:val>
                                        </p:tav>
                                      </p:tavLst>
                                    </p:anim>
                                    <p:anim calcmode="lin" valueType="num">
                                      <p:cBhvr additive="base">
                                        <p:cTn id="28" dur="5000"/>
                                        <p:tgtEl>
                                          <p:spTgt spid="6"/>
                                        </p:tgtEl>
                                        <p:attrNameLst>
                                          <p:attrName>ppt_y</p:attrName>
                                        </p:attrNameLst>
                                      </p:cBhvr>
                                      <p:tavLst>
                                        <p:tav tm="0">
                                          <p:val>
                                            <p:strVal val="ppt_y"/>
                                          </p:val>
                                        </p:tav>
                                        <p:tav tm="100000">
                                          <p:val>
                                            <p:strVal val="1+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2" presetClass="exit" presetSubtype="12" fill="hold" grpId="1" nodeType="withEffect">
                                  <p:stCondLst>
                                    <p:cond delay="0"/>
                                  </p:stCondLst>
                                  <p:childTnLst>
                                    <p:anim calcmode="lin" valueType="num">
                                      <p:cBhvr additive="base">
                                        <p:cTn id="31" dur="5000"/>
                                        <p:tgtEl>
                                          <p:spTgt spid="7"/>
                                        </p:tgtEl>
                                        <p:attrNameLst>
                                          <p:attrName>ppt_x</p:attrName>
                                        </p:attrNameLst>
                                      </p:cBhvr>
                                      <p:tavLst>
                                        <p:tav tm="0">
                                          <p:val>
                                            <p:strVal val="ppt_x"/>
                                          </p:val>
                                        </p:tav>
                                        <p:tav tm="100000">
                                          <p:val>
                                            <p:strVal val="0-ppt_w/2"/>
                                          </p:val>
                                        </p:tav>
                                      </p:tavLst>
                                    </p:anim>
                                    <p:anim calcmode="lin" valueType="num">
                                      <p:cBhvr additive="base">
                                        <p:cTn id="32" dur="5000"/>
                                        <p:tgtEl>
                                          <p:spTgt spid="7"/>
                                        </p:tgtEl>
                                        <p:attrNameLst>
                                          <p:attrName>ppt_y</p:attrName>
                                        </p:attrNameLst>
                                      </p:cBhvr>
                                      <p:tavLst>
                                        <p:tav tm="0">
                                          <p:val>
                                            <p:strVal val="ppt_y"/>
                                          </p:val>
                                        </p:tav>
                                        <p:tav tm="100000">
                                          <p:val>
                                            <p:strVal val="1+ppt_h/2"/>
                                          </p:val>
                                        </p:tav>
                                      </p:tavLst>
                                    </p:anim>
                                    <p:set>
                                      <p:cBhvr>
                                        <p:cTn id="33" dur="1" fill="hold">
                                          <p:stCondLst>
                                            <p:cond delay="4999"/>
                                          </p:stCondLst>
                                        </p:cTn>
                                        <p:tgtEl>
                                          <p:spTgt spid="7"/>
                                        </p:tgtEl>
                                        <p:attrNameLst>
                                          <p:attrName>style.visibility</p:attrName>
                                        </p:attrNameLst>
                                      </p:cBhvr>
                                      <p:to>
                                        <p:strVal val="hidden"/>
                                      </p:to>
                                    </p:set>
                                  </p:childTnLst>
                                </p:cTn>
                              </p:par>
                              <p:par>
                                <p:cTn id="34" presetID="2" presetClass="exit" presetSubtype="9" fill="hold" grpId="1" nodeType="withEffect">
                                  <p:stCondLst>
                                    <p:cond delay="0"/>
                                  </p:stCondLst>
                                  <p:childTnLst>
                                    <p:anim calcmode="lin" valueType="num">
                                      <p:cBhvr additive="base">
                                        <p:cTn id="35" dur="5000"/>
                                        <p:tgtEl>
                                          <p:spTgt spid="8"/>
                                        </p:tgtEl>
                                        <p:attrNameLst>
                                          <p:attrName>ppt_x</p:attrName>
                                        </p:attrNameLst>
                                      </p:cBhvr>
                                      <p:tavLst>
                                        <p:tav tm="0">
                                          <p:val>
                                            <p:strVal val="ppt_x"/>
                                          </p:val>
                                        </p:tav>
                                        <p:tav tm="100000">
                                          <p:val>
                                            <p:strVal val="0-ppt_w/2"/>
                                          </p:val>
                                        </p:tav>
                                      </p:tavLst>
                                    </p:anim>
                                    <p:anim calcmode="lin" valueType="num">
                                      <p:cBhvr additive="base">
                                        <p:cTn id="36" dur="5000"/>
                                        <p:tgtEl>
                                          <p:spTgt spid="8"/>
                                        </p:tgtEl>
                                        <p:attrNameLst>
                                          <p:attrName>ppt_y</p:attrName>
                                        </p:attrNameLst>
                                      </p:cBhvr>
                                      <p:tavLst>
                                        <p:tav tm="0">
                                          <p:val>
                                            <p:strVal val="ppt_y"/>
                                          </p:val>
                                        </p:tav>
                                        <p:tav tm="100000">
                                          <p:val>
                                            <p:strVal val="0-ppt_h/2"/>
                                          </p:val>
                                        </p:tav>
                                      </p:tavLst>
                                    </p:anim>
                                    <p:set>
                                      <p:cBhvr>
                                        <p:cTn id="37" dur="1" fill="hold">
                                          <p:stCondLst>
                                            <p:cond delay="4999"/>
                                          </p:stCondLst>
                                        </p:cTn>
                                        <p:tgtEl>
                                          <p:spTgt spid="8"/>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fltVal val="0"/>
                                          </p:val>
                                        </p:tav>
                                        <p:tav tm="100000">
                                          <p:val>
                                            <p:strVal val="#ppt_w"/>
                                          </p:val>
                                        </p:tav>
                                      </p:tavLst>
                                    </p:anim>
                                    <p:anim calcmode="lin" valueType="num">
                                      <p:cBhvr>
                                        <p:cTn id="41" dur="5000" fill="hold"/>
                                        <p:tgtEl>
                                          <p:spTgt spid="4"/>
                                        </p:tgtEl>
                                        <p:attrNameLst>
                                          <p:attrName>ppt_h</p:attrName>
                                        </p:attrNameLst>
                                      </p:cBhvr>
                                      <p:tavLst>
                                        <p:tav tm="0">
                                          <p:val>
                                            <p:fltVal val="0"/>
                                          </p:val>
                                        </p:tav>
                                        <p:tav tm="100000">
                                          <p:val>
                                            <p:strVal val="#ppt_h"/>
                                          </p:val>
                                        </p:tav>
                                      </p:tavLst>
                                    </p:anim>
                                  </p:childTnLst>
                                </p:cTn>
                              </p:par>
                              <p:par>
                                <p:cTn id="42" presetID="3"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horizontal)">
                                      <p:cBhvr>
                                        <p:cTn id="4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21080510_7f424af1f7_b.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428596" y="357166"/>
            <a:ext cx="857256" cy="5214950"/>
          </a:xfrm>
          <a:prstGeom prst="frame">
            <a:avLst>
              <a:gd name="adj1" fmla="val 3694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00166"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08"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16"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214942"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857884"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500826"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72330"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643834"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215338" y="0"/>
            <a:ext cx="500066" cy="4857784"/>
          </a:xfrm>
          <a:prstGeom prst="rect">
            <a:avLst/>
          </a:prstGeom>
          <a:noFill/>
          <a:ln>
            <a:solidFill>
              <a:srgbClr val="FF3300"/>
            </a:solidFill>
          </a:ln>
          <a:effectLst>
            <a:reflection blurRad="6350" stA="50000" endA="300" endPos="55500" dist="50800" dir="5400000" sy="-100000" algn="bl" rotWithShape="0"/>
          </a:effectLst>
          <a:scene3d>
            <a:camera prst="orthographicFront"/>
            <a:lightRig rig="threePt" dir="t"/>
          </a:scene3d>
          <a:sp3d>
            <a:bevelT w="635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6"/>
                                        </p:tgtEl>
                                      </p:cBhvr>
                                    </p:animEffect>
                                    <p:anim calcmode="lin" valueType="num">
                                      <p:cBhvr>
                                        <p:cTn id="7" dur="5000"/>
                                        <p:tgtEl>
                                          <p:spTgt spid="6"/>
                                        </p:tgtEl>
                                        <p:attrNameLst>
                                          <p:attrName>style.rotation</p:attrName>
                                        </p:attrNameLst>
                                      </p:cBhvr>
                                      <p:tavLst>
                                        <p:tav tm="0">
                                          <p:val>
                                            <p:fltVal val="0"/>
                                          </p:val>
                                        </p:tav>
                                        <p:tav tm="100000">
                                          <p:val>
                                            <p:fltVal val="720"/>
                                          </p:val>
                                        </p:tav>
                                      </p:tavLst>
                                    </p:anim>
                                    <p:anim calcmode="lin" valueType="num">
                                      <p:cBhvr>
                                        <p:cTn id="8" dur="5000"/>
                                        <p:tgtEl>
                                          <p:spTgt spid="6"/>
                                        </p:tgtEl>
                                        <p:attrNameLst>
                                          <p:attrName>ppt_h</p:attrName>
                                        </p:attrNameLst>
                                      </p:cBhvr>
                                      <p:tavLst>
                                        <p:tav tm="0">
                                          <p:val>
                                            <p:strVal val="ppt_h"/>
                                          </p:val>
                                        </p:tav>
                                        <p:tav tm="100000">
                                          <p:val>
                                            <p:fltVal val="0"/>
                                          </p:val>
                                        </p:tav>
                                      </p:tavLst>
                                    </p:anim>
                                    <p:anim calcmode="lin" valueType="num">
                                      <p:cBhvr>
                                        <p:cTn id="9" dur="5000"/>
                                        <p:tgtEl>
                                          <p:spTgt spid="6"/>
                                        </p:tgtEl>
                                        <p:attrNameLst>
                                          <p:attrName>ppt_w</p:attrName>
                                        </p:attrNameLst>
                                      </p:cBhvr>
                                      <p:tavLst>
                                        <p:tav tm="0">
                                          <p:val>
                                            <p:strVal val="ppt_w"/>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8000"/>
                                        <p:tgtEl>
                                          <p:spTgt spid="7"/>
                                        </p:tgtEl>
                                      </p:cBhvr>
                                    </p:animEffect>
                                    <p:anim calcmode="lin" valueType="num">
                                      <p:cBhvr>
                                        <p:cTn id="13" dur="8000"/>
                                        <p:tgtEl>
                                          <p:spTgt spid="7"/>
                                        </p:tgtEl>
                                        <p:attrNameLst>
                                          <p:attrName>style.rotation</p:attrName>
                                        </p:attrNameLst>
                                      </p:cBhvr>
                                      <p:tavLst>
                                        <p:tav tm="0">
                                          <p:val>
                                            <p:fltVal val="0"/>
                                          </p:val>
                                        </p:tav>
                                        <p:tav tm="100000">
                                          <p:val>
                                            <p:fltVal val="720"/>
                                          </p:val>
                                        </p:tav>
                                      </p:tavLst>
                                    </p:anim>
                                    <p:anim calcmode="lin" valueType="num">
                                      <p:cBhvr>
                                        <p:cTn id="14" dur="8000"/>
                                        <p:tgtEl>
                                          <p:spTgt spid="7"/>
                                        </p:tgtEl>
                                        <p:attrNameLst>
                                          <p:attrName>ppt_h</p:attrName>
                                        </p:attrNameLst>
                                      </p:cBhvr>
                                      <p:tavLst>
                                        <p:tav tm="0">
                                          <p:val>
                                            <p:strVal val="ppt_h"/>
                                          </p:val>
                                        </p:tav>
                                        <p:tav tm="100000">
                                          <p:val>
                                            <p:fltVal val="0"/>
                                          </p:val>
                                        </p:tav>
                                      </p:tavLst>
                                    </p:anim>
                                    <p:anim calcmode="lin" valueType="num">
                                      <p:cBhvr>
                                        <p:cTn id="15" dur="8000"/>
                                        <p:tgtEl>
                                          <p:spTgt spid="7"/>
                                        </p:tgtEl>
                                        <p:attrNameLst>
                                          <p:attrName>ppt_w</p:attrName>
                                        </p:attrNameLst>
                                      </p:cBhvr>
                                      <p:tavLst>
                                        <p:tav tm="0">
                                          <p:val>
                                            <p:strVal val="ppt_w"/>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8"/>
                                        </p:tgtEl>
                                      </p:cBhvr>
                                    </p:animEffect>
                                    <p:anim calcmode="lin" valueType="num">
                                      <p:cBhvr>
                                        <p:cTn id="19" dur="5000"/>
                                        <p:tgtEl>
                                          <p:spTgt spid="8"/>
                                        </p:tgtEl>
                                        <p:attrNameLst>
                                          <p:attrName>style.rotation</p:attrName>
                                        </p:attrNameLst>
                                      </p:cBhvr>
                                      <p:tavLst>
                                        <p:tav tm="0">
                                          <p:val>
                                            <p:fltVal val="0"/>
                                          </p:val>
                                        </p:tav>
                                        <p:tav tm="100000">
                                          <p:val>
                                            <p:fltVal val="720"/>
                                          </p:val>
                                        </p:tav>
                                      </p:tavLst>
                                    </p:anim>
                                    <p:anim calcmode="lin" valueType="num">
                                      <p:cBhvr>
                                        <p:cTn id="20" dur="5000"/>
                                        <p:tgtEl>
                                          <p:spTgt spid="8"/>
                                        </p:tgtEl>
                                        <p:attrNameLst>
                                          <p:attrName>ppt_h</p:attrName>
                                        </p:attrNameLst>
                                      </p:cBhvr>
                                      <p:tavLst>
                                        <p:tav tm="0">
                                          <p:val>
                                            <p:strVal val="ppt_h"/>
                                          </p:val>
                                        </p:tav>
                                        <p:tav tm="100000">
                                          <p:val>
                                            <p:fltVal val="0"/>
                                          </p:val>
                                        </p:tav>
                                      </p:tavLst>
                                    </p:anim>
                                    <p:anim calcmode="lin" valueType="num">
                                      <p:cBhvr>
                                        <p:cTn id="21" dur="5000"/>
                                        <p:tgtEl>
                                          <p:spTgt spid="8"/>
                                        </p:tgtEl>
                                        <p:attrNameLst>
                                          <p:attrName>ppt_w</p:attrName>
                                        </p:attrNameLst>
                                      </p:cBhvr>
                                      <p:tavLst>
                                        <p:tav tm="0">
                                          <p:val>
                                            <p:strVal val="ppt_w"/>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8000"/>
                                        <p:tgtEl>
                                          <p:spTgt spid="9"/>
                                        </p:tgtEl>
                                      </p:cBhvr>
                                    </p:animEffect>
                                    <p:anim calcmode="lin" valueType="num">
                                      <p:cBhvr>
                                        <p:cTn id="25" dur="8000"/>
                                        <p:tgtEl>
                                          <p:spTgt spid="9"/>
                                        </p:tgtEl>
                                        <p:attrNameLst>
                                          <p:attrName>style.rotation</p:attrName>
                                        </p:attrNameLst>
                                      </p:cBhvr>
                                      <p:tavLst>
                                        <p:tav tm="0">
                                          <p:val>
                                            <p:fltVal val="0"/>
                                          </p:val>
                                        </p:tav>
                                        <p:tav tm="100000">
                                          <p:val>
                                            <p:fltVal val="720"/>
                                          </p:val>
                                        </p:tav>
                                      </p:tavLst>
                                    </p:anim>
                                    <p:anim calcmode="lin" valueType="num">
                                      <p:cBhvr>
                                        <p:cTn id="26" dur="8000"/>
                                        <p:tgtEl>
                                          <p:spTgt spid="9"/>
                                        </p:tgtEl>
                                        <p:attrNameLst>
                                          <p:attrName>ppt_h</p:attrName>
                                        </p:attrNameLst>
                                      </p:cBhvr>
                                      <p:tavLst>
                                        <p:tav tm="0">
                                          <p:val>
                                            <p:strVal val="ppt_h"/>
                                          </p:val>
                                        </p:tav>
                                        <p:tav tm="100000">
                                          <p:val>
                                            <p:fltVal val="0"/>
                                          </p:val>
                                        </p:tav>
                                      </p:tavLst>
                                    </p:anim>
                                    <p:anim calcmode="lin" valueType="num">
                                      <p:cBhvr>
                                        <p:cTn id="27" dur="8000"/>
                                        <p:tgtEl>
                                          <p:spTgt spid="9"/>
                                        </p:tgtEl>
                                        <p:attrNameLst>
                                          <p:attrName>ppt_w</p:attrName>
                                        </p:attrNameLst>
                                      </p:cBhvr>
                                      <p:tavLst>
                                        <p:tav tm="0">
                                          <p:val>
                                            <p:strVal val="ppt_w"/>
                                          </p:val>
                                        </p:tav>
                                        <p:tav tm="100000">
                                          <p:val>
                                            <p:fltVal val="0"/>
                                          </p:val>
                                        </p:tav>
                                      </p:tavLst>
                                    </p:anim>
                                    <p:set>
                                      <p:cBhvr>
                                        <p:cTn id="28" dur="1" fill="hold">
                                          <p:stCondLst>
                                            <p:cond delay="7999"/>
                                          </p:stCondLst>
                                        </p:cTn>
                                        <p:tgtEl>
                                          <p:spTgt spid="9"/>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10"/>
                                        </p:tgtEl>
                                      </p:cBhvr>
                                    </p:animEffect>
                                    <p:anim calcmode="lin" valueType="num">
                                      <p:cBhvr>
                                        <p:cTn id="31" dur="5000"/>
                                        <p:tgtEl>
                                          <p:spTgt spid="10"/>
                                        </p:tgtEl>
                                        <p:attrNameLst>
                                          <p:attrName>style.rotation</p:attrName>
                                        </p:attrNameLst>
                                      </p:cBhvr>
                                      <p:tavLst>
                                        <p:tav tm="0">
                                          <p:val>
                                            <p:fltVal val="0"/>
                                          </p:val>
                                        </p:tav>
                                        <p:tav tm="100000">
                                          <p:val>
                                            <p:fltVal val="720"/>
                                          </p:val>
                                        </p:tav>
                                      </p:tavLst>
                                    </p:anim>
                                    <p:anim calcmode="lin" valueType="num">
                                      <p:cBhvr>
                                        <p:cTn id="32" dur="5000"/>
                                        <p:tgtEl>
                                          <p:spTgt spid="10"/>
                                        </p:tgtEl>
                                        <p:attrNameLst>
                                          <p:attrName>ppt_h</p:attrName>
                                        </p:attrNameLst>
                                      </p:cBhvr>
                                      <p:tavLst>
                                        <p:tav tm="0">
                                          <p:val>
                                            <p:strVal val="ppt_h"/>
                                          </p:val>
                                        </p:tav>
                                        <p:tav tm="100000">
                                          <p:val>
                                            <p:fltVal val="0"/>
                                          </p:val>
                                        </p:tav>
                                      </p:tavLst>
                                    </p:anim>
                                    <p:anim calcmode="lin" valueType="num">
                                      <p:cBhvr>
                                        <p:cTn id="33" dur="5000"/>
                                        <p:tgtEl>
                                          <p:spTgt spid="10"/>
                                        </p:tgtEl>
                                        <p:attrNameLst>
                                          <p:attrName>ppt_w</p:attrName>
                                        </p:attrNameLst>
                                      </p:cBhvr>
                                      <p:tavLst>
                                        <p:tav tm="0">
                                          <p:val>
                                            <p:strVal val="ppt_w"/>
                                          </p:val>
                                        </p:tav>
                                        <p:tav tm="100000">
                                          <p:val>
                                            <p:fltVal val="0"/>
                                          </p:val>
                                        </p:tav>
                                      </p:tavLst>
                                    </p:anim>
                                    <p:set>
                                      <p:cBhvr>
                                        <p:cTn id="34" dur="1" fill="hold">
                                          <p:stCondLst>
                                            <p:cond delay="4999"/>
                                          </p:stCondLst>
                                        </p:cTn>
                                        <p:tgtEl>
                                          <p:spTgt spid="10"/>
                                        </p:tgtEl>
                                        <p:attrNameLst>
                                          <p:attrName>style.visibility</p:attrName>
                                        </p:attrNameLst>
                                      </p:cBhvr>
                                      <p:to>
                                        <p:strVal val="hidden"/>
                                      </p:to>
                                    </p:set>
                                  </p:childTnLst>
                                </p:cTn>
                              </p:par>
                              <p:par>
                                <p:cTn id="35" presetID="35" presetClass="exit" presetSubtype="0" fill="hold" grpId="0" nodeType="withEffect">
                                  <p:stCondLst>
                                    <p:cond delay="0"/>
                                  </p:stCondLst>
                                  <p:childTnLst>
                                    <p:animEffect transition="out" filter="fade">
                                      <p:cBhvr>
                                        <p:cTn id="36" dur="8000"/>
                                        <p:tgtEl>
                                          <p:spTgt spid="11"/>
                                        </p:tgtEl>
                                      </p:cBhvr>
                                    </p:animEffect>
                                    <p:anim calcmode="lin" valueType="num">
                                      <p:cBhvr>
                                        <p:cTn id="37" dur="8000"/>
                                        <p:tgtEl>
                                          <p:spTgt spid="11"/>
                                        </p:tgtEl>
                                        <p:attrNameLst>
                                          <p:attrName>style.rotation</p:attrName>
                                        </p:attrNameLst>
                                      </p:cBhvr>
                                      <p:tavLst>
                                        <p:tav tm="0">
                                          <p:val>
                                            <p:fltVal val="0"/>
                                          </p:val>
                                        </p:tav>
                                        <p:tav tm="100000">
                                          <p:val>
                                            <p:fltVal val="720"/>
                                          </p:val>
                                        </p:tav>
                                      </p:tavLst>
                                    </p:anim>
                                    <p:anim calcmode="lin" valueType="num">
                                      <p:cBhvr>
                                        <p:cTn id="38" dur="8000"/>
                                        <p:tgtEl>
                                          <p:spTgt spid="11"/>
                                        </p:tgtEl>
                                        <p:attrNameLst>
                                          <p:attrName>ppt_h</p:attrName>
                                        </p:attrNameLst>
                                      </p:cBhvr>
                                      <p:tavLst>
                                        <p:tav tm="0">
                                          <p:val>
                                            <p:strVal val="ppt_h"/>
                                          </p:val>
                                        </p:tav>
                                        <p:tav tm="100000">
                                          <p:val>
                                            <p:fltVal val="0"/>
                                          </p:val>
                                        </p:tav>
                                      </p:tavLst>
                                    </p:anim>
                                    <p:anim calcmode="lin" valueType="num">
                                      <p:cBhvr>
                                        <p:cTn id="39" dur="8000"/>
                                        <p:tgtEl>
                                          <p:spTgt spid="11"/>
                                        </p:tgtEl>
                                        <p:attrNameLst>
                                          <p:attrName>ppt_w</p:attrName>
                                        </p:attrNameLst>
                                      </p:cBhvr>
                                      <p:tavLst>
                                        <p:tav tm="0">
                                          <p:val>
                                            <p:strVal val="ppt_w"/>
                                          </p:val>
                                        </p:tav>
                                        <p:tav tm="100000">
                                          <p:val>
                                            <p:fltVal val="0"/>
                                          </p:val>
                                        </p:tav>
                                      </p:tavLst>
                                    </p:anim>
                                    <p:set>
                                      <p:cBhvr>
                                        <p:cTn id="40" dur="1" fill="hold">
                                          <p:stCondLst>
                                            <p:cond delay="7999"/>
                                          </p:stCondLst>
                                        </p:cTn>
                                        <p:tgtEl>
                                          <p:spTgt spid="11"/>
                                        </p:tgtEl>
                                        <p:attrNameLst>
                                          <p:attrName>style.visibility</p:attrName>
                                        </p:attrNameLst>
                                      </p:cBhvr>
                                      <p:to>
                                        <p:strVal val="hidden"/>
                                      </p:to>
                                    </p:set>
                                  </p:childTnLst>
                                </p:cTn>
                              </p:par>
                              <p:par>
                                <p:cTn id="41" presetID="35" presetClass="exit" presetSubtype="0" fill="hold" grpId="0" nodeType="withEffect">
                                  <p:stCondLst>
                                    <p:cond delay="0"/>
                                  </p:stCondLst>
                                  <p:childTnLst>
                                    <p:animEffect transition="out" filter="fade">
                                      <p:cBhvr>
                                        <p:cTn id="42" dur="5000"/>
                                        <p:tgtEl>
                                          <p:spTgt spid="12"/>
                                        </p:tgtEl>
                                      </p:cBhvr>
                                    </p:animEffect>
                                    <p:anim calcmode="lin" valueType="num">
                                      <p:cBhvr>
                                        <p:cTn id="43" dur="5000"/>
                                        <p:tgtEl>
                                          <p:spTgt spid="12"/>
                                        </p:tgtEl>
                                        <p:attrNameLst>
                                          <p:attrName>style.rotation</p:attrName>
                                        </p:attrNameLst>
                                      </p:cBhvr>
                                      <p:tavLst>
                                        <p:tav tm="0">
                                          <p:val>
                                            <p:fltVal val="0"/>
                                          </p:val>
                                        </p:tav>
                                        <p:tav tm="100000">
                                          <p:val>
                                            <p:fltVal val="720"/>
                                          </p:val>
                                        </p:tav>
                                      </p:tavLst>
                                    </p:anim>
                                    <p:anim calcmode="lin" valueType="num">
                                      <p:cBhvr>
                                        <p:cTn id="44" dur="5000"/>
                                        <p:tgtEl>
                                          <p:spTgt spid="12"/>
                                        </p:tgtEl>
                                        <p:attrNameLst>
                                          <p:attrName>ppt_h</p:attrName>
                                        </p:attrNameLst>
                                      </p:cBhvr>
                                      <p:tavLst>
                                        <p:tav tm="0">
                                          <p:val>
                                            <p:strVal val="ppt_h"/>
                                          </p:val>
                                        </p:tav>
                                        <p:tav tm="100000">
                                          <p:val>
                                            <p:fltVal val="0"/>
                                          </p:val>
                                        </p:tav>
                                      </p:tavLst>
                                    </p:anim>
                                    <p:anim calcmode="lin" valueType="num">
                                      <p:cBhvr>
                                        <p:cTn id="45" dur="5000"/>
                                        <p:tgtEl>
                                          <p:spTgt spid="12"/>
                                        </p:tgtEl>
                                        <p:attrNameLst>
                                          <p:attrName>ppt_w</p:attrName>
                                        </p:attrNameLst>
                                      </p:cBhvr>
                                      <p:tavLst>
                                        <p:tav tm="0">
                                          <p:val>
                                            <p:strVal val="ppt_w"/>
                                          </p:val>
                                        </p:tav>
                                        <p:tav tm="100000">
                                          <p:val>
                                            <p:fltVal val="0"/>
                                          </p:val>
                                        </p:tav>
                                      </p:tavLst>
                                    </p:anim>
                                    <p:set>
                                      <p:cBhvr>
                                        <p:cTn id="46" dur="1" fill="hold">
                                          <p:stCondLst>
                                            <p:cond delay="4999"/>
                                          </p:stCondLst>
                                        </p:cTn>
                                        <p:tgtEl>
                                          <p:spTgt spid="12"/>
                                        </p:tgtEl>
                                        <p:attrNameLst>
                                          <p:attrName>style.visibility</p:attrName>
                                        </p:attrNameLst>
                                      </p:cBhvr>
                                      <p:to>
                                        <p:strVal val="hidden"/>
                                      </p:to>
                                    </p:set>
                                  </p:childTnLst>
                                </p:cTn>
                              </p:par>
                              <p:par>
                                <p:cTn id="47" presetID="35" presetClass="exit" presetSubtype="0" fill="hold" grpId="0" nodeType="withEffect">
                                  <p:stCondLst>
                                    <p:cond delay="0"/>
                                  </p:stCondLst>
                                  <p:childTnLst>
                                    <p:animEffect transition="out" filter="fade">
                                      <p:cBhvr>
                                        <p:cTn id="48" dur="8000"/>
                                        <p:tgtEl>
                                          <p:spTgt spid="13"/>
                                        </p:tgtEl>
                                      </p:cBhvr>
                                    </p:animEffect>
                                    <p:anim calcmode="lin" valueType="num">
                                      <p:cBhvr>
                                        <p:cTn id="49" dur="8000"/>
                                        <p:tgtEl>
                                          <p:spTgt spid="13"/>
                                        </p:tgtEl>
                                        <p:attrNameLst>
                                          <p:attrName>style.rotation</p:attrName>
                                        </p:attrNameLst>
                                      </p:cBhvr>
                                      <p:tavLst>
                                        <p:tav tm="0">
                                          <p:val>
                                            <p:fltVal val="0"/>
                                          </p:val>
                                        </p:tav>
                                        <p:tav tm="100000">
                                          <p:val>
                                            <p:fltVal val="720"/>
                                          </p:val>
                                        </p:tav>
                                      </p:tavLst>
                                    </p:anim>
                                    <p:anim calcmode="lin" valueType="num">
                                      <p:cBhvr>
                                        <p:cTn id="50" dur="8000"/>
                                        <p:tgtEl>
                                          <p:spTgt spid="13"/>
                                        </p:tgtEl>
                                        <p:attrNameLst>
                                          <p:attrName>ppt_h</p:attrName>
                                        </p:attrNameLst>
                                      </p:cBhvr>
                                      <p:tavLst>
                                        <p:tav tm="0">
                                          <p:val>
                                            <p:strVal val="ppt_h"/>
                                          </p:val>
                                        </p:tav>
                                        <p:tav tm="100000">
                                          <p:val>
                                            <p:fltVal val="0"/>
                                          </p:val>
                                        </p:tav>
                                      </p:tavLst>
                                    </p:anim>
                                    <p:anim calcmode="lin" valueType="num">
                                      <p:cBhvr>
                                        <p:cTn id="51" dur="8000"/>
                                        <p:tgtEl>
                                          <p:spTgt spid="13"/>
                                        </p:tgtEl>
                                        <p:attrNameLst>
                                          <p:attrName>ppt_w</p:attrName>
                                        </p:attrNameLst>
                                      </p:cBhvr>
                                      <p:tavLst>
                                        <p:tav tm="0">
                                          <p:val>
                                            <p:strVal val="ppt_w"/>
                                          </p:val>
                                        </p:tav>
                                        <p:tav tm="100000">
                                          <p:val>
                                            <p:fltVal val="0"/>
                                          </p:val>
                                        </p:tav>
                                      </p:tavLst>
                                    </p:anim>
                                    <p:set>
                                      <p:cBhvr>
                                        <p:cTn id="52" dur="1" fill="hold">
                                          <p:stCondLst>
                                            <p:cond delay="7999"/>
                                          </p:stCondLst>
                                        </p:cTn>
                                        <p:tgtEl>
                                          <p:spTgt spid="13"/>
                                        </p:tgtEl>
                                        <p:attrNameLst>
                                          <p:attrName>style.visibility</p:attrName>
                                        </p:attrNameLst>
                                      </p:cBhvr>
                                      <p:to>
                                        <p:strVal val="hidden"/>
                                      </p:to>
                                    </p:set>
                                  </p:childTnLst>
                                </p:cTn>
                              </p:par>
                              <p:par>
                                <p:cTn id="53" presetID="35" presetClass="exit" presetSubtype="0" fill="hold" grpId="0" nodeType="withEffect">
                                  <p:stCondLst>
                                    <p:cond delay="0"/>
                                  </p:stCondLst>
                                  <p:childTnLst>
                                    <p:animEffect transition="out" filter="fade">
                                      <p:cBhvr>
                                        <p:cTn id="54" dur="5000"/>
                                        <p:tgtEl>
                                          <p:spTgt spid="14"/>
                                        </p:tgtEl>
                                      </p:cBhvr>
                                    </p:animEffect>
                                    <p:anim calcmode="lin" valueType="num">
                                      <p:cBhvr>
                                        <p:cTn id="55" dur="5000"/>
                                        <p:tgtEl>
                                          <p:spTgt spid="14"/>
                                        </p:tgtEl>
                                        <p:attrNameLst>
                                          <p:attrName>style.rotation</p:attrName>
                                        </p:attrNameLst>
                                      </p:cBhvr>
                                      <p:tavLst>
                                        <p:tav tm="0">
                                          <p:val>
                                            <p:fltVal val="0"/>
                                          </p:val>
                                        </p:tav>
                                        <p:tav tm="100000">
                                          <p:val>
                                            <p:fltVal val="720"/>
                                          </p:val>
                                        </p:tav>
                                      </p:tavLst>
                                    </p:anim>
                                    <p:anim calcmode="lin" valueType="num">
                                      <p:cBhvr>
                                        <p:cTn id="56" dur="5000"/>
                                        <p:tgtEl>
                                          <p:spTgt spid="14"/>
                                        </p:tgtEl>
                                        <p:attrNameLst>
                                          <p:attrName>ppt_h</p:attrName>
                                        </p:attrNameLst>
                                      </p:cBhvr>
                                      <p:tavLst>
                                        <p:tav tm="0">
                                          <p:val>
                                            <p:strVal val="ppt_h"/>
                                          </p:val>
                                        </p:tav>
                                        <p:tav tm="100000">
                                          <p:val>
                                            <p:fltVal val="0"/>
                                          </p:val>
                                        </p:tav>
                                      </p:tavLst>
                                    </p:anim>
                                    <p:anim calcmode="lin" valueType="num">
                                      <p:cBhvr>
                                        <p:cTn id="57" dur="5000"/>
                                        <p:tgtEl>
                                          <p:spTgt spid="14"/>
                                        </p:tgtEl>
                                        <p:attrNameLst>
                                          <p:attrName>ppt_w</p:attrName>
                                        </p:attrNameLst>
                                      </p:cBhvr>
                                      <p:tavLst>
                                        <p:tav tm="0">
                                          <p:val>
                                            <p:strVal val="ppt_w"/>
                                          </p:val>
                                        </p:tav>
                                        <p:tav tm="100000">
                                          <p:val>
                                            <p:fltVal val="0"/>
                                          </p:val>
                                        </p:tav>
                                      </p:tavLst>
                                    </p:anim>
                                    <p:set>
                                      <p:cBhvr>
                                        <p:cTn id="58" dur="1" fill="hold">
                                          <p:stCondLst>
                                            <p:cond delay="4999"/>
                                          </p:stCondLst>
                                        </p:cTn>
                                        <p:tgtEl>
                                          <p:spTgt spid="14"/>
                                        </p:tgtEl>
                                        <p:attrNameLst>
                                          <p:attrName>style.visibility</p:attrName>
                                        </p:attrNameLst>
                                      </p:cBhvr>
                                      <p:to>
                                        <p:strVal val="hidden"/>
                                      </p:to>
                                    </p:set>
                                  </p:childTnLst>
                                </p:cTn>
                              </p:par>
                              <p:par>
                                <p:cTn id="59" presetID="35" presetClass="exit" presetSubtype="0" fill="hold" grpId="0" nodeType="withEffect">
                                  <p:stCondLst>
                                    <p:cond delay="0"/>
                                  </p:stCondLst>
                                  <p:childTnLst>
                                    <p:animEffect transition="out" filter="fade">
                                      <p:cBhvr>
                                        <p:cTn id="60" dur="8000"/>
                                        <p:tgtEl>
                                          <p:spTgt spid="15"/>
                                        </p:tgtEl>
                                      </p:cBhvr>
                                    </p:animEffect>
                                    <p:anim calcmode="lin" valueType="num">
                                      <p:cBhvr>
                                        <p:cTn id="61" dur="8000"/>
                                        <p:tgtEl>
                                          <p:spTgt spid="15"/>
                                        </p:tgtEl>
                                        <p:attrNameLst>
                                          <p:attrName>style.rotation</p:attrName>
                                        </p:attrNameLst>
                                      </p:cBhvr>
                                      <p:tavLst>
                                        <p:tav tm="0">
                                          <p:val>
                                            <p:fltVal val="0"/>
                                          </p:val>
                                        </p:tav>
                                        <p:tav tm="100000">
                                          <p:val>
                                            <p:fltVal val="720"/>
                                          </p:val>
                                        </p:tav>
                                      </p:tavLst>
                                    </p:anim>
                                    <p:anim calcmode="lin" valueType="num">
                                      <p:cBhvr>
                                        <p:cTn id="62" dur="8000"/>
                                        <p:tgtEl>
                                          <p:spTgt spid="15"/>
                                        </p:tgtEl>
                                        <p:attrNameLst>
                                          <p:attrName>ppt_h</p:attrName>
                                        </p:attrNameLst>
                                      </p:cBhvr>
                                      <p:tavLst>
                                        <p:tav tm="0">
                                          <p:val>
                                            <p:strVal val="ppt_h"/>
                                          </p:val>
                                        </p:tav>
                                        <p:tav tm="100000">
                                          <p:val>
                                            <p:fltVal val="0"/>
                                          </p:val>
                                        </p:tav>
                                      </p:tavLst>
                                    </p:anim>
                                    <p:anim calcmode="lin" valueType="num">
                                      <p:cBhvr>
                                        <p:cTn id="63" dur="8000"/>
                                        <p:tgtEl>
                                          <p:spTgt spid="15"/>
                                        </p:tgtEl>
                                        <p:attrNameLst>
                                          <p:attrName>ppt_w</p:attrName>
                                        </p:attrNameLst>
                                      </p:cBhvr>
                                      <p:tavLst>
                                        <p:tav tm="0">
                                          <p:val>
                                            <p:strVal val="ppt_w"/>
                                          </p:val>
                                        </p:tav>
                                        <p:tav tm="100000">
                                          <p:val>
                                            <p:fltVal val="0"/>
                                          </p:val>
                                        </p:tav>
                                      </p:tavLst>
                                    </p:anim>
                                    <p:set>
                                      <p:cBhvr>
                                        <p:cTn id="64" dur="1" fill="hold">
                                          <p:stCondLst>
                                            <p:cond delay="7999"/>
                                          </p:stCondLst>
                                        </p:cTn>
                                        <p:tgtEl>
                                          <p:spTgt spid="15"/>
                                        </p:tgtEl>
                                        <p:attrNameLst>
                                          <p:attrName>style.visibility</p:attrName>
                                        </p:attrNameLst>
                                      </p:cBhvr>
                                      <p:to>
                                        <p:strVal val="hidden"/>
                                      </p:to>
                                    </p:set>
                                  </p:childTnLst>
                                </p:cTn>
                              </p:par>
                              <p:par>
                                <p:cTn id="65" presetID="35" presetClass="exit" presetSubtype="0" fill="hold" grpId="0" nodeType="withEffect">
                                  <p:stCondLst>
                                    <p:cond delay="0"/>
                                  </p:stCondLst>
                                  <p:childTnLst>
                                    <p:animEffect transition="out" filter="fade">
                                      <p:cBhvr>
                                        <p:cTn id="66" dur="5000"/>
                                        <p:tgtEl>
                                          <p:spTgt spid="16"/>
                                        </p:tgtEl>
                                      </p:cBhvr>
                                    </p:animEffect>
                                    <p:anim calcmode="lin" valueType="num">
                                      <p:cBhvr>
                                        <p:cTn id="67" dur="5000"/>
                                        <p:tgtEl>
                                          <p:spTgt spid="16"/>
                                        </p:tgtEl>
                                        <p:attrNameLst>
                                          <p:attrName>style.rotation</p:attrName>
                                        </p:attrNameLst>
                                      </p:cBhvr>
                                      <p:tavLst>
                                        <p:tav tm="0">
                                          <p:val>
                                            <p:fltVal val="0"/>
                                          </p:val>
                                        </p:tav>
                                        <p:tav tm="100000">
                                          <p:val>
                                            <p:fltVal val="720"/>
                                          </p:val>
                                        </p:tav>
                                      </p:tavLst>
                                    </p:anim>
                                    <p:anim calcmode="lin" valueType="num">
                                      <p:cBhvr>
                                        <p:cTn id="68" dur="5000"/>
                                        <p:tgtEl>
                                          <p:spTgt spid="16"/>
                                        </p:tgtEl>
                                        <p:attrNameLst>
                                          <p:attrName>ppt_h</p:attrName>
                                        </p:attrNameLst>
                                      </p:cBhvr>
                                      <p:tavLst>
                                        <p:tav tm="0">
                                          <p:val>
                                            <p:strVal val="ppt_h"/>
                                          </p:val>
                                        </p:tav>
                                        <p:tav tm="100000">
                                          <p:val>
                                            <p:fltVal val="0"/>
                                          </p:val>
                                        </p:tav>
                                      </p:tavLst>
                                    </p:anim>
                                    <p:anim calcmode="lin" valueType="num">
                                      <p:cBhvr>
                                        <p:cTn id="69" dur="5000"/>
                                        <p:tgtEl>
                                          <p:spTgt spid="16"/>
                                        </p:tgtEl>
                                        <p:attrNameLst>
                                          <p:attrName>ppt_w</p:attrName>
                                        </p:attrNameLst>
                                      </p:cBhvr>
                                      <p:tavLst>
                                        <p:tav tm="0">
                                          <p:val>
                                            <p:strVal val="ppt_w"/>
                                          </p:val>
                                        </p:tav>
                                        <p:tav tm="100000">
                                          <p:val>
                                            <p:fltVal val="0"/>
                                          </p:val>
                                        </p:tav>
                                      </p:tavLst>
                                    </p:anim>
                                    <p:set>
                                      <p:cBhvr>
                                        <p:cTn id="70" dur="1" fill="hold">
                                          <p:stCondLst>
                                            <p:cond delay="4999"/>
                                          </p:stCondLst>
                                        </p:cTn>
                                        <p:tgtEl>
                                          <p:spTgt spid="16"/>
                                        </p:tgtEl>
                                        <p:attrNameLst>
                                          <p:attrName>style.visibility</p:attrName>
                                        </p:attrNameLst>
                                      </p:cBhvr>
                                      <p:to>
                                        <p:strVal val="hidden"/>
                                      </p:to>
                                    </p:set>
                                  </p:childTnLst>
                                </p:cTn>
                              </p:par>
                              <p:par>
                                <p:cTn id="71" presetID="35" presetClass="exit" presetSubtype="0" fill="hold" grpId="0" nodeType="withEffect">
                                  <p:stCondLst>
                                    <p:cond delay="0"/>
                                  </p:stCondLst>
                                  <p:childTnLst>
                                    <p:animEffect transition="out" filter="fade">
                                      <p:cBhvr>
                                        <p:cTn id="72" dur="8000"/>
                                        <p:tgtEl>
                                          <p:spTgt spid="17"/>
                                        </p:tgtEl>
                                      </p:cBhvr>
                                    </p:animEffect>
                                    <p:anim calcmode="lin" valueType="num">
                                      <p:cBhvr>
                                        <p:cTn id="73" dur="8000"/>
                                        <p:tgtEl>
                                          <p:spTgt spid="17"/>
                                        </p:tgtEl>
                                        <p:attrNameLst>
                                          <p:attrName>style.rotation</p:attrName>
                                        </p:attrNameLst>
                                      </p:cBhvr>
                                      <p:tavLst>
                                        <p:tav tm="0">
                                          <p:val>
                                            <p:fltVal val="0"/>
                                          </p:val>
                                        </p:tav>
                                        <p:tav tm="100000">
                                          <p:val>
                                            <p:fltVal val="720"/>
                                          </p:val>
                                        </p:tav>
                                      </p:tavLst>
                                    </p:anim>
                                    <p:anim calcmode="lin" valueType="num">
                                      <p:cBhvr>
                                        <p:cTn id="74" dur="8000"/>
                                        <p:tgtEl>
                                          <p:spTgt spid="17"/>
                                        </p:tgtEl>
                                        <p:attrNameLst>
                                          <p:attrName>ppt_h</p:attrName>
                                        </p:attrNameLst>
                                      </p:cBhvr>
                                      <p:tavLst>
                                        <p:tav tm="0">
                                          <p:val>
                                            <p:strVal val="ppt_h"/>
                                          </p:val>
                                        </p:tav>
                                        <p:tav tm="100000">
                                          <p:val>
                                            <p:fltVal val="0"/>
                                          </p:val>
                                        </p:tav>
                                      </p:tavLst>
                                    </p:anim>
                                    <p:anim calcmode="lin" valueType="num">
                                      <p:cBhvr>
                                        <p:cTn id="75" dur="8000"/>
                                        <p:tgtEl>
                                          <p:spTgt spid="17"/>
                                        </p:tgtEl>
                                        <p:attrNameLst>
                                          <p:attrName>ppt_w</p:attrName>
                                        </p:attrNameLst>
                                      </p:cBhvr>
                                      <p:tavLst>
                                        <p:tav tm="0">
                                          <p:val>
                                            <p:strVal val="ppt_w"/>
                                          </p:val>
                                        </p:tav>
                                        <p:tav tm="100000">
                                          <p:val>
                                            <p:fltVal val="0"/>
                                          </p:val>
                                        </p:tav>
                                      </p:tavLst>
                                    </p:anim>
                                    <p:set>
                                      <p:cBhvr>
                                        <p:cTn id="76" dur="1" fill="hold">
                                          <p:stCondLst>
                                            <p:cond delay="7999"/>
                                          </p:stCondLst>
                                        </p:cTn>
                                        <p:tgtEl>
                                          <p:spTgt spid="17"/>
                                        </p:tgtEl>
                                        <p:attrNameLst>
                                          <p:attrName>style.visibility</p:attrName>
                                        </p:attrNameLst>
                                      </p:cBhvr>
                                      <p:to>
                                        <p:strVal val="hidden"/>
                                      </p:to>
                                    </p:set>
                                  </p:childTnLst>
                                </p:cTn>
                              </p:par>
                              <p:par>
                                <p:cTn id="77" presetID="35" presetClass="exit" presetSubtype="0" fill="hold" grpId="0" nodeType="withEffect">
                                  <p:stCondLst>
                                    <p:cond delay="0"/>
                                  </p:stCondLst>
                                  <p:childTnLst>
                                    <p:animEffect transition="out" filter="fade">
                                      <p:cBhvr>
                                        <p:cTn id="78" dur="5000"/>
                                        <p:tgtEl>
                                          <p:spTgt spid="18"/>
                                        </p:tgtEl>
                                      </p:cBhvr>
                                    </p:animEffect>
                                    <p:anim calcmode="lin" valueType="num">
                                      <p:cBhvr>
                                        <p:cTn id="79" dur="5000"/>
                                        <p:tgtEl>
                                          <p:spTgt spid="18"/>
                                        </p:tgtEl>
                                        <p:attrNameLst>
                                          <p:attrName>style.rotation</p:attrName>
                                        </p:attrNameLst>
                                      </p:cBhvr>
                                      <p:tavLst>
                                        <p:tav tm="0">
                                          <p:val>
                                            <p:fltVal val="0"/>
                                          </p:val>
                                        </p:tav>
                                        <p:tav tm="100000">
                                          <p:val>
                                            <p:fltVal val="720"/>
                                          </p:val>
                                        </p:tav>
                                      </p:tavLst>
                                    </p:anim>
                                    <p:anim calcmode="lin" valueType="num">
                                      <p:cBhvr>
                                        <p:cTn id="80" dur="5000"/>
                                        <p:tgtEl>
                                          <p:spTgt spid="18"/>
                                        </p:tgtEl>
                                        <p:attrNameLst>
                                          <p:attrName>ppt_h</p:attrName>
                                        </p:attrNameLst>
                                      </p:cBhvr>
                                      <p:tavLst>
                                        <p:tav tm="0">
                                          <p:val>
                                            <p:strVal val="ppt_h"/>
                                          </p:val>
                                        </p:tav>
                                        <p:tav tm="100000">
                                          <p:val>
                                            <p:fltVal val="0"/>
                                          </p:val>
                                        </p:tav>
                                      </p:tavLst>
                                    </p:anim>
                                    <p:anim calcmode="lin" valueType="num">
                                      <p:cBhvr>
                                        <p:cTn id="81" dur="5000"/>
                                        <p:tgtEl>
                                          <p:spTgt spid="18"/>
                                        </p:tgtEl>
                                        <p:attrNameLst>
                                          <p:attrName>ppt_w</p:attrName>
                                        </p:attrNameLst>
                                      </p:cBhvr>
                                      <p:tavLst>
                                        <p:tav tm="0">
                                          <p:val>
                                            <p:strVal val="ppt_w"/>
                                          </p:val>
                                        </p:tav>
                                        <p:tav tm="100000">
                                          <p:val>
                                            <p:fltVal val="0"/>
                                          </p:val>
                                        </p:tav>
                                      </p:tavLst>
                                    </p:anim>
                                    <p:set>
                                      <p:cBhvr>
                                        <p:cTn id="82" dur="1" fill="hold">
                                          <p:stCondLst>
                                            <p:cond delay="4999"/>
                                          </p:stCondLst>
                                        </p:cTn>
                                        <p:tgtEl>
                                          <p:spTgt spid="18"/>
                                        </p:tgtEl>
                                        <p:attrNameLst>
                                          <p:attrName>style.visibility</p:attrName>
                                        </p:attrNameLst>
                                      </p:cBhvr>
                                      <p:to>
                                        <p:strVal val="hidden"/>
                                      </p:to>
                                    </p:set>
                                  </p:childTnLst>
                                </p:cTn>
                              </p:par>
                              <p:par>
                                <p:cTn id="83" presetID="35" presetClass="exit" presetSubtype="0" fill="hold" grpId="0" nodeType="withEffect">
                                  <p:stCondLst>
                                    <p:cond delay="0"/>
                                  </p:stCondLst>
                                  <p:childTnLst>
                                    <p:animEffect transition="out" filter="fade">
                                      <p:cBhvr>
                                        <p:cTn id="84" dur="8000"/>
                                        <p:tgtEl>
                                          <p:spTgt spid="19"/>
                                        </p:tgtEl>
                                      </p:cBhvr>
                                    </p:animEffect>
                                    <p:anim calcmode="lin" valueType="num">
                                      <p:cBhvr>
                                        <p:cTn id="85" dur="8000"/>
                                        <p:tgtEl>
                                          <p:spTgt spid="19"/>
                                        </p:tgtEl>
                                        <p:attrNameLst>
                                          <p:attrName>style.rotation</p:attrName>
                                        </p:attrNameLst>
                                      </p:cBhvr>
                                      <p:tavLst>
                                        <p:tav tm="0">
                                          <p:val>
                                            <p:fltVal val="0"/>
                                          </p:val>
                                        </p:tav>
                                        <p:tav tm="100000">
                                          <p:val>
                                            <p:fltVal val="720"/>
                                          </p:val>
                                        </p:tav>
                                      </p:tavLst>
                                    </p:anim>
                                    <p:anim calcmode="lin" valueType="num">
                                      <p:cBhvr>
                                        <p:cTn id="86" dur="8000"/>
                                        <p:tgtEl>
                                          <p:spTgt spid="19"/>
                                        </p:tgtEl>
                                        <p:attrNameLst>
                                          <p:attrName>ppt_h</p:attrName>
                                        </p:attrNameLst>
                                      </p:cBhvr>
                                      <p:tavLst>
                                        <p:tav tm="0">
                                          <p:val>
                                            <p:strVal val="ppt_h"/>
                                          </p:val>
                                        </p:tav>
                                        <p:tav tm="100000">
                                          <p:val>
                                            <p:fltVal val="0"/>
                                          </p:val>
                                        </p:tav>
                                      </p:tavLst>
                                    </p:anim>
                                    <p:anim calcmode="lin" valueType="num">
                                      <p:cBhvr>
                                        <p:cTn id="87" dur="8000"/>
                                        <p:tgtEl>
                                          <p:spTgt spid="19"/>
                                        </p:tgtEl>
                                        <p:attrNameLst>
                                          <p:attrName>ppt_w</p:attrName>
                                        </p:attrNameLst>
                                      </p:cBhvr>
                                      <p:tavLst>
                                        <p:tav tm="0">
                                          <p:val>
                                            <p:strVal val="ppt_w"/>
                                          </p:val>
                                        </p:tav>
                                        <p:tav tm="100000">
                                          <p:val>
                                            <p:fltVal val="0"/>
                                          </p:val>
                                        </p:tav>
                                      </p:tavLst>
                                    </p:anim>
                                    <p:set>
                                      <p:cBhvr>
                                        <p:cTn id="88" dur="1" fill="hold">
                                          <p:stCondLst>
                                            <p:cond delay="7999"/>
                                          </p:stCondLst>
                                        </p:cTn>
                                        <p:tgtEl>
                                          <p:spTgt spid="19"/>
                                        </p:tgtEl>
                                        <p:attrNameLst>
                                          <p:attrName>style.visibility</p:attrName>
                                        </p:attrNameLst>
                                      </p:cBhvr>
                                      <p:to>
                                        <p:strVal val="hidden"/>
                                      </p:to>
                                    </p:set>
                                  </p:childTnLst>
                                </p:cTn>
                              </p:par>
                              <p:par>
                                <p:cTn id="89" presetID="23" presetClass="entr" presetSubtype="16"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5000" fill="hold"/>
                                        <p:tgtEl>
                                          <p:spTgt spid="4"/>
                                        </p:tgtEl>
                                        <p:attrNameLst>
                                          <p:attrName>ppt_w</p:attrName>
                                        </p:attrNameLst>
                                      </p:cBhvr>
                                      <p:tavLst>
                                        <p:tav tm="0">
                                          <p:val>
                                            <p:fltVal val="0"/>
                                          </p:val>
                                        </p:tav>
                                        <p:tav tm="100000">
                                          <p:val>
                                            <p:strVal val="#ppt_w"/>
                                          </p:val>
                                        </p:tav>
                                      </p:tavLst>
                                    </p:anim>
                                    <p:anim calcmode="lin" valueType="num">
                                      <p:cBhvr>
                                        <p:cTn id="92" dur="5000" fill="hold"/>
                                        <p:tgtEl>
                                          <p:spTgt spid="4"/>
                                        </p:tgtEl>
                                        <p:attrNameLst>
                                          <p:attrName>ppt_h</p:attrName>
                                        </p:attrNameLst>
                                      </p:cBhvr>
                                      <p:tavLst>
                                        <p:tav tm="0">
                                          <p:val>
                                            <p:fltVal val="0"/>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parque-del-amor_versos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65100" prst="coolSlant"/>
          </a:sp3d>
        </p:spPr>
      </p:pic>
      <p:sp>
        <p:nvSpPr>
          <p:cNvPr id="5" name="4 Elipse"/>
          <p:cNvSpPr/>
          <p:nvPr/>
        </p:nvSpPr>
        <p:spPr>
          <a:xfrm>
            <a:off x="0" y="428604"/>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428604"/>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142976" y="428604"/>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571604" y="428604"/>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143108" y="428604"/>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643174" y="500042"/>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678" y="500042"/>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929058" y="500042"/>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429124" y="571480"/>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5072066" y="571480"/>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715008" y="571480"/>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215074" y="642918"/>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858016" y="571480"/>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7358082" y="571480"/>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8143900" y="571480"/>
            <a:ext cx="1000100" cy="4572008"/>
          </a:xfrm>
          <a:prstGeom prst="ellipse">
            <a:avLst/>
          </a:prstGeom>
          <a:noFill/>
          <a:ln w="28575">
            <a:solidFill>
              <a:srgbClr val="00B0F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8"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8"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7" presetClass="exit" presetSubtype="2"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7" presetClass="exit" presetSubtype="8"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7" presetClass="exit" presetSubtype="2"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7" presetClass="exit" presetSubtype="8"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7" presetClass="exit" presetSubtype="2"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1+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7" presetClass="exit" presetSubtype="8"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0-ppt_w/2"/>
                                          </p:val>
                                        </p:tav>
                                      </p:tavLst>
                                    </p:anim>
                                    <p:anim calcmode="lin" valueType="num">
                                      <p:cBhvr additive="base">
                                        <p:cTn id="43" dur="5000"/>
                                        <p:tgtEl>
                                          <p:spTgt spid="14"/>
                                        </p:tgtEl>
                                        <p:attrNameLst>
                                          <p:attrName>ppt_y</p:attrName>
                                        </p:attrNameLst>
                                      </p:cBhvr>
                                      <p:tavLst>
                                        <p:tav tm="0">
                                          <p:val>
                                            <p:strVal val="ppt_y"/>
                                          </p:val>
                                        </p:tav>
                                        <p:tav tm="100000">
                                          <p:val>
                                            <p:strVal val="ppt_y"/>
                                          </p:val>
                                        </p:tav>
                                      </p:tavLst>
                                    </p:anim>
                                    <p:set>
                                      <p:cBhvr>
                                        <p:cTn id="44" dur="1" fill="hold">
                                          <p:stCondLst>
                                            <p:cond delay="4999"/>
                                          </p:stCondLst>
                                        </p:cTn>
                                        <p:tgtEl>
                                          <p:spTgt spid="14"/>
                                        </p:tgtEl>
                                        <p:attrNameLst>
                                          <p:attrName>style.visibility</p:attrName>
                                        </p:attrNameLst>
                                      </p:cBhvr>
                                      <p:to>
                                        <p:strVal val="hidden"/>
                                      </p:to>
                                    </p:set>
                                  </p:childTnLst>
                                </p:cTn>
                              </p:par>
                              <p:par>
                                <p:cTn id="45" presetID="7" presetClass="exit" presetSubtype="2"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1+ppt_w/2"/>
                                          </p:val>
                                        </p:tav>
                                      </p:tavLst>
                                    </p:anim>
                                    <p:anim calcmode="lin" valueType="num">
                                      <p:cBhvr additive="base">
                                        <p:cTn id="47" dur="5000"/>
                                        <p:tgtEl>
                                          <p:spTgt spid="15"/>
                                        </p:tgtEl>
                                        <p:attrNameLst>
                                          <p:attrName>ppt_y</p:attrName>
                                        </p:attrNameLst>
                                      </p:cBhvr>
                                      <p:tavLst>
                                        <p:tav tm="0">
                                          <p:val>
                                            <p:strVal val="ppt_y"/>
                                          </p:val>
                                        </p:tav>
                                        <p:tav tm="100000">
                                          <p:val>
                                            <p:strVal val="ppt_y"/>
                                          </p:val>
                                        </p:tav>
                                      </p:tavLst>
                                    </p:anim>
                                    <p:set>
                                      <p:cBhvr>
                                        <p:cTn id="48" dur="1" fill="hold">
                                          <p:stCondLst>
                                            <p:cond delay="4999"/>
                                          </p:stCondLst>
                                        </p:cTn>
                                        <p:tgtEl>
                                          <p:spTgt spid="15"/>
                                        </p:tgtEl>
                                        <p:attrNameLst>
                                          <p:attrName>style.visibility</p:attrName>
                                        </p:attrNameLst>
                                      </p:cBhvr>
                                      <p:to>
                                        <p:strVal val="hidden"/>
                                      </p:to>
                                    </p:set>
                                  </p:childTnLst>
                                </p:cTn>
                              </p:par>
                              <p:par>
                                <p:cTn id="49" presetID="7" presetClass="exit" presetSubtype="8" fill="hold" grpId="0"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0-ppt_w/2"/>
                                          </p:val>
                                        </p:tav>
                                      </p:tavLst>
                                    </p:anim>
                                    <p:anim calcmode="lin" valueType="num">
                                      <p:cBhvr additive="base">
                                        <p:cTn id="51" dur="5000"/>
                                        <p:tgtEl>
                                          <p:spTgt spid="16"/>
                                        </p:tgtEl>
                                        <p:attrNameLst>
                                          <p:attrName>ppt_y</p:attrName>
                                        </p:attrNameLst>
                                      </p:cBhvr>
                                      <p:tavLst>
                                        <p:tav tm="0">
                                          <p:val>
                                            <p:strVal val="ppt_y"/>
                                          </p:val>
                                        </p:tav>
                                        <p:tav tm="100000">
                                          <p:val>
                                            <p:strVal val="ppt_y"/>
                                          </p:val>
                                        </p:tav>
                                      </p:tavLst>
                                    </p:anim>
                                    <p:set>
                                      <p:cBhvr>
                                        <p:cTn id="52" dur="1" fill="hold">
                                          <p:stCondLst>
                                            <p:cond delay="4999"/>
                                          </p:stCondLst>
                                        </p:cTn>
                                        <p:tgtEl>
                                          <p:spTgt spid="16"/>
                                        </p:tgtEl>
                                        <p:attrNameLst>
                                          <p:attrName>style.visibility</p:attrName>
                                        </p:attrNameLst>
                                      </p:cBhvr>
                                      <p:to>
                                        <p:strVal val="hidden"/>
                                      </p:to>
                                    </p:set>
                                  </p:childTnLst>
                                </p:cTn>
                              </p:par>
                              <p:par>
                                <p:cTn id="53" presetID="7" presetClass="exit" presetSubtype="2" fill="hold" grpId="0"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1+ppt_w/2"/>
                                          </p:val>
                                        </p:tav>
                                      </p:tavLst>
                                    </p:anim>
                                    <p:anim calcmode="lin" valueType="num">
                                      <p:cBhvr additive="base">
                                        <p:cTn id="55" dur="5000"/>
                                        <p:tgtEl>
                                          <p:spTgt spid="17"/>
                                        </p:tgtEl>
                                        <p:attrNameLst>
                                          <p:attrName>ppt_y</p:attrName>
                                        </p:attrNameLst>
                                      </p:cBhvr>
                                      <p:tavLst>
                                        <p:tav tm="0">
                                          <p:val>
                                            <p:strVal val="ppt_y"/>
                                          </p:val>
                                        </p:tav>
                                        <p:tav tm="100000">
                                          <p:val>
                                            <p:strVal val="ppt_y"/>
                                          </p:val>
                                        </p:tav>
                                      </p:tavLst>
                                    </p:anim>
                                    <p:set>
                                      <p:cBhvr>
                                        <p:cTn id="56" dur="1" fill="hold">
                                          <p:stCondLst>
                                            <p:cond delay="4999"/>
                                          </p:stCondLst>
                                        </p:cTn>
                                        <p:tgtEl>
                                          <p:spTgt spid="17"/>
                                        </p:tgtEl>
                                        <p:attrNameLst>
                                          <p:attrName>style.visibility</p:attrName>
                                        </p:attrNameLst>
                                      </p:cBhvr>
                                      <p:to>
                                        <p:strVal val="hidden"/>
                                      </p:to>
                                    </p:set>
                                  </p:childTnLst>
                                </p:cTn>
                              </p:par>
                              <p:par>
                                <p:cTn id="57" presetID="7" presetClass="exit" presetSubtype="8" fill="hold" grpId="0"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0-ppt_w/2"/>
                                          </p:val>
                                        </p:tav>
                                      </p:tavLst>
                                    </p:anim>
                                    <p:anim calcmode="lin" valueType="num">
                                      <p:cBhvr additive="base">
                                        <p:cTn id="59" dur="5000"/>
                                        <p:tgtEl>
                                          <p:spTgt spid="18"/>
                                        </p:tgtEl>
                                        <p:attrNameLst>
                                          <p:attrName>ppt_y</p:attrName>
                                        </p:attrNameLst>
                                      </p:cBhvr>
                                      <p:tavLst>
                                        <p:tav tm="0">
                                          <p:val>
                                            <p:strVal val="ppt_y"/>
                                          </p:val>
                                        </p:tav>
                                        <p:tav tm="100000">
                                          <p:val>
                                            <p:strVal val="ppt_y"/>
                                          </p:val>
                                        </p:tav>
                                      </p:tavLst>
                                    </p:anim>
                                    <p:set>
                                      <p:cBhvr>
                                        <p:cTn id="60" dur="1" fill="hold">
                                          <p:stCondLst>
                                            <p:cond delay="4999"/>
                                          </p:stCondLst>
                                        </p:cTn>
                                        <p:tgtEl>
                                          <p:spTgt spid="18"/>
                                        </p:tgtEl>
                                        <p:attrNameLst>
                                          <p:attrName>style.visibility</p:attrName>
                                        </p:attrNameLst>
                                      </p:cBhvr>
                                      <p:to>
                                        <p:strVal val="hidden"/>
                                      </p:to>
                                    </p:set>
                                  </p:childTnLst>
                                </p:cTn>
                              </p:par>
                              <p:par>
                                <p:cTn id="61" presetID="7" presetClass="exit" presetSubtype="2" fill="hold" grpId="0" nodeType="withEffect">
                                  <p:stCondLst>
                                    <p:cond delay="0"/>
                                  </p:stCondLst>
                                  <p:childTnLst>
                                    <p:anim calcmode="lin" valueType="num">
                                      <p:cBhvr additive="base">
                                        <p:cTn id="62" dur="5000"/>
                                        <p:tgtEl>
                                          <p:spTgt spid="19"/>
                                        </p:tgtEl>
                                        <p:attrNameLst>
                                          <p:attrName>ppt_x</p:attrName>
                                        </p:attrNameLst>
                                      </p:cBhvr>
                                      <p:tavLst>
                                        <p:tav tm="0">
                                          <p:val>
                                            <p:strVal val="ppt_x"/>
                                          </p:val>
                                        </p:tav>
                                        <p:tav tm="100000">
                                          <p:val>
                                            <p:strVal val="1+ppt_w/2"/>
                                          </p:val>
                                        </p:tav>
                                      </p:tavLst>
                                    </p:anim>
                                    <p:anim calcmode="lin" valueType="num">
                                      <p:cBhvr additive="base">
                                        <p:cTn id="63" dur="5000"/>
                                        <p:tgtEl>
                                          <p:spTgt spid="19"/>
                                        </p:tgtEl>
                                        <p:attrNameLst>
                                          <p:attrName>ppt_y</p:attrName>
                                        </p:attrNameLst>
                                      </p:cBhvr>
                                      <p:tavLst>
                                        <p:tav tm="0">
                                          <p:val>
                                            <p:strVal val="ppt_y"/>
                                          </p:val>
                                        </p:tav>
                                        <p:tav tm="100000">
                                          <p:val>
                                            <p:strVal val="ppt_y"/>
                                          </p:val>
                                        </p:tav>
                                      </p:tavLst>
                                    </p:anim>
                                    <p:set>
                                      <p:cBhvr>
                                        <p:cTn id="64" dur="1" fill="hold">
                                          <p:stCondLst>
                                            <p:cond delay="4999"/>
                                          </p:stCondLst>
                                        </p:cTn>
                                        <p:tgtEl>
                                          <p:spTgt spid="19"/>
                                        </p:tgtEl>
                                        <p:attrNameLst>
                                          <p:attrName>style.visibility</p:attrName>
                                        </p:attrNameLst>
                                      </p:cBhvr>
                                      <p:to>
                                        <p:strVal val="hidden"/>
                                      </p:to>
                                    </p:set>
                                  </p:childTnLst>
                                </p:cTn>
                              </p:par>
                              <p:par>
                                <p:cTn id="65" presetID="23" presetClass="entr" presetSubtype="16"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5000" fill="hold"/>
                                        <p:tgtEl>
                                          <p:spTgt spid="4"/>
                                        </p:tgtEl>
                                        <p:attrNameLst>
                                          <p:attrName>ppt_w</p:attrName>
                                        </p:attrNameLst>
                                      </p:cBhvr>
                                      <p:tavLst>
                                        <p:tav tm="0">
                                          <p:val>
                                            <p:fltVal val="0"/>
                                          </p:val>
                                        </p:tav>
                                        <p:tav tm="100000">
                                          <p:val>
                                            <p:strVal val="#ppt_w"/>
                                          </p:val>
                                        </p:tav>
                                      </p:tavLst>
                                    </p:anim>
                                    <p:anim calcmode="lin" valueType="num">
                                      <p:cBhvr>
                                        <p:cTn id="68" dur="5000" fill="hold"/>
                                        <p:tgtEl>
                                          <p:spTgt spid="4"/>
                                        </p:tgtEl>
                                        <p:attrNameLst>
                                          <p:attrName>ppt_h</p:attrName>
                                        </p:attrNameLst>
                                      </p:cBhvr>
                                      <p:tavLst>
                                        <p:tav tm="0">
                                          <p:val>
                                            <p:fltVal val="0"/>
                                          </p:val>
                                        </p:tav>
                                        <p:tav tm="100000">
                                          <p:val>
                                            <p:strVal val="#ppt_h"/>
                                          </p:val>
                                        </p:tav>
                                      </p:tavLst>
                                    </p:anim>
                                  </p:childTnLst>
                                </p:cTn>
                              </p:par>
                              <p:par>
                                <p:cTn id="69" presetID="16" presetClass="entr" presetSubtype="4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Horizontal)">
                                      <p:cBhvr>
                                        <p:cTn id="7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380388"/>
            <a:ext cx="8862529" cy="6464188"/>
          </a:xfrm>
          <a:ln>
            <a:noFill/>
          </a:ln>
        </p:spPr>
        <p:txBody>
          <a:bodyPr/>
          <a:lstStyle/>
          <a:p>
            <a:endParaRPr lang="es-ES" dirty="0"/>
          </a:p>
        </p:txBody>
      </p:sp>
      <p:pic>
        <p:nvPicPr>
          <p:cNvPr id="4" name="3 Marcador de contenido" descr="parque-del-amor_miraflores_06.jpg"/>
          <p:cNvPicPr>
            <a:picLocks noGrp="1" noChangeAspect="1"/>
          </p:cNvPicPr>
          <p:nvPr>
            <p:ph idx="1"/>
          </p:nvPr>
        </p:nvPicPr>
        <p:blipFill>
          <a:blip r:embed="rId2">
            <a:lum bright="10000" contrast="20000"/>
          </a:blip>
          <a:stretch>
            <a:fillRect/>
          </a:stretch>
        </p:blipFill>
        <p:spPr>
          <a:xfrm>
            <a:off x="0" y="0"/>
            <a:ext cx="9210968" cy="6858000"/>
          </a:xfrm>
          <a:ln>
            <a:noFill/>
          </a:ln>
        </p:spPr>
      </p:pic>
      <p:sp>
        <p:nvSpPr>
          <p:cNvPr id="6" name="5 Medio marco"/>
          <p:cNvSpPr/>
          <p:nvPr/>
        </p:nvSpPr>
        <p:spPr>
          <a:xfrm>
            <a:off x="1902833" y="1552166"/>
            <a:ext cx="6093031" cy="4511496"/>
          </a:xfrm>
          <a:prstGeom prst="halfFrame">
            <a:avLst>
              <a:gd name="adj1" fmla="val 5999"/>
              <a:gd name="adj2" fmla="val 6712"/>
            </a:avLst>
          </a:prstGeom>
          <a:noFill/>
          <a:ln w="5715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2570917" y="1949850"/>
            <a:ext cx="4777521" cy="3434146"/>
          </a:xfrm>
          <a:prstGeom prst="halfFrame">
            <a:avLst>
              <a:gd name="adj1" fmla="val 9659"/>
              <a:gd name="adj2" fmla="val 9849"/>
            </a:avLst>
          </a:prstGeom>
          <a:noFill/>
          <a:ln w="5715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a:off x="3162754" y="2431812"/>
            <a:ext cx="3323472" cy="2491423"/>
          </a:xfrm>
          <a:prstGeom prst="halfFrame">
            <a:avLst>
              <a:gd name="adj1" fmla="val 12541"/>
              <a:gd name="adj2" fmla="val 13453"/>
            </a:avLst>
          </a:prstGeom>
          <a:noFill/>
          <a:ln w="5715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3904742" y="2972395"/>
            <a:ext cx="2077169" cy="1414051"/>
          </a:xfrm>
          <a:prstGeom prst="halfFrame">
            <a:avLst>
              <a:gd name="adj1" fmla="val 18890"/>
              <a:gd name="adj2" fmla="val 17262"/>
            </a:avLst>
          </a:prstGeom>
          <a:noFill/>
          <a:ln w="57150">
            <a:solidFill>
              <a:schemeClr val="accent6">
                <a:lumMod val="75000"/>
              </a:schemeClr>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5400000">
                                      <p:cBhvr>
                                        <p:cTn id="6" dur="5000" fill="hold"/>
                                        <p:tgtEl>
                                          <p:spTgt spid="9"/>
                                        </p:tgtEl>
                                        <p:attrNameLst>
                                          <p:attrName>r</p:attrName>
                                        </p:attrNameLst>
                                      </p:cBhvr>
                                    </p:animRot>
                                  </p:childTnLst>
                                </p:cTn>
                              </p:par>
                              <p:par>
                                <p:cTn id="7" presetID="8" presetClass="emph" presetSubtype="0" fill="hold" grpId="0" nodeType="withEffect">
                                  <p:stCondLst>
                                    <p:cond delay="0"/>
                                  </p:stCondLst>
                                  <p:childTnLst>
                                    <p:animRot by="5400000">
                                      <p:cBhvr>
                                        <p:cTn id="8" dur="5000" fill="hold"/>
                                        <p:tgtEl>
                                          <p:spTgt spid="8"/>
                                        </p:tgtEl>
                                        <p:attrNameLst>
                                          <p:attrName>r</p:attrName>
                                        </p:attrNameLst>
                                      </p:cBhvr>
                                    </p:animRot>
                                  </p:childTnLst>
                                </p:cTn>
                              </p:par>
                              <p:par>
                                <p:cTn id="9" presetID="8" presetClass="emph" presetSubtype="0" fill="hold" grpId="0" nodeType="withEffect">
                                  <p:stCondLst>
                                    <p:cond delay="0"/>
                                  </p:stCondLst>
                                  <p:childTnLst>
                                    <p:animRot by="5400000">
                                      <p:cBhvr>
                                        <p:cTn id="10" dur="5000" fill="hold"/>
                                        <p:tgtEl>
                                          <p:spTgt spid="7"/>
                                        </p:tgtEl>
                                        <p:attrNameLst>
                                          <p:attrName>r</p:attrName>
                                        </p:attrNameLst>
                                      </p:cBhvr>
                                    </p:animRot>
                                  </p:childTnLst>
                                </p:cTn>
                              </p:par>
                              <p:par>
                                <p:cTn id="11" presetID="8" presetClass="emph" presetSubtype="0" fill="hold" grpId="0" nodeType="withEffect">
                                  <p:stCondLst>
                                    <p:cond delay="0"/>
                                  </p:stCondLst>
                                  <p:childTnLst>
                                    <p:animRot by="5400000">
                                      <p:cBhvr>
                                        <p:cTn id="12" dur="5000" fill="hold"/>
                                        <p:tgtEl>
                                          <p:spTgt spid="6"/>
                                        </p:tgtEl>
                                        <p:attrNameLst>
                                          <p:attrName>r</p:attrName>
                                        </p:attrNameLst>
                                      </p:cBhvr>
                                    </p:animRot>
                                  </p:childTnLst>
                                </p:cTn>
                              </p:par>
                            </p:childTnLst>
                          </p:cTn>
                        </p:par>
                        <p:par>
                          <p:cTn id="13" fill="hold">
                            <p:stCondLst>
                              <p:cond delay="5000"/>
                            </p:stCondLst>
                            <p:childTnLst>
                              <p:par>
                                <p:cTn id="14" presetID="2" presetClass="exit" presetSubtype="3" fill="hold" nodeType="afterEffect">
                                  <p:stCondLst>
                                    <p:cond delay="0"/>
                                  </p:stCondLst>
                                  <p:childTnLst>
                                    <p:anim calcmode="lin" valueType="num">
                                      <p:cBhvr additive="base">
                                        <p:cTn id="15" dur="5000"/>
                                        <p:tgtEl>
                                          <p:spTgt spid="9"/>
                                        </p:tgtEl>
                                        <p:attrNameLst>
                                          <p:attrName>ppt_x</p:attrName>
                                        </p:attrNameLst>
                                      </p:cBhvr>
                                      <p:tavLst>
                                        <p:tav tm="0">
                                          <p:val>
                                            <p:strVal val="ppt_x"/>
                                          </p:val>
                                        </p:tav>
                                        <p:tav tm="100000">
                                          <p:val>
                                            <p:strVal val="1+ppt_w/2"/>
                                          </p:val>
                                        </p:tav>
                                      </p:tavLst>
                                    </p:anim>
                                    <p:anim calcmode="lin" valueType="num">
                                      <p:cBhvr additive="base">
                                        <p:cTn id="16" dur="5000"/>
                                        <p:tgtEl>
                                          <p:spTgt spid="9"/>
                                        </p:tgtEl>
                                        <p:attrNameLst>
                                          <p:attrName>ppt_y</p:attrName>
                                        </p:attrNameLst>
                                      </p:cBhvr>
                                      <p:tavLst>
                                        <p:tav tm="0">
                                          <p:val>
                                            <p:strVal val="ppt_y"/>
                                          </p:val>
                                        </p:tav>
                                        <p:tav tm="100000">
                                          <p:val>
                                            <p:strVal val="0-ppt_h/2"/>
                                          </p:val>
                                        </p:tav>
                                      </p:tavLst>
                                    </p:anim>
                                    <p:set>
                                      <p:cBhvr>
                                        <p:cTn id="17" dur="1" fill="hold">
                                          <p:stCondLst>
                                            <p:cond delay="4999"/>
                                          </p:stCondLst>
                                        </p:cTn>
                                        <p:tgtEl>
                                          <p:spTgt spid="9"/>
                                        </p:tgtEl>
                                        <p:attrNameLst>
                                          <p:attrName>style.visibility</p:attrName>
                                        </p:attrNameLst>
                                      </p:cBhvr>
                                      <p:to>
                                        <p:strVal val="hidden"/>
                                      </p:to>
                                    </p:set>
                                  </p:childTnLst>
                                </p:cTn>
                              </p:par>
                              <p:par>
                                <p:cTn id="18" presetID="2" presetClass="exit" presetSubtype="3" fill="hold" nodeType="withEffect">
                                  <p:stCondLst>
                                    <p:cond delay="0"/>
                                  </p:stCondLst>
                                  <p:childTnLst>
                                    <p:anim calcmode="lin" valueType="num">
                                      <p:cBhvr additive="base">
                                        <p:cTn id="19" dur="5000"/>
                                        <p:tgtEl>
                                          <p:spTgt spid="8"/>
                                        </p:tgtEl>
                                        <p:attrNameLst>
                                          <p:attrName>ppt_x</p:attrName>
                                        </p:attrNameLst>
                                      </p:cBhvr>
                                      <p:tavLst>
                                        <p:tav tm="0">
                                          <p:val>
                                            <p:strVal val="ppt_x"/>
                                          </p:val>
                                        </p:tav>
                                        <p:tav tm="100000">
                                          <p:val>
                                            <p:strVal val="1+ppt_w/2"/>
                                          </p:val>
                                        </p:tav>
                                      </p:tavLst>
                                    </p:anim>
                                    <p:anim calcmode="lin" valueType="num">
                                      <p:cBhvr additive="base">
                                        <p:cTn id="20" dur="5000"/>
                                        <p:tgtEl>
                                          <p:spTgt spid="8"/>
                                        </p:tgtEl>
                                        <p:attrNameLst>
                                          <p:attrName>ppt_y</p:attrName>
                                        </p:attrNameLst>
                                      </p:cBhvr>
                                      <p:tavLst>
                                        <p:tav tm="0">
                                          <p:val>
                                            <p:strVal val="ppt_y"/>
                                          </p:val>
                                        </p:tav>
                                        <p:tav tm="100000">
                                          <p:val>
                                            <p:strVal val="0-ppt_h/2"/>
                                          </p:val>
                                        </p:tav>
                                      </p:tavLst>
                                    </p:anim>
                                    <p:set>
                                      <p:cBhvr>
                                        <p:cTn id="21" dur="1" fill="hold">
                                          <p:stCondLst>
                                            <p:cond delay="4999"/>
                                          </p:stCondLst>
                                        </p:cTn>
                                        <p:tgtEl>
                                          <p:spTgt spid="8"/>
                                        </p:tgtEl>
                                        <p:attrNameLst>
                                          <p:attrName>style.visibility</p:attrName>
                                        </p:attrNameLst>
                                      </p:cBhvr>
                                      <p:to>
                                        <p:strVal val="hidden"/>
                                      </p:to>
                                    </p:set>
                                  </p:childTnLst>
                                </p:cTn>
                              </p:par>
                              <p:par>
                                <p:cTn id="22" presetID="2" presetClass="exit" presetSubtype="3" fill="hold" nodeType="withEffect">
                                  <p:stCondLst>
                                    <p:cond delay="0"/>
                                  </p:stCondLst>
                                  <p:childTnLst>
                                    <p:anim calcmode="lin" valueType="num">
                                      <p:cBhvr additive="base">
                                        <p:cTn id="23" dur="5000"/>
                                        <p:tgtEl>
                                          <p:spTgt spid="7"/>
                                        </p:tgtEl>
                                        <p:attrNameLst>
                                          <p:attrName>ppt_x</p:attrName>
                                        </p:attrNameLst>
                                      </p:cBhvr>
                                      <p:tavLst>
                                        <p:tav tm="0">
                                          <p:val>
                                            <p:strVal val="ppt_x"/>
                                          </p:val>
                                        </p:tav>
                                        <p:tav tm="100000">
                                          <p:val>
                                            <p:strVal val="1+ppt_w/2"/>
                                          </p:val>
                                        </p:tav>
                                      </p:tavLst>
                                    </p:anim>
                                    <p:anim calcmode="lin" valueType="num">
                                      <p:cBhvr additive="base">
                                        <p:cTn id="24" dur="5000"/>
                                        <p:tgtEl>
                                          <p:spTgt spid="7"/>
                                        </p:tgtEl>
                                        <p:attrNameLst>
                                          <p:attrName>ppt_y</p:attrName>
                                        </p:attrNameLst>
                                      </p:cBhvr>
                                      <p:tavLst>
                                        <p:tav tm="0">
                                          <p:val>
                                            <p:strVal val="ppt_y"/>
                                          </p:val>
                                        </p:tav>
                                        <p:tav tm="100000">
                                          <p:val>
                                            <p:strVal val="0-ppt_h/2"/>
                                          </p:val>
                                        </p:tav>
                                      </p:tavLst>
                                    </p:anim>
                                    <p:set>
                                      <p:cBhvr>
                                        <p:cTn id="25" dur="1" fill="hold">
                                          <p:stCondLst>
                                            <p:cond delay="4999"/>
                                          </p:stCondLst>
                                        </p:cTn>
                                        <p:tgtEl>
                                          <p:spTgt spid="7"/>
                                        </p:tgtEl>
                                        <p:attrNameLst>
                                          <p:attrName>style.visibility</p:attrName>
                                        </p:attrNameLst>
                                      </p:cBhvr>
                                      <p:to>
                                        <p:strVal val="hidden"/>
                                      </p:to>
                                    </p:set>
                                  </p:childTnLst>
                                </p:cTn>
                              </p:par>
                              <p:par>
                                <p:cTn id="26" presetID="2" presetClass="exit" presetSubtype="3" fill="hold"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1+ppt_w/2"/>
                                          </p:val>
                                        </p:tav>
                                      </p:tavLst>
                                    </p:anim>
                                    <p:anim calcmode="lin" valueType="num">
                                      <p:cBhvr additive="base">
                                        <p:cTn id="28" dur="5000"/>
                                        <p:tgtEl>
                                          <p:spTgt spid="6"/>
                                        </p:tgtEl>
                                        <p:attrNameLst>
                                          <p:attrName>ppt_y</p:attrName>
                                        </p:attrNameLst>
                                      </p:cBhvr>
                                      <p:tavLst>
                                        <p:tav tm="0">
                                          <p:val>
                                            <p:strVal val="ppt_y"/>
                                          </p:val>
                                        </p:tav>
                                        <p:tav tm="100000">
                                          <p:val>
                                            <p:strVal val="0-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2000" fill="hold"/>
                                        <p:tgtEl>
                                          <p:spTgt spid="4"/>
                                        </p:tgtEl>
                                        <p:attrNameLst>
                                          <p:attrName>ppt_w</p:attrName>
                                        </p:attrNameLst>
                                      </p:cBhvr>
                                      <p:tavLst>
                                        <p:tav tm="0">
                                          <p:val>
                                            <p:fltVal val="0"/>
                                          </p:val>
                                        </p:tav>
                                        <p:tav tm="100000">
                                          <p:val>
                                            <p:strVal val="#ppt_w"/>
                                          </p:val>
                                        </p:tav>
                                      </p:tavLst>
                                    </p:anim>
                                    <p:anim calcmode="lin" valueType="num">
                                      <p:cBhvr>
                                        <p:cTn id="33" dur="2000" fill="hold"/>
                                        <p:tgtEl>
                                          <p:spTgt spid="4"/>
                                        </p:tgtEl>
                                        <p:attrNameLst>
                                          <p:attrName>ppt_h</p:attrName>
                                        </p:attrNameLst>
                                      </p:cBhvr>
                                      <p:tavLst>
                                        <p:tav tm="0">
                                          <p:val>
                                            <p:fltVal val="0"/>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934200"/>
          </a:xfrm>
        </p:spPr>
        <p:txBody>
          <a:bodyPr/>
          <a:lstStyle/>
          <a:p>
            <a:endParaRPr lang="es-ES" dirty="0"/>
          </a:p>
        </p:txBody>
      </p:sp>
      <p:pic>
        <p:nvPicPr>
          <p:cNvPr id="4" name="3 Imagen" descr="5610883615_cd0776b71d.jpg"/>
          <p:cNvPicPr>
            <a:picLocks noChangeAspect="1"/>
          </p:cNvPicPr>
          <p:nvPr/>
        </p:nvPicPr>
        <p:blipFill>
          <a:blip r:embed="rId2">
            <a:lum bright="-10000" contrast="10000"/>
          </a:blip>
          <a:stretch>
            <a:fillRect/>
          </a:stretch>
        </p:blipFill>
        <p:spPr>
          <a:xfrm>
            <a:off x="0" y="0"/>
            <a:ext cx="9144000" cy="6858000"/>
          </a:xfrm>
          <a:prstGeom prst="rect">
            <a:avLst/>
          </a:prstGeom>
        </p:spPr>
      </p:pic>
      <p:sp>
        <p:nvSpPr>
          <p:cNvPr id="5" name="4 Elipse"/>
          <p:cNvSpPr/>
          <p:nvPr/>
        </p:nvSpPr>
        <p:spPr>
          <a:xfrm>
            <a:off x="0" y="428604"/>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428604"/>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142976" y="428604"/>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571604" y="428604"/>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143108" y="428604"/>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643174" y="500042"/>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678" y="500042"/>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929058" y="500042"/>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429124" y="571480"/>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5072066" y="571480"/>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715008" y="571480"/>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215074" y="642918"/>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858016" y="571480"/>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7358082" y="571480"/>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8143900" y="571480"/>
            <a:ext cx="1000100" cy="4572008"/>
          </a:xfrm>
          <a:prstGeom prst="ellipse">
            <a:avLst/>
          </a:prstGeom>
          <a:noFill/>
          <a:ln w="28575">
            <a:solidFill>
              <a:srgbClr val="3366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8"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8"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7" presetClass="exit" presetSubtype="2"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7" presetClass="exit" presetSubtype="8"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7" presetClass="exit" presetSubtype="2"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7" presetClass="exit" presetSubtype="8"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7" presetClass="exit" presetSubtype="2"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1+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7" presetClass="exit" presetSubtype="8"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0-ppt_w/2"/>
                                          </p:val>
                                        </p:tav>
                                      </p:tavLst>
                                    </p:anim>
                                    <p:anim calcmode="lin" valueType="num">
                                      <p:cBhvr additive="base">
                                        <p:cTn id="43" dur="5000"/>
                                        <p:tgtEl>
                                          <p:spTgt spid="14"/>
                                        </p:tgtEl>
                                        <p:attrNameLst>
                                          <p:attrName>ppt_y</p:attrName>
                                        </p:attrNameLst>
                                      </p:cBhvr>
                                      <p:tavLst>
                                        <p:tav tm="0">
                                          <p:val>
                                            <p:strVal val="ppt_y"/>
                                          </p:val>
                                        </p:tav>
                                        <p:tav tm="100000">
                                          <p:val>
                                            <p:strVal val="ppt_y"/>
                                          </p:val>
                                        </p:tav>
                                      </p:tavLst>
                                    </p:anim>
                                    <p:set>
                                      <p:cBhvr>
                                        <p:cTn id="44" dur="1" fill="hold">
                                          <p:stCondLst>
                                            <p:cond delay="4999"/>
                                          </p:stCondLst>
                                        </p:cTn>
                                        <p:tgtEl>
                                          <p:spTgt spid="14"/>
                                        </p:tgtEl>
                                        <p:attrNameLst>
                                          <p:attrName>style.visibility</p:attrName>
                                        </p:attrNameLst>
                                      </p:cBhvr>
                                      <p:to>
                                        <p:strVal val="hidden"/>
                                      </p:to>
                                    </p:set>
                                  </p:childTnLst>
                                </p:cTn>
                              </p:par>
                              <p:par>
                                <p:cTn id="45" presetID="7" presetClass="exit" presetSubtype="2"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1+ppt_w/2"/>
                                          </p:val>
                                        </p:tav>
                                      </p:tavLst>
                                    </p:anim>
                                    <p:anim calcmode="lin" valueType="num">
                                      <p:cBhvr additive="base">
                                        <p:cTn id="47" dur="5000"/>
                                        <p:tgtEl>
                                          <p:spTgt spid="15"/>
                                        </p:tgtEl>
                                        <p:attrNameLst>
                                          <p:attrName>ppt_y</p:attrName>
                                        </p:attrNameLst>
                                      </p:cBhvr>
                                      <p:tavLst>
                                        <p:tav tm="0">
                                          <p:val>
                                            <p:strVal val="ppt_y"/>
                                          </p:val>
                                        </p:tav>
                                        <p:tav tm="100000">
                                          <p:val>
                                            <p:strVal val="ppt_y"/>
                                          </p:val>
                                        </p:tav>
                                      </p:tavLst>
                                    </p:anim>
                                    <p:set>
                                      <p:cBhvr>
                                        <p:cTn id="48" dur="1" fill="hold">
                                          <p:stCondLst>
                                            <p:cond delay="4999"/>
                                          </p:stCondLst>
                                        </p:cTn>
                                        <p:tgtEl>
                                          <p:spTgt spid="15"/>
                                        </p:tgtEl>
                                        <p:attrNameLst>
                                          <p:attrName>style.visibility</p:attrName>
                                        </p:attrNameLst>
                                      </p:cBhvr>
                                      <p:to>
                                        <p:strVal val="hidden"/>
                                      </p:to>
                                    </p:set>
                                  </p:childTnLst>
                                </p:cTn>
                              </p:par>
                              <p:par>
                                <p:cTn id="49" presetID="7" presetClass="exit" presetSubtype="8" fill="hold" grpId="0"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0-ppt_w/2"/>
                                          </p:val>
                                        </p:tav>
                                      </p:tavLst>
                                    </p:anim>
                                    <p:anim calcmode="lin" valueType="num">
                                      <p:cBhvr additive="base">
                                        <p:cTn id="51" dur="5000"/>
                                        <p:tgtEl>
                                          <p:spTgt spid="16"/>
                                        </p:tgtEl>
                                        <p:attrNameLst>
                                          <p:attrName>ppt_y</p:attrName>
                                        </p:attrNameLst>
                                      </p:cBhvr>
                                      <p:tavLst>
                                        <p:tav tm="0">
                                          <p:val>
                                            <p:strVal val="ppt_y"/>
                                          </p:val>
                                        </p:tav>
                                        <p:tav tm="100000">
                                          <p:val>
                                            <p:strVal val="ppt_y"/>
                                          </p:val>
                                        </p:tav>
                                      </p:tavLst>
                                    </p:anim>
                                    <p:set>
                                      <p:cBhvr>
                                        <p:cTn id="52" dur="1" fill="hold">
                                          <p:stCondLst>
                                            <p:cond delay="4999"/>
                                          </p:stCondLst>
                                        </p:cTn>
                                        <p:tgtEl>
                                          <p:spTgt spid="16"/>
                                        </p:tgtEl>
                                        <p:attrNameLst>
                                          <p:attrName>style.visibility</p:attrName>
                                        </p:attrNameLst>
                                      </p:cBhvr>
                                      <p:to>
                                        <p:strVal val="hidden"/>
                                      </p:to>
                                    </p:set>
                                  </p:childTnLst>
                                </p:cTn>
                              </p:par>
                              <p:par>
                                <p:cTn id="53" presetID="7" presetClass="exit" presetSubtype="2" fill="hold" grpId="0"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1+ppt_w/2"/>
                                          </p:val>
                                        </p:tav>
                                      </p:tavLst>
                                    </p:anim>
                                    <p:anim calcmode="lin" valueType="num">
                                      <p:cBhvr additive="base">
                                        <p:cTn id="55" dur="5000"/>
                                        <p:tgtEl>
                                          <p:spTgt spid="17"/>
                                        </p:tgtEl>
                                        <p:attrNameLst>
                                          <p:attrName>ppt_y</p:attrName>
                                        </p:attrNameLst>
                                      </p:cBhvr>
                                      <p:tavLst>
                                        <p:tav tm="0">
                                          <p:val>
                                            <p:strVal val="ppt_y"/>
                                          </p:val>
                                        </p:tav>
                                        <p:tav tm="100000">
                                          <p:val>
                                            <p:strVal val="ppt_y"/>
                                          </p:val>
                                        </p:tav>
                                      </p:tavLst>
                                    </p:anim>
                                    <p:set>
                                      <p:cBhvr>
                                        <p:cTn id="56" dur="1" fill="hold">
                                          <p:stCondLst>
                                            <p:cond delay="4999"/>
                                          </p:stCondLst>
                                        </p:cTn>
                                        <p:tgtEl>
                                          <p:spTgt spid="17"/>
                                        </p:tgtEl>
                                        <p:attrNameLst>
                                          <p:attrName>style.visibility</p:attrName>
                                        </p:attrNameLst>
                                      </p:cBhvr>
                                      <p:to>
                                        <p:strVal val="hidden"/>
                                      </p:to>
                                    </p:set>
                                  </p:childTnLst>
                                </p:cTn>
                              </p:par>
                              <p:par>
                                <p:cTn id="57" presetID="7" presetClass="exit" presetSubtype="8" fill="hold" grpId="0"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0-ppt_w/2"/>
                                          </p:val>
                                        </p:tav>
                                      </p:tavLst>
                                    </p:anim>
                                    <p:anim calcmode="lin" valueType="num">
                                      <p:cBhvr additive="base">
                                        <p:cTn id="59" dur="5000"/>
                                        <p:tgtEl>
                                          <p:spTgt spid="18"/>
                                        </p:tgtEl>
                                        <p:attrNameLst>
                                          <p:attrName>ppt_y</p:attrName>
                                        </p:attrNameLst>
                                      </p:cBhvr>
                                      <p:tavLst>
                                        <p:tav tm="0">
                                          <p:val>
                                            <p:strVal val="ppt_y"/>
                                          </p:val>
                                        </p:tav>
                                        <p:tav tm="100000">
                                          <p:val>
                                            <p:strVal val="ppt_y"/>
                                          </p:val>
                                        </p:tav>
                                      </p:tavLst>
                                    </p:anim>
                                    <p:set>
                                      <p:cBhvr>
                                        <p:cTn id="60" dur="1" fill="hold">
                                          <p:stCondLst>
                                            <p:cond delay="4999"/>
                                          </p:stCondLst>
                                        </p:cTn>
                                        <p:tgtEl>
                                          <p:spTgt spid="18"/>
                                        </p:tgtEl>
                                        <p:attrNameLst>
                                          <p:attrName>style.visibility</p:attrName>
                                        </p:attrNameLst>
                                      </p:cBhvr>
                                      <p:to>
                                        <p:strVal val="hidden"/>
                                      </p:to>
                                    </p:set>
                                  </p:childTnLst>
                                </p:cTn>
                              </p:par>
                              <p:par>
                                <p:cTn id="61" presetID="7" presetClass="exit" presetSubtype="2" fill="hold" grpId="0" nodeType="withEffect">
                                  <p:stCondLst>
                                    <p:cond delay="0"/>
                                  </p:stCondLst>
                                  <p:childTnLst>
                                    <p:anim calcmode="lin" valueType="num">
                                      <p:cBhvr additive="base">
                                        <p:cTn id="62" dur="5000"/>
                                        <p:tgtEl>
                                          <p:spTgt spid="19"/>
                                        </p:tgtEl>
                                        <p:attrNameLst>
                                          <p:attrName>ppt_x</p:attrName>
                                        </p:attrNameLst>
                                      </p:cBhvr>
                                      <p:tavLst>
                                        <p:tav tm="0">
                                          <p:val>
                                            <p:strVal val="ppt_x"/>
                                          </p:val>
                                        </p:tav>
                                        <p:tav tm="100000">
                                          <p:val>
                                            <p:strVal val="1+ppt_w/2"/>
                                          </p:val>
                                        </p:tav>
                                      </p:tavLst>
                                    </p:anim>
                                    <p:anim calcmode="lin" valueType="num">
                                      <p:cBhvr additive="base">
                                        <p:cTn id="63" dur="5000"/>
                                        <p:tgtEl>
                                          <p:spTgt spid="19"/>
                                        </p:tgtEl>
                                        <p:attrNameLst>
                                          <p:attrName>ppt_y</p:attrName>
                                        </p:attrNameLst>
                                      </p:cBhvr>
                                      <p:tavLst>
                                        <p:tav tm="0">
                                          <p:val>
                                            <p:strVal val="ppt_y"/>
                                          </p:val>
                                        </p:tav>
                                        <p:tav tm="100000">
                                          <p:val>
                                            <p:strVal val="ppt_y"/>
                                          </p:val>
                                        </p:tav>
                                      </p:tavLst>
                                    </p:anim>
                                    <p:set>
                                      <p:cBhvr>
                                        <p:cTn id="64" dur="1" fill="hold">
                                          <p:stCondLst>
                                            <p:cond delay="4999"/>
                                          </p:stCondLst>
                                        </p:cTn>
                                        <p:tgtEl>
                                          <p:spTgt spid="19"/>
                                        </p:tgtEl>
                                        <p:attrNameLst>
                                          <p:attrName>style.visibility</p:attrName>
                                        </p:attrNameLst>
                                      </p:cBhvr>
                                      <p:to>
                                        <p:strVal val="hidden"/>
                                      </p:to>
                                    </p:set>
                                  </p:childTnLst>
                                </p:cTn>
                              </p:par>
                              <p:par>
                                <p:cTn id="65" presetID="23" presetClass="entr" presetSubtype="16"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5000" fill="hold"/>
                                        <p:tgtEl>
                                          <p:spTgt spid="4"/>
                                        </p:tgtEl>
                                        <p:attrNameLst>
                                          <p:attrName>ppt_w</p:attrName>
                                        </p:attrNameLst>
                                      </p:cBhvr>
                                      <p:tavLst>
                                        <p:tav tm="0">
                                          <p:val>
                                            <p:fltVal val="0"/>
                                          </p:val>
                                        </p:tav>
                                        <p:tav tm="100000">
                                          <p:val>
                                            <p:strVal val="#ppt_w"/>
                                          </p:val>
                                        </p:tav>
                                      </p:tavLst>
                                    </p:anim>
                                    <p:anim calcmode="lin" valueType="num">
                                      <p:cBhvr>
                                        <p:cTn id="68" dur="5000" fill="hold"/>
                                        <p:tgtEl>
                                          <p:spTgt spid="4"/>
                                        </p:tgtEl>
                                        <p:attrNameLst>
                                          <p:attrName>ppt_h</p:attrName>
                                        </p:attrNameLst>
                                      </p:cBhvr>
                                      <p:tavLst>
                                        <p:tav tm="0">
                                          <p:val>
                                            <p:fltVal val="0"/>
                                          </p:val>
                                        </p:tav>
                                        <p:tav tm="100000">
                                          <p:val>
                                            <p:strVal val="#ppt_h"/>
                                          </p:val>
                                        </p:tav>
                                      </p:tavLst>
                                    </p:anim>
                                  </p:childTnLst>
                                </p:cTn>
                              </p:par>
                              <p:par>
                                <p:cTn id="69" presetID="3"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linds(horizontal)">
                                      <p:cBhvr>
                                        <p:cTn id="7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7527964.jpg"/>
          <p:cNvPicPr>
            <a:picLocks noGrp="1" noChangeAspect="1"/>
          </p:cNvPicPr>
          <p:nvPr>
            <p:ph idx="1"/>
          </p:nvPr>
        </p:nvPicPr>
        <p:blipFill>
          <a:blip r:embed="rId2" cstate="print"/>
          <a:stretch>
            <a:fillRect/>
          </a:stretch>
        </p:blipFill>
        <p:spPr>
          <a:xfrm>
            <a:off x="0" y="0"/>
            <a:ext cx="9144000" cy="6858000"/>
          </a:xfrm>
          <a:scene3d>
            <a:camera prst="orthographicFront"/>
            <a:lightRig rig="threePt" dir="t"/>
          </a:scene3d>
          <a:sp3d>
            <a:bevelT w="215900" h="133350" prst="coolSlant"/>
          </a:sp3d>
        </p:spPr>
      </p:pic>
      <p:pic>
        <p:nvPicPr>
          <p:cNvPr id="5" name="Picture 21" descr="milespowerpoints_r2_c4">
            <a:hlinkClick r:id="rId3"/>
          </p:cNvPr>
          <p:cNvPicPr>
            <a:picLocks noChangeAspect="1" noChangeArrowheads="1"/>
          </p:cNvPicPr>
          <p:nvPr/>
        </p:nvPicPr>
        <p:blipFill>
          <a:blip r:embed="rId4" cstate="print"/>
          <a:srcRect/>
          <a:stretch>
            <a:fillRect/>
          </a:stretch>
        </p:blipFill>
        <p:spPr bwMode="auto">
          <a:xfrm flipH="1">
            <a:off x="-3080789" y="285728"/>
            <a:ext cx="294675" cy="45719"/>
          </a:xfrm>
          <a:prstGeom prst="roundRect">
            <a:avLst/>
          </a:prstGeom>
          <a:noFill/>
          <a:ln w="9525">
            <a:noFill/>
            <a:miter lim="800000"/>
            <a:headEnd/>
            <a:tailEnd/>
          </a:ln>
          <a:scene3d>
            <a:camera prst="orthographicFront"/>
            <a:lightRig rig="threePt" dir="t"/>
          </a:scene3d>
          <a:sp3d>
            <a:bevelT w="374650" h="165100" prst="coolSlant"/>
          </a:sp3d>
        </p:spPr>
      </p:pic>
      <p:pic>
        <p:nvPicPr>
          <p:cNvPr id="6" name="Picture 14" descr="too">
            <a:hlinkClick r:id="rId5"/>
          </p:cNvPr>
          <p:cNvPicPr>
            <a:picLocks noChangeAspect="1" noChangeArrowheads="1"/>
          </p:cNvPicPr>
          <p:nvPr/>
        </p:nvPicPr>
        <p:blipFill>
          <a:blip r:embed="rId6" cstate="print"/>
          <a:srcRect/>
          <a:stretch>
            <a:fillRect/>
          </a:stretch>
        </p:blipFill>
        <p:spPr bwMode="auto">
          <a:xfrm rot="4915542" flipV="1">
            <a:off x="-5416879" y="2029665"/>
            <a:ext cx="642408" cy="45719"/>
          </a:xfrm>
          <a:prstGeom prst="roundRect">
            <a:avLst/>
          </a:prstGeom>
          <a:noFill/>
          <a:scene3d>
            <a:camera prst="orthographicFront"/>
            <a:lightRig rig="threePt" dir="t"/>
          </a:scene3d>
          <a:sp3d>
            <a:bevelT w="368300" h="152400" prst="coolSlant"/>
          </a:sp3d>
        </p:spPr>
      </p:pic>
      <p:sp>
        <p:nvSpPr>
          <p:cNvPr id="7" name="Rectangle 23"/>
          <p:cNvSpPr>
            <a:spLocks noChangeArrowheads="1"/>
          </p:cNvSpPr>
          <p:nvPr/>
        </p:nvSpPr>
        <p:spPr bwMode="auto">
          <a:xfrm>
            <a:off x="2375694" y="2583657"/>
            <a:ext cx="4537075" cy="3995737"/>
          </a:xfrm>
          <a:prstGeom prst="rect">
            <a:avLst/>
          </a:prstGeom>
          <a:noFill/>
          <a:ln w="9525">
            <a:noFill/>
            <a:miter lim="800000"/>
            <a:headEnd/>
            <a:tailEnd/>
          </a:ln>
          <a:effectLst/>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1pPr>
            <a:lvl2pPr marL="4302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2pPr>
            <a:lvl3pPr marL="6461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3pPr>
            <a:lvl4pPr marL="862013" indent="-214313"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4pPr>
            <a:lvl5pPr marL="10779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5pPr>
            <a:lvl6pPr marL="2286000" algn="l" defTabSz="914400" rtl="0" eaLnBrk="1" latinLnBrk="0" hangingPunct="1">
              <a:defRPr sz="2000" u="sng" kern="1200">
                <a:solidFill>
                  <a:schemeClr val="bg1"/>
                </a:solidFill>
                <a:latin typeface="Arial" charset="0"/>
                <a:ea typeface="MS Gothic" pitchFamily="49" charset="-128"/>
                <a:cs typeface="+mn-cs"/>
              </a:defRPr>
            </a:lvl6pPr>
            <a:lvl7pPr marL="2743200" algn="l" defTabSz="914400" rtl="0" eaLnBrk="1" latinLnBrk="0" hangingPunct="1">
              <a:defRPr sz="2000" u="sng" kern="1200">
                <a:solidFill>
                  <a:schemeClr val="bg1"/>
                </a:solidFill>
                <a:latin typeface="Arial" charset="0"/>
                <a:ea typeface="MS Gothic" pitchFamily="49" charset="-128"/>
                <a:cs typeface="+mn-cs"/>
              </a:defRPr>
            </a:lvl7pPr>
            <a:lvl8pPr marL="3200400" algn="l" defTabSz="914400" rtl="0" eaLnBrk="1" latinLnBrk="0" hangingPunct="1">
              <a:defRPr sz="2000" u="sng" kern="1200">
                <a:solidFill>
                  <a:schemeClr val="bg1"/>
                </a:solidFill>
                <a:latin typeface="Arial" charset="0"/>
                <a:ea typeface="MS Gothic" pitchFamily="49" charset="-128"/>
                <a:cs typeface="+mn-cs"/>
              </a:defRPr>
            </a:lvl8pPr>
            <a:lvl9pPr marL="3657600" algn="l" defTabSz="914400" rtl="0" eaLnBrk="1" latinLnBrk="0" hangingPunct="1">
              <a:defRPr sz="2000" u="sng" kern="1200">
                <a:solidFill>
                  <a:schemeClr val="bg1"/>
                </a:solidFill>
                <a:latin typeface="Arial" charset="0"/>
                <a:ea typeface="MS Gothic" pitchFamily="49" charset="-128"/>
                <a:cs typeface="+mn-cs"/>
              </a:defRPr>
            </a:lvl9pP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939366747_1dd3e96dab_o.jpg"/>
          <p:cNvPicPr>
            <a:picLocks noGrp="1" noChangeAspect="1"/>
          </p:cNvPicPr>
          <p:nvPr>
            <p:ph idx="1"/>
          </p:nvPr>
        </p:nvPicPr>
        <p:blipFill>
          <a:blip r:embed="rId2">
            <a:lum contrast="10000"/>
          </a:blip>
          <a:stretch>
            <a:fillRect/>
          </a:stretch>
        </p:blipFill>
        <p:spPr>
          <a:xfrm>
            <a:off x="0" y="0"/>
            <a:ext cx="9144000" cy="6858000"/>
          </a:xfrm>
        </p:spPr>
      </p:pic>
      <p:sp>
        <p:nvSpPr>
          <p:cNvPr id="5" name="4 Medio marco"/>
          <p:cNvSpPr/>
          <p:nvPr/>
        </p:nvSpPr>
        <p:spPr>
          <a:xfrm>
            <a:off x="2143108" y="1571612"/>
            <a:ext cx="6286544" cy="4786346"/>
          </a:xfrm>
          <a:prstGeom prst="halfFrame">
            <a:avLst>
              <a:gd name="adj1" fmla="val 5999"/>
              <a:gd name="adj2" fmla="val 6712"/>
            </a:avLst>
          </a:prstGeom>
          <a:noFill/>
          <a:ln w="5715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2857456" y="2071654"/>
            <a:ext cx="4929254" cy="3643362"/>
          </a:xfrm>
          <a:prstGeom prst="halfFrame">
            <a:avLst>
              <a:gd name="adj1" fmla="val 9659"/>
              <a:gd name="adj2" fmla="val 9849"/>
            </a:avLst>
          </a:prstGeom>
          <a:noFill/>
          <a:ln w="5715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3500430" y="2643182"/>
            <a:ext cx="3429024" cy="2643206"/>
          </a:xfrm>
          <a:prstGeom prst="halfFrame">
            <a:avLst>
              <a:gd name="adj1" fmla="val 12541"/>
              <a:gd name="adj2" fmla="val 13453"/>
            </a:avLst>
          </a:prstGeom>
          <a:noFill/>
          <a:ln w="5715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a:off x="4286248" y="3286124"/>
            <a:ext cx="2143140" cy="1500198"/>
          </a:xfrm>
          <a:prstGeom prst="halfFrame">
            <a:avLst>
              <a:gd name="adj1" fmla="val 18890"/>
              <a:gd name="adj2" fmla="val 17262"/>
            </a:avLst>
          </a:prstGeom>
          <a:noFill/>
          <a:ln w="57150">
            <a:solidFill>
              <a:srgbClr val="FFFF00"/>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uadroTexto"/>
          <p:cNvSpPr txBox="1"/>
          <p:nvPr/>
        </p:nvSpPr>
        <p:spPr>
          <a:xfrm>
            <a:off x="5000628" y="6072206"/>
            <a:ext cx="3536546" cy="461665"/>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Script MT Bold" pitchFamily="66" charset="0"/>
              </a:rPr>
              <a:t>Francisco del Olmo-Jazmín</a:t>
            </a:r>
            <a:endParaRPr lang="es-ES" sz="2400"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5400000">
                                      <p:cBhvr>
                                        <p:cTn id="6" dur="5000" fill="hold"/>
                                        <p:tgtEl>
                                          <p:spTgt spid="8"/>
                                        </p:tgtEl>
                                        <p:attrNameLst>
                                          <p:attrName>r</p:attrName>
                                        </p:attrNameLst>
                                      </p:cBhvr>
                                    </p:animRot>
                                  </p:childTnLst>
                                </p:cTn>
                              </p:par>
                              <p:par>
                                <p:cTn id="7" presetID="8" presetClass="emph" presetSubtype="0" fill="hold" grpId="0" nodeType="withEffect">
                                  <p:stCondLst>
                                    <p:cond delay="0"/>
                                  </p:stCondLst>
                                  <p:childTnLst>
                                    <p:animRot by="5400000">
                                      <p:cBhvr>
                                        <p:cTn id="8" dur="5000" fill="hold"/>
                                        <p:tgtEl>
                                          <p:spTgt spid="7"/>
                                        </p:tgtEl>
                                        <p:attrNameLst>
                                          <p:attrName>r</p:attrName>
                                        </p:attrNameLst>
                                      </p:cBhvr>
                                    </p:animRot>
                                  </p:childTnLst>
                                </p:cTn>
                              </p:par>
                              <p:par>
                                <p:cTn id="9" presetID="8" presetClass="emph" presetSubtype="0" fill="hold" grpId="0" nodeType="withEffect">
                                  <p:stCondLst>
                                    <p:cond delay="0"/>
                                  </p:stCondLst>
                                  <p:childTnLst>
                                    <p:animRot by="5400000">
                                      <p:cBhvr>
                                        <p:cTn id="10" dur="5000" fill="hold"/>
                                        <p:tgtEl>
                                          <p:spTgt spid="6"/>
                                        </p:tgtEl>
                                        <p:attrNameLst>
                                          <p:attrName>r</p:attrName>
                                        </p:attrNameLst>
                                      </p:cBhvr>
                                    </p:animRot>
                                  </p:childTnLst>
                                </p:cTn>
                              </p:par>
                              <p:par>
                                <p:cTn id="11" presetID="8" presetClass="emph" presetSubtype="0" fill="hold" grpId="0" nodeType="withEffect">
                                  <p:stCondLst>
                                    <p:cond delay="0"/>
                                  </p:stCondLst>
                                  <p:childTnLst>
                                    <p:animRot by="5400000">
                                      <p:cBhvr>
                                        <p:cTn id="12" dur="5000" fill="hold"/>
                                        <p:tgtEl>
                                          <p:spTgt spid="5"/>
                                        </p:tgtEl>
                                        <p:attrNameLst>
                                          <p:attrName>r</p:attrName>
                                        </p:attrNameLst>
                                      </p:cBhvr>
                                    </p:animRot>
                                  </p:childTnLst>
                                </p:cTn>
                              </p:par>
                            </p:childTnLst>
                          </p:cTn>
                        </p:par>
                        <p:par>
                          <p:cTn id="13" fill="hold">
                            <p:stCondLst>
                              <p:cond delay="5000"/>
                            </p:stCondLst>
                            <p:childTnLst>
                              <p:par>
                                <p:cTn id="14" presetID="2" presetClass="exit" presetSubtype="3" fill="hold" grpId="1" nodeType="afterEffect">
                                  <p:stCondLst>
                                    <p:cond delay="0"/>
                                  </p:stCondLst>
                                  <p:childTnLst>
                                    <p:anim calcmode="lin" valueType="num">
                                      <p:cBhvr additive="base">
                                        <p:cTn id="15" dur="5000"/>
                                        <p:tgtEl>
                                          <p:spTgt spid="8"/>
                                        </p:tgtEl>
                                        <p:attrNameLst>
                                          <p:attrName>ppt_x</p:attrName>
                                        </p:attrNameLst>
                                      </p:cBhvr>
                                      <p:tavLst>
                                        <p:tav tm="0">
                                          <p:val>
                                            <p:strVal val="ppt_x"/>
                                          </p:val>
                                        </p:tav>
                                        <p:tav tm="100000">
                                          <p:val>
                                            <p:strVal val="1+ppt_w/2"/>
                                          </p:val>
                                        </p:tav>
                                      </p:tavLst>
                                    </p:anim>
                                    <p:anim calcmode="lin" valueType="num">
                                      <p:cBhvr additive="base">
                                        <p:cTn id="16" dur="5000"/>
                                        <p:tgtEl>
                                          <p:spTgt spid="8"/>
                                        </p:tgtEl>
                                        <p:attrNameLst>
                                          <p:attrName>ppt_y</p:attrName>
                                        </p:attrNameLst>
                                      </p:cBhvr>
                                      <p:tavLst>
                                        <p:tav tm="0">
                                          <p:val>
                                            <p:strVal val="ppt_y"/>
                                          </p:val>
                                        </p:tav>
                                        <p:tav tm="100000">
                                          <p:val>
                                            <p:strVal val="0-ppt_h/2"/>
                                          </p:val>
                                        </p:tav>
                                      </p:tavLst>
                                    </p:anim>
                                    <p:set>
                                      <p:cBhvr>
                                        <p:cTn id="17" dur="1" fill="hold">
                                          <p:stCondLst>
                                            <p:cond delay="4999"/>
                                          </p:stCondLst>
                                        </p:cTn>
                                        <p:tgtEl>
                                          <p:spTgt spid="8"/>
                                        </p:tgtEl>
                                        <p:attrNameLst>
                                          <p:attrName>style.visibility</p:attrName>
                                        </p:attrNameLst>
                                      </p:cBhvr>
                                      <p:to>
                                        <p:strVal val="hidden"/>
                                      </p:to>
                                    </p:set>
                                  </p:childTnLst>
                                </p:cTn>
                              </p:par>
                              <p:par>
                                <p:cTn id="18" presetID="2" presetClass="exit" presetSubtype="3" fill="hold" grpId="1" nodeType="withEffect">
                                  <p:stCondLst>
                                    <p:cond delay="0"/>
                                  </p:stCondLst>
                                  <p:childTnLst>
                                    <p:anim calcmode="lin" valueType="num">
                                      <p:cBhvr additive="base">
                                        <p:cTn id="19" dur="5000"/>
                                        <p:tgtEl>
                                          <p:spTgt spid="7"/>
                                        </p:tgtEl>
                                        <p:attrNameLst>
                                          <p:attrName>ppt_x</p:attrName>
                                        </p:attrNameLst>
                                      </p:cBhvr>
                                      <p:tavLst>
                                        <p:tav tm="0">
                                          <p:val>
                                            <p:strVal val="ppt_x"/>
                                          </p:val>
                                        </p:tav>
                                        <p:tav tm="100000">
                                          <p:val>
                                            <p:strVal val="1+ppt_w/2"/>
                                          </p:val>
                                        </p:tav>
                                      </p:tavLst>
                                    </p:anim>
                                    <p:anim calcmode="lin" valueType="num">
                                      <p:cBhvr additive="base">
                                        <p:cTn id="20" dur="5000"/>
                                        <p:tgtEl>
                                          <p:spTgt spid="7"/>
                                        </p:tgtEl>
                                        <p:attrNameLst>
                                          <p:attrName>ppt_y</p:attrName>
                                        </p:attrNameLst>
                                      </p:cBhvr>
                                      <p:tavLst>
                                        <p:tav tm="0">
                                          <p:val>
                                            <p:strVal val="ppt_y"/>
                                          </p:val>
                                        </p:tav>
                                        <p:tav tm="100000">
                                          <p:val>
                                            <p:strVal val="0-ppt_h/2"/>
                                          </p:val>
                                        </p:tav>
                                      </p:tavLst>
                                    </p:anim>
                                    <p:set>
                                      <p:cBhvr>
                                        <p:cTn id="21" dur="1" fill="hold">
                                          <p:stCondLst>
                                            <p:cond delay="4999"/>
                                          </p:stCondLst>
                                        </p:cTn>
                                        <p:tgtEl>
                                          <p:spTgt spid="7"/>
                                        </p:tgtEl>
                                        <p:attrNameLst>
                                          <p:attrName>style.visibility</p:attrName>
                                        </p:attrNameLst>
                                      </p:cBhvr>
                                      <p:to>
                                        <p:strVal val="hidden"/>
                                      </p:to>
                                    </p:set>
                                  </p:childTnLst>
                                </p:cTn>
                              </p:par>
                              <p:par>
                                <p:cTn id="22" presetID="2" presetClass="exit" presetSubtype="3" fill="hold" grpId="1" nodeType="withEffect">
                                  <p:stCondLst>
                                    <p:cond delay="0"/>
                                  </p:stCondLst>
                                  <p:childTnLst>
                                    <p:anim calcmode="lin" valueType="num">
                                      <p:cBhvr additive="base">
                                        <p:cTn id="23" dur="5000"/>
                                        <p:tgtEl>
                                          <p:spTgt spid="6"/>
                                        </p:tgtEl>
                                        <p:attrNameLst>
                                          <p:attrName>ppt_x</p:attrName>
                                        </p:attrNameLst>
                                      </p:cBhvr>
                                      <p:tavLst>
                                        <p:tav tm="0">
                                          <p:val>
                                            <p:strVal val="ppt_x"/>
                                          </p:val>
                                        </p:tav>
                                        <p:tav tm="100000">
                                          <p:val>
                                            <p:strVal val="1+ppt_w/2"/>
                                          </p:val>
                                        </p:tav>
                                      </p:tavLst>
                                    </p:anim>
                                    <p:anim calcmode="lin" valueType="num">
                                      <p:cBhvr additive="base">
                                        <p:cTn id="24" dur="5000"/>
                                        <p:tgtEl>
                                          <p:spTgt spid="6"/>
                                        </p:tgtEl>
                                        <p:attrNameLst>
                                          <p:attrName>ppt_y</p:attrName>
                                        </p:attrNameLst>
                                      </p:cBhvr>
                                      <p:tavLst>
                                        <p:tav tm="0">
                                          <p:val>
                                            <p:strVal val="ppt_y"/>
                                          </p:val>
                                        </p:tav>
                                        <p:tav tm="100000">
                                          <p:val>
                                            <p:strVal val="0-ppt_h/2"/>
                                          </p:val>
                                        </p:tav>
                                      </p:tavLst>
                                    </p:anim>
                                    <p:set>
                                      <p:cBhvr>
                                        <p:cTn id="25" dur="1" fill="hold">
                                          <p:stCondLst>
                                            <p:cond delay="4999"/>
                                          </p:stCondLst>
                                        </p:cTn>
                                        <p:tgtEl>
                                          <p:spTgt spid="6"/>
                                        </p:tgtEl>
                                        <p:attrNameLst>
                                          <p:attrName>style.visibility</p:attrName>
                                        </p:attrNameLst>
                                      </p:cBhvr>
                                      <p:to>
                                        <p:strVal val="hidden"/>
                                      </p:to>
                                    </p:set>
                                  </p:childTnLst>
                                </p:cTn>
                              </p:par>
                              <p:par>
                                <p:cTn id="26" presetID="2" presetClass="exit" presetSubtype="3" fill="hold" grpId="1" nodeType="withEffect">
                                  <p:stCondLst>
                                    <p:cond delay="0"/>
                                  </p:stCondLst>
                                  <p:childTnLst>
                                    <p:anim calcmode="lin" valueType="num">
                                      <p:cBhvr additive="base">
                                        <p:cTn id="27" dur="5000"/>
                                        <p:tgtEl>
                                          <p:spTgt spid="5"/>
                                        </p:tgtEl>
                                        <p:attrNameLst>
                                          <p:attrName>ppt_x</p:attrName>
                                        </p:attrNameLst>
                                      </p:cBhvr>
                                      <p:tavLst>
                                        <p:tav tm="0">
                                          <p:val>
                                            <p:strVal val="ppt_x"/>
                                          </p:val>
                                        </p:tav>
                                        <p:tav tm="100000">
                                          <p:val>
                                            <p:strVal val="1+ppt_w/2"/>
                                          </p:val>
                                        </p:tav>
                                      </p:tavLst>
                                    </p:anim>
                                    <p:anim calcmode="lin" valueType="num">
                                      <p:cBhvr additive="base">
                                        <p:cTn id="28" dur="5000"/>
                                        <p:tgtEl>
                                          <p:spTgt spid="5"/>
                                        </p:tgtEl>
                                        <p:attrNameLst>
                                          <p:attrName>ppt_y</p:attrName>
                                        </p:attrNameLst>
                                      </p:cBhvr>
                                      <p:tavLst>
                                        <p:tav tm="0">
                                          <p:val>
                                            <p:strVal val="ppt_y"/>
                                          </p:val>
                                        </p:tav>
                                        <p:tav tm="100000">
                                          <p:val>
                                            <p:strVal val="0-ppt_h/2"/>
                                          </p:val>
                                        </p:tav>
                                      </p:tavLst>
                                    </p:anim>
                                    <p:set>
                                      <p:cBhvr>
                                        <p:cTn id="29" dur="1" fill="hold">
                                          <p:stCondLst>
                                            <p:cond delay="4999"/>
                                          </p:stCondLst>
                                        </p:cTn>
                                        <p:tgtEl>
                                          <p:spTgt spid="5"/>
                                        </p:tgtEl>
                                        <p:attrNameLst>
                                          <p:attrName>style.visibility</p:attrName>
                                        </p:attrNameLst>
                                      </p:cBhvr>
                                      <p:to>
                                        <p:strVal val="hidden"/>
                                      </p:to>
                                    </p:set>
                                  </p:childTnLst>
                                </p:cTn>
                              </p:par>
                              <p:par>
                                <p:cTn id="30" presetID="50" presetClass="entr" presetSubtype="0" decel="10000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strVal val="#ppt_w+.3"/>
                                          </p:val>
                                        </p:tav>
                                        <p:tav tm="100000">
                                          <p:val>
                                            <p:strVal val="#ppt_w"/>
                                          </p:val>
                                        </p:tav>
                                      </p:tavLst>
                                    </p:anim>
                                    <p:anim calcmode="lin" valueType="num">
                                      <p:cBhvr>
                                        <p:cTn id="33" dur="1000" fill="hold"/>
                                        <p:tgtEl>
                                          <p:spTgt spid="9"/>
                                        </p:tgtEl>
                                        <p:attrNameLst>
                                          <p:attrName>ppt_h</p:attrName>
                                        </p:attrNameLst>
                                      </p:cBhvr>
                                      <p:tavLst>
                                        <p:tav tm="0">
                                          <p:val>
                                            <p:strVal val="#ppt_h"/>
                                          </p:val>
                                        </p:tav>
                                        <p:tav tm="100000">
                                          <p:val>
                                            <p:strVal val="#ppt_h"/>
                                          </p:val>
                                        </p:tav>
                                      </p:tavLst>
                                    </p:anim>
                                    <p:animEffect transition="in" filter="fade">
                                      <p:cBhvr>
                                        <p:cTn id="34" dur="1000"/>
                                        <p:tgtEl>
                                          <p:spTgt spid="9"/>
                                        </p:tgtEl>
                                      </p:cBhvr>
                                    </p:animEffec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50" presetClass="entr" presetSubtype="0" decel="10000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0" fill="hold"/>
                                        <p:tgtEl>
                                          <p:spTgt spid="4"/>
                                        </p:tgtEl>
                                        <p:attrNameLst>
                                          <p:attrName>ppt_w</p:attrName>
                                        </p:attrNameLst>
                                      </p:cBhvr>
                                      <p:tavLst>
                                        <p:tav tm="0">
                                          <p:val>
                                            <p:strVal val="#ppt_w+.3"/>
                                          </p:val>
                                        </p:tav>
                                        <p:tav tm="100000">
                                          <p:val>
                                            <p:strVal val="#ppt_w"/>
                                          </p:val>
                                        </p:tav>
                                      </p:tavLst>
                                    </p:anim>
                                    <p:anim calcmode="lin" valueType="num">
                                      <p:cBhvr>
                                        <p:cTn id="42" dur="5000" fill="hold"/>
                                        <p:tgtEl>
                                          <p:spTgt spid="4"/>
                                        </p:tgtEl>
                                        <p:attrNameLst>
                                          <p:attrName>ppt_h</p:attrName>
                                        </p:attrNameLst>
                                      </p:cBhvr>
                                      <p:tavLst>
                                        <p:tav tm="0">
                                          <p:val>
                                            <p:strVal val="#ppt_h"/>
                                          </p:val>
                                        </p:tav>
                                        <p:tav tm="100000">
                                          <p:val>
                                            <p:strVal val="#ppt_h"/>
                                          </p:val>
                                        </p:tav>
                                      </p:tavLst>
                                    </p:anim>
                                    <p:animEffect transition="in" filter="fade">
                                      <p:cBhvr>
                                        <p:cTn id="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9000"/>
  <p:timing>
    <p:tnLst>
      <p:par>
        <p:cTn id="1" dur="indefinite" restart="never" nodeType="tmRoot"/>
      </p:par>
    </p:tnLst>
  </p:timing>
</p:sld>
</file>

<file path=ppt/theme/theme1.xml><?xml version="1.0" encoding="utf-8"?>
<a:theme xmlns:a="http://schemas.openxmlformats.org/drawingml/2006/main" name="parque-del-amor----lima-peru-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parque-del-amor----lima-peru-milespowerpoints.com</Template>
  <TotalTime>0</TotalTime>
  <Words>294</Words>
  <Application>Microsoft Office PowerPoint</Application>
  <PresentationFormat>Presentación en pantalla (4:3)</PresentationFormat>
  <Paragraphs>40</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parque-del-amor----lima-peru-milespowerpoints.com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2012-05-25T16:34:12Z</dcterms:created>
  <dcterms:modified xsi:type="dcterms:W3CDTF">2012-05-25T16:37:38Z</dcterms:modified>
</cp:coreProperties>
</file>