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  <p:sldMasterId id="2147485081" r:id="rId3"/>
  </p:sldMasterIdLst>
  <p:notesMasterIdLst>
    <p:notesMasterId r:id="rId39"/>
  </p:notesMasterIdLst>
  <p:sldIdLst>
    <p:sldId id="364" r:id="rId4"/>
    <p:sldId id="408" r:id="rId5"/>
    <p:sldId id="365" r:id="rId6"/>
    <p:sldId id="399" r:id="rId7"/>
    <p:sldId id="376" r:id="rId8"/>
    <p:sldId id="377" r:id="rId9"/>
    <p:sldId id="378" r:id="rId10"/>
    <p:sldId id="379" r:id="rId11"/>
    <p:sldId id="381" r:id="rId12"/>
    <p:sldId id="383" r:id="rId13"/>
    <p:sldId id="385" r:id="rId14"/>
    <p:sldId id="367" r:id="rId15"/>
    <p:sldId id="387" r:id="rId16"/>
    <p:sldId id="395" r:id="rId17"/>
    <p:sldId id="409" r:id="rId18"/>
    <p:sldId id="368" r:id="rId19"/>
    <p:sldId id="389" r:id="rId20"/>
    <p:sldId id="405" r:id="rId21"/>
    <p:sldId id="391" r:id="rId22"/>
    <p:sldId id="392" r:id="rId23"/>
    <p:sldId id="393" r:id="rId24"/>
    <p:sldId id="369" r:id="rId25"/>
    <p:sldId id="406" r:id="rId26"/>
    <p:sldId id="396" r:id="rId27"/>
    <p:sldId id="397" r:id="rId28"/>
    <p:sldId id="370" r:id="rId29"/>
    <p:sldId id="400" r:id="rId30"/>
    <p:sldId id="407" r:id="rId31"/>
    <p:sldId id="371" r:id="rId32"/>
    <p:sldId id="401" r:id="rId33"/>
    <p:sldId id="402" r:id="rId34"/>
    <p:sldId id="403" r:id="rId35"/>
    <p:sldId id="337" r:id="rId36"/>
    <p:sldId id="355" r:id="rId37"/>
    <p:sldId id="361" r:id="rId38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996633"/>
    <a:srgbClr val="9249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39" autoAdjust="0"/>
    <p:restoredTop sz="94322" autoAdjust="0"/>
  </p:normalViewPr>
  <p:slideViewPr>
    <p:cSldViewPr showGuides="1">
      <p:cViewPr varScale="1">
        <p:scale>
          <a:sx n="65" d="100"/>
          <a:sy n="65" d="100"/>
        </p:scale>
        <p:origin x="1152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15/03/2016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15/03/2016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15/03/2016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15/03/2016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2.wdp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elviajerofisgon.mx/wp-content/uploads/2015/04/2F1.jpg" TargetMode="External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elviajerofisgon.mx/wp-content/uploads/2015/04/3F2.jpg" TargetMode="Externa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1.jpg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www.elviajerofisgon.mx/wp-content/uploads/2015/04/4F3.jpg" TargetMode="External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http://www.elviajerofisgon.mx/wp-content/uploads/2015/04/6F.jpg" TargetMode="External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6.jpg"/><Relationship Id="rId4" Type="http://schemas.openxmlformats.org/officeDocument/2006/relationships/image" Target="../media/image65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jpg"/><Relationship Id="rId5" Type="http://schemas.openxmlformats.org/officeDocument/2006/relationships/image" Target="../media/image70.jpg"/><Relationship Id="rId4" Type="http://schemas.openxmlformats.org/officeDocument/2006/relationships/image" Target="../media/image69.jp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6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9336" y="1596618"/>
            <a:ext cx="8856984" cy="4642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850"/>
              </a:lnSpc>
              <a:spcAft>
                <a:spcPts val="750"/>
              </a:spcAft>
            </a:pPr>
            <a:r>
              <a:rPr lang="es-ES" sz="2000" b="1" kern="1800">
                <a:ln/>
                <a:solidFill>
                  <a:schemeClr val="accent3"/>
                </a:solidFill>
                <a:latin typeface="Broadway" panose="04040905080B020205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&lt; </a:t>
            </a:r>
            <a:r>
              <a:rPr lang="es-ES" sz="5400" b="1" kern="1800">
                <a:ln/>
                <a:solidFill>
                  <a:schemeClr val="accent3"/>
                </a:solidFill>
                <a:latin typeface="Broadway" panose="04040905080B020205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El paraíso del pacifico </a:t>
            </a:r>
            <a:r>
              <a:rPr lang="es-ES" sz="2000" b="1" kern="1800">
                <a:ln/>
                <a:solidFill>
                  <a:schemeClr val="accent3"/>
                </a:solidFill>
                <a:latin typeface="Broadway" panose="04040905080B020205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&gt;</a:t>
            </a:r>
            <a:endParaRPr lang="es-ES" sz="2000" b="1">
              <a:ln/>
              <a:solidFill>
                <a:schemeClr val="accent3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98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2" name="Eagle 1 - Prisionero del mar Mix.wav"/>
          </p:stSnd>
        </p:sndAc>
      </p:transition>
    </mc:Choice>
    <mc:Fallback xmlns="">
      <p:transition advTm="0">
        <p:sndAc>
          <p:stSnd>
            <p:snd r:embed="rId5" name="Eagle 1 - Prisionero del mar Mi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9336" y="1596618"/>
            <a:ext cx="8856984" cy="4642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850"/>
              </a:lnSpc>
              <a:spcAft>
                <a:spcPts val="750"/>
              </a:spcAft>
            </a:pPr>
            <a:r>
              <a:rPr lang="es-ES" sz="2000" b="1" kern="1800">
                <a:ln/>
                <a:solidFill>
                  <a:schemeClr val="accent3"/>
                </a:solidFill>
                <a:latin typeface="Broadway" panose="04040905080B020205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&lt; </a:t>
            </a:r>
            <a:r>
              <a:rPr lang="es-ES" sz="5400" b="1" kern="1800">
                <a:ln/>
                <a:solidFill>
                  <a:schemeClr val="accent3"/>
                </a:solidFill>
                <a:latin typeface="Broadway" panose="04040905080B020205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El paraíso del pacifico </a:t>
            </a:r>
            <a:r>
              <a:rPr lang="es-ES" sz="2000" b="1" kern="1800">
                <a:ln/>
                <a:solidFill>
                  <a:schemeClr val="accent3"/>
                </a:solidFill>
                <a:latin typeface="Broadway" panose="04040905080B020205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&gt;</a:t>
            </a:r>
            <a:endParaRPr lang="es-ES" sz="2000" b="1">
              <a:ln/>
              <a:solidFill>
                <a:schemeClr val="accent3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pic>
        <p:nvPicPr>
          <p:cNvPr id="6" name="Eagle 1 - avion crucero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52584" y="7156648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03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9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43200000">
                                      <p:cBhvr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992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3" grpId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84666"/>
            <a:ext cx="11521280" cy="641268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919536" y="1052736"/>
            <a:ext cx="864096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Conocida por muchos como el “Paraíso del Pacífico”,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el “Tesoro del Pacífico Mexicano”,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Riviera Nayarit se encuentra en las costas del océano Pacífico,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específicamente en el estado de Nayarit, de ahí deriva su nombre.</a:t>
            </a:r>
          </a:p>
          <a:p>
            <a:pPr algn="ctr">
              <a:lnSpc>
                <a:spcPts val="3000"/>
              </a:lnSpc>
            </a:pPr>
            <a:endParaRPr lang="es-ES" sz="36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Cuenta con una extensión de más de 150 kilómetros,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se extiende desde Nuevo Vallarta hasta la Boca de Tecapán.</a:t>
            </a:r>
          </a:p>
          <a:p>
            <a:pPr algn="ctr">
              <a:lnSpc>
                <a:spcPts val="3000"/>
              </a:lnSpc>
            </a:pPr>
            <a:endParaRPr lang="es-ES" sz="36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Este lugar está repleto de hermosas playas y atracciones para ti,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pero si necesitas más razones para ir, aquí te presentamos algunas.</a:t>
            </a:r>
          </a:p>
          <a:p>
            <a:pPr algn="ctr">
              <a:lnSpc>
                <a:spcPts val="3000"/>
              </a:lnSpc>
            </a:pPr>
            <a:endParaRPr lang="es-ES" sz="36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¡Conócelas y compruébalas por ti mismo!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7609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9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23000">
              <a:schemeClr val="accent5">
                <a:lumMod val="75000"/>
              </a:schemeClr>
            </a:gs>
            <a:gs pos="69000">
              <a:schemeClr val="accent5">
                <a:lumMod val="90000"/>
              </a:schemeClr>
            </a:gs>
            <a:gs pos="97000">
              <a:schemeClr val="accent5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2" y="27384"/>
            <a:ext cx="1219200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ángulo 1"/>
          <p:cNvSpPr/>
          <p:nvPr/>
        </p:nvSpPr>
        <p:spPr>
          <a:xfrm>
            <a:off x="4955303" y="116632"/>
            <a:ext cx="3477234" cy="769441"/>
          </a:xfrm>
          <a:prstGeom prst="rect">
            <a:avLst/>
          </a:prstGeom>
        </p:spPr>
        <p:txBody>
          <a:bodyPr wrap="none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>
                <a:ln/>
                <a:solidFill>
                  <a:srgbClr val="C35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Sus hermosos paisajes</a:t>
            </a:r>
            <a:endParaRPr lang="es-ES" sz="4400" b="1">
              <a:ln/>
              <a:solidFill>
                <a:srgbClr val="C35D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807968" y="1774557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Aquí se mezcla la verde selva y el mar azul.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663952" y="2588711"/>
            <a:ext cx="5976664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 destacable número de las playas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más bellas de México,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4646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7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9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655840" y="124691"/>
            <a:ext cx="2880320" cy="617366"/>
          </a:xfrm>
          <a:prstGeom prst="rect">
            <a:avLst/>
          </a:prstGeom>
        </p:spPr>
        <p:txBody>
          <a:bodyPr wrap="none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>
                <a:ln/>
                <a:solidFill>
                  <a:srgbClr val="924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Las Islas Marietas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548679"/>
            <a:ext cx="6120680" cy="340532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6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59330"/>
            <a:ext cx="6096000" cy="339467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64" y="4007420"/>
            <a:ext cx="6120680" cy="287796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4052719"/>
            <a:ext cx="6162244" cy="28326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/>
          <p:cNvSpPr/>
          <p:nvPr/>
        </p:nvSpPr>
        <p:spPr>
          <a:xfrm>
            <a:off x="983432" y="3574757"/>
            <a:ext cx="102251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Son únicas en el planeta, y más aún, muchas de ellas son completamente vírgenes.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0814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93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869" y="0"/>
            <a:ext cx="6809811" cy="68853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10391"/>
            <a:ext cx="5616624" cy="687499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ángulo 3"/>
          <p:cNvSpPr/>
          <p:nvPr/>
        </p:nvSpPr>
        <p:spPr>
          <a:xfrm>
            <a:off x="623392" y="3501008"/>
            <a:ext cx="2448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Nuevo Vallarta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591944" y="118373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Rincón de Guayabitos 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002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6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4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344787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7876"/>
            <a:ext cx="12192000" cy="341012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5231904" y="3502749"/>
            <a:ext cx="195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San Blas 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079776" y="44624"/>
            <a:ext cx="1656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Flamingos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"/>
            <a:ext cx="6096000" cy="3447876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112224" y="44624"/>
            <a:ext cx="195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Punta Mita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7150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4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8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81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35926"/>
            <a:ext cx="6096000" cy="342207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" y="3429000"/>
            <a:ext cx="6094611" cy="3429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5" y="-1"/>
            <a:ext cx="6081145" cy="343592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215680" y="44624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Las Jarretaderas,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631504" y="3501008"/>
            <a:ext cx="15121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Bucerías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3435926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8328248" y="3430741"/>
            <a:ext cx="12241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Litibú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5213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6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8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32" y="3429000"/>
            <a:ext cx="6123531" cy="3429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04"/>
            <a:ext cx="6096000" cy="343170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96688" y="2780928"/>
            <a:ext cx="1440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Sayulita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19336" y="3574757"/>
            <a:ext cx="2376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 de Marcos 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3429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7968208" y="46365"/>
            <a:ext cx="2240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San Francisco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17" b="12526"/>
          <a:stretch/>
        </p:blipFill>
        <p:spPr>
          <a:xfrm>
            <a:off x="6095999" y="3427259"/>
            <a:ext cx="6096000" cy="3430741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9696398" y="3356992"/>
            <a:ext cx="20882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Capomo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5631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3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89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33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7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943" y="3496390"/>
            <a:ext cx="6092058" cy="33616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45" y="3496390"/>
            <a:ext cx="6119446" cy="338931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50043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231904" y="44624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La Peñita de Jaltemba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199456" y="3429000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Bahía de Chacala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096000" y="3501008"/>
            <a:ext cx="29607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Playa Platanitos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8576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8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12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096000" cy="34511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25932"/>
            <a:ext cx="6096000" cy="348410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54520"/>
            <a:ext cx="12192000" cy="33909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256240" y="22265"/>
            <a:ext cx="393576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Todos estos destinos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cuentan con complejos turísticos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primer nivel.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2507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8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2F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760" y="1450046"/>
            <a:ext cx="8256240" cy="543533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2" name="Rectángulo 1"/>
          <p:cNvSpPr/>
          <p:nvPr/>
        </p:nvSpPr>
        <p:spPr>
          <a:xfrm>
            <a:off x="4282710" y="69272"/>
            <a:ext cx="3613490" cy="1031599"/>
          </a:xfrm>
          <a:prstGeom prst="rect">
            <a:avLst/>
          </a:prstGeom>
        </p:spPr>
        <p:txBody>
          <a:bodyPr wrap="none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>
                <a:ln/>
                <a:solidFill>
                  <a:srgbClr val="924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calidez de su gente</a:t>
            </a:r>
          </a:p>
        </p:txBody>
      </p:sp>
      <p:sp>
        <p:nvSpPr>
          <p:cNvPr id="4" name="Rectángulo 3"/>
          <p:cNvSpPr/>
          <p:nvPr/>
        </p:nvSpPr>
        <p:spPr>
          <a:xfrm>
            <a:off x="0" y="1316375"/>
            <a:ext cx="393576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diferencia de los ya clásicos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destinos turísticos,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visitante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convive con los locales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un ambiente relajado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sin estrés.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0" y="4007386"/>
            <a:ext cx="393576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Los habitantes de estos  lugares son hospitalarios,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 gente es cálida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siempre está deseando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dar lo mejor de sí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sus visitantes.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894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13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86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-1" y="908720"/>
            <a:ext cx="6871855" cy="476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Son muy serviciales y amistosos, de un gran corazón.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096000" y="4901170"/>
            <a:ext cx="6096000" cy="90409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Todo hace que uno se sienta en familia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que no quiera irse de este lugar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412777"/>
            <a:ext cx="5544616" cy="51845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523" y="-99392"/>
            <a:ext cx="5628117" cy="4221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3207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1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5685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07568" y="0"/>
            <a:ext cx="6051657" cy="1340769"/>
          </a:xfrm>
          <a:prstGeom prst="rect">
            <a:avLst/>
          </a:prstGeom>
        </p:spPr>
        <p:txBody>
          <a:bodyPr wrap="none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>
                <a:ln/>
                <a:solidFill>
                  <a:srgbClr val="C35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diversidad de actividades que ofrece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1865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3F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928" y="1340768"/>
            <a:ext cx="6445788" cy="4968551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41564" y="2954920"/>
            <a:ext cx="5406364" cy="2058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Siempre tendrás algo que hacer aquí,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pesar de la relajación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se respira en el ambiente,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nunca te quedarás sin actividades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tu entretenimiento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6" name="CuadroTexto 5"/>
          <p:cNvSpPr txBox="1"/>
          <p:nvPr/>
        </p:nvSpPr>
        <p:spPr>
          <a:xfrm>
            <a:off x="-24680" y="-273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8987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6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62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1564" y="932527"/>
            <a:ext cx="7278572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Algunas de estas actividades son: bucear, hacer snorkel, practicar o aprender surf u otros deportes acuáticos,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584" y="294687"/>
            <a:ext cx="4932040" cy="27742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715344"/>
            <a:ext cx="5715000" cy="3810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992" y="3246080"/>
            <a:ext cx="5832648" cy="3279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9" name="CuadroTexto 8"/>
          <p:cNvSpPr txBox="1"/>
          <p:nvPr/>
        </p:nvSpPr>
        <p:spPr>
          <a:xfrm>
            <a:off x="152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990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37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37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1564" y="609599"/>
            <a:ext cx="6101764" cy="1288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Rentar bicicletas de montaña y pasear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los pueblos o la selva, andar a caballo, disfrutar de una fiesta en la playa,,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053" y="0"/>
            <a:ext cx="5825587" cy="3284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3645024"/>
            <a:ext cx="5248583" cy="2952328"/>
          </a:xfrm>
          <a:prstGeom prst="rect">
            <a:avLst/>
          </a:prstGeom>
          <a:ln w="127000" cap="rnd">
            <a:solidFill>
              <a:srgbClr val="9966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696" y="2564904"/>
            <a:ext cx="5898997" cy="349024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9235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79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2"/>
            <a:ext cx="6096000" cy="3428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1072653" y="116632"/>
            <a:ext cx="41592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subir a los miradores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29000"/>
            <a:ext cx="6106842" cy="3422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35" t="13902" r="1035" b="12691"/>
          <a:stretch/>
        </p:blipFill>
        <p:spPr>
          <a:xfrm>
            <a:off x="6048672" y="3429000"/>
            <a:ext cx="6143328" cy="342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2" b="3077"/>
          <a:stretch/>
        </p:blipFill>
        <p:spPr>
          <a:xfrm>
            <a:off x="6096000" y="6174"/>
            <a:ext cx="6096000" cy="3422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4367808" y="5949280"/>
            <a:ext cx="172819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Practicar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tirolesa,</a:t>
            </a:r>
            <a:endParaRPr lang="es-ES" sz="36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600056" y="3212976"/>
            <a:ext cx="4536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pescar, 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0307986" y="2524906"/>
            <a:ext cx="1764677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hacer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expediciones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9902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8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46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88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2" y="-4564"/>
            <a:ext cx="6131496" cy="343356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1564" y="-3577"/>
            <a:ext cx="61017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Nadar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356" y="-12452"/>
            <a:ext cx="6074644" cy="351289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2281"/>
            <a:ext cx="6117356" cy="342571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356" y="3500439"/>
            <a:ext cx="6076504" cy="3384946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7328" y="3356992"/>
            <a:ext cx="30937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Visitar galerías de arte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264352" y="5445224"/>
            <a:ext cx="293341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Practicar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actividades deportivas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saludables</a:t>
            </a:r>
            <a:endParaRPr lang="es-ES" sz="36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9840416" y="2710661"/>
            <a:ext cx="18722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Tomar tours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5952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92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6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96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66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-4564"/>
            <a:ext cx="6120680" cy="343356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78675" cy="342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3438689"/>
            <a:ext cx="6120680" cy="341931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38690"/>
            <a:ext cx="6096000" cy="3459376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6095999" y="-99392"/>
            <a:ext cx="6078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tenis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351584" y="5805264"/>
            <a:ext cx="20882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yoga 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0128448" y="4790569"/>
            <a:ext cx="206355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simplemente </a:t>
            </a:r>
          </a:p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consentirte </a:t>
            </a:r>
          </a:p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un masaje </a:t>
            </a:r>
          </a:p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junto al mar.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564" y="-99392"/>
            <a:ext cx="61017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tales como golf</a:t>
            </a:r>
            <a:endParaRPr lang="es-ES" sz="3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348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6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8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49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61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4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72" y="0"/>
            <a:ext cx="12197072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23392" y="-25643"/>
            <a:ext cx="10920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si fuera poco, también cuenta con una gran cantidad de zonas arqueológicas.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2910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43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4F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52"/>
            <a:ext cx="12192001" cy="685714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2999656" y="139279"/>
            <a:ext cx="6239209" cy="769441"/>
          </a:xfrm>
          <a:prstGeom prst="rect">
            <a:avLst/>
          </a:prstGeom>
        </p:spPr>
        <p:txBody>
          <a:bodyPr wrap="none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Convivir de cerca con animales exóticos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05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6" y="2807062"/>
            <a:ext cx="4269934" cy="4050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799" y="0"/>
            <a:ext cx="7882345" cy="34484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ángulo 6"/>
          <p:cNvSpPr/>
          <p:nvPr/>
        </p:nvSpPr>
        <p:spPr>
          <a:xfrm>
            <a:off x="-24680" y="836712"/>
            <a:ext cx="4383685" cy="1288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 eres amante de los animales,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aquí podrás disfrutar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una gran variedad.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295800" y="4482986"/>
            <a:ext cx="788234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Ya sea que tomes un tour acuático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acercarte lo suficiente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como para ver las impresionantes ballenas…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los delfines que nadan libremente en el océano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5755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1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9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7328" y="1052736"/>
            <a:ext cx="723731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que al internarte en la selva y el parque nacional puedas sorprenderte con la fauna del lugar…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640" y="1"/>
            <a:ext cx="4571999" cy="342899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18" y="3429000"/>
            <a:ext cx="7900922" cy="342900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256240" y="4604935"/>
            <a:ext cx="3888432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practiques nado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delfines, 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486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69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13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6858000" y="1052736"/>
            <a:ext cx="5334000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sencillamente que te dejes acompañar con las simpáticas aves de la playa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342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656" y="3477344"/>
            <a:ext cx="5070984" cy="3380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0" y="4365104"/>
            <a:ext cx="6785656" cy="1288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la forma que sea, podrás compartir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 estos maravillosos seres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nos acompañan en nuestro planeta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7325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90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43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746029" y="-99392"/>
            <a:ext cx="7230291" cy="1446550"/>
          </a:xfrm>
          <a:prstGeom prst="rect">
            <a:avLst/>
          </a:prstGeom>
        </p:spPr>
        <p:txBody>
          <a:bodyPr wrap="none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>
                <a:ln/>
                <a:solidFill>
                  <a:srgbClr val="C35D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 un destino en boga (pero que todavía brinda paz y tranquilidad)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6920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-27384"/>
            <a:ext cx="12214774" cy="688538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4624"/>
            <a:ext cx="12192000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Este lugar había estado oculto durante años, sin embargo en el último tiempo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ha ganado mucho auge, y una gran cantidad de turismo está volteando a verlos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775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73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6" y="0"/>
            <a:ext cx="12172854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672064" y="12680"/>
            <a:ext cx="5519936" cy="2394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hecho, para los enamorados </a:t>
            </a:r>
          </a:p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 está tornando en el lugar predilecto </a:t>
            </a:r>
          </a:p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celebrar la luna de miel, </a:t>
            </a:r>
          </a:p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aniversarios, esto debido a que aún </a:t>
            </a:r>
          </a:p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 mantiene libre del ajetreo, </a:t>
            </a:r>
          </a:p>
          <a:p>
            <a:pPr algn="ctr">
              <a:lnSpc>
                <a:spcPts val="25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 que brinda a las parejas de enamorados, la tan ansiada tranquilidad e intimidad.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1518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44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6F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8"/>
            <a:ext cx="12192000" cy="685881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2639616" y="-817"/>
            <a:ext cx="3024336" cy="981545"/>
          </a:xfrm>
          <a:prstGeom prst="rect">
            <a:avLst/>
          </a:prstGeom>
        </p:spPr>
        <p:txBody>
          <a:bodyPr wrap="none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400" b="1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 comida local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71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-92791"/>
            <a:ext cx="4824536" cy="27297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017" y="-99392"/>
            <a:ext cx="4904638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3789040"/>
            <a:ext cx="4550891" cy="2852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019" y="3789040"/>
            <a:ext cx="4904102" cy="28555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0" y="2788258"/>
            <a:ext cx="12192000" cy="1288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 bien es cierto que México es conocido a nivel mundial por la exquisitez de su cocina,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las playas Mexicanas no se queda atrás y es un gran exponente de la misma,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haciéndole su propio aporte al añadirle el sabor de mar.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366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19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2788258"/>
            <a:ext cx="12192000" cy="1288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Aquí, una extensa variedad de pescados y mariscos frescos son preparados de una forma tal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se convierten en obras de arte con un delicioso sabor, mismos que podrás disfrutar </a:t>
            </a:r>
          </a:p>
          <a:p>
            <a:pPr algn="ctr">
              <a:lnSpc>
                <a:spcPts val="3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comodidad y simpleza de restaurantes tipo ramada.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2" y="4069213"/>
            <a:ext cx="6120680" cy="2672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4176464" cy="26571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88" y="4091568"/>
            <a:ext cx="3537620" cy="264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212" y="116632"/>
            <a:ext cx="3996444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824" y="209260"/>
            <a:ext cx="3312368" cy="2564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0781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76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376" y="1700808"/>
            <a:ext cx="3907544" cy="349116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951983" y="1740872"/>
            <a:ext cx="5760641" cy="1641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 cual agrega su propio detalle </a:t>
            </a:r>
          </a:p>
          <a:p>
            <a:pPr algn="ctr">
              <a:lnSpc>
                <a:spcPts val="4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mejorar un cuadro </a:t>
            </a:r>
          </a:p>
          <a:p>
            <a:pPr algn="ctr">
              <a:lnSpc>
                <a:spcPts val="4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ya era perfecto.</a:t>
            </a:r>
            <a:endParaRPr lang="es-ES" sz="3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951984" y="3956863"/>
            <a:ext cx="5760641" cy="119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36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¡ No te pierdas el calor que hay en</a:t>
            </a:r>
          </a:p>
          <a:p>
            <a:pPr algn="ctr">
              <a:lnSpc>
                <a:spcPts val="4000"/>
              </a:lnSpc>
            </a:pPr>
            <a:r>
              <a:rPr lang="es-ES" sz="5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el paraíso del pacifico !</a:t>
            </a:r>
            <a:endParaRPr lang="es-ES" sz="5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2957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1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44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Prisionero del mar mix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48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2197</TotalTime>
  <Words>784</Words>
  <Application>Microsoft Office PowerPoint</Application>
  <PresentationFormat>Panorámica</PresentationFormat>
  <Paragraphs>143</Paragraphs>
  <Slides>35</Slides>
  <Notes>0</Notes>
  <HiddenSlides>1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35</vt:i4>
      </vt:variant>
    </vt:vector>
  </HeadingPairs>
  <TitlesOfParts>
    <vt:vector size="49" baseType="lpstr">
      <vt:lpstr>Algerian</vt:lpstr>
      <vt:lpstr>Arial</vt:lpstr>
      <vt:lpstr>Arial Narrow</vt:lpstr>
      <vt:lpstr>Broadway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3_Tema de Office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paraiso del pacifico</dc:title>
  <dc:creator>Eaglenest</dc:creator>
  <cp:lastModifiedBy>Emilio M Aguilar P</cp:lastModifiedBy>
  <cp:revision>170</cp:revision>
  <dcterms:created xsi:type="dcterms:W3CDTF">2015-03-21T13:32:37Z</dcterms:created>
  <dcterms:modified xsi:type="dcterms:W3CDTF">2016-03-15T16:03:10Z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