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slides/slide8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N5gvCKXdTPHW6pXU3KeGkg==" hashData="GxNBOuA/3H+bi1ZIG6BsHv/gQww="/>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623" autoAdjust="0"/>
    <p:restoredTop sz="94660"/>
  </p:normalViewPr>
  <p:slideViewPr>
    <p:cSldViewPr snapToGrid="0">
      <p:cViewPr varScale="1">
        <p:scale>
          <a:sx n="38" d="100"/>
          <a:sy n="38" d="100"/>
        </p:scale>
        <p:origin x="-132" y="-168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FE92F971-E190-478E-A84D-7BDE5192FF82}" type="datetimeFigureOut">
              <a:rPr lang="es-CO" smtClean="0"/>
              <a:pPr/>
              <a:t>6/09/2016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B12EFFA-9670-472C-A333-5A94B6370EC0}" type="slidenum">
              <a:rPr lang="es-CO" smtClean="0"/>
              <a:pPr/>
              <a:t>‹Nº›</a:t>
            </a:fld>
            <a:endParaRPr lang="es-CO"/>
          </a:p>
        </p:txBody>
      </p:sp>
    </p:spTree>
    <p:extLst>
      <p:ext uri="{BB962C8B-B14F-4D97-AF65-F5344CB8AC3E}">
        <p14:creationId xmlns:p14="http://schemas.microsoft.com/office/powerpoint/2010/main" xmlns="" val="2364582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E92F971-E190-478E-A84D-7BDE5192FF82}" type="datetimeFigureOut">
              <a:rPr lang="es-CO" smtClean="0"/>
              <a:pPr/>
              <a:t>6/09/2016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B12EFFA-9670-472C-A333-5A94B6370EC0}" type="slidenum">
              <a:rPr lang="es-CO" smtClean="0"/>
              <a:pPr/>
              <a:t>‹Nº›</a:t>
            </a:fld>
            <a:endParaRPr lang="es-CO"/>
          </a:p>
        </p:txBody>
      </p:sp>
    </p:spTree>
    <p:extLst>
      <p:ext uri="{BB962C8B-B14F-4D97-AF65-F5344CB8AC3E}">
        <p14:creationId xmlns:p14="http://schemas.microsoft.com/office/powerpoint/2010/main" xmlns="" val="2147871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FE92F971-E190-478E-A84D-7BDE5192FF82}" type="datetimeFigureOut">
              <a:rPr lang="es-CO" smtClean="0"/>
              <a:pPr/>
              <a:t>6/09/2016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B12EFFA-9670-472C-A333-5A94B6370EC0}" type="slidenum">
              <a:rPr lang="es-CO" smtClean="0"/>
              <a:pPr/>
              <a:t>‹Nº›</a:t>
            </a:fld>
            <a:endParaRPr lang="es-CO"/>
          </a:p>
        </p:txBody>
      </p:sp>
    </p:spTree>
    <p:extLst>
      <p:ext uri="{BB962C8B-B14F-4D97-AF65-F5344CB8AC3E}">
        <p14:creationId xmlns:p14="http://schemas.microsoft.com/office/powerpoint/2010/main" xmlns="" val="17977245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FE92F971-E190-478E-A84D-7BDE5192FF82}" type="datetimeFigureOut">
              <a:rPr lang="es-CO" smtClean="0"/>
              <a:pPr/>
              <a:t>6/09/2016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B12EFFA-9670-472C-A333-5A94B6370EC0}" type="slidenum">
              <a:rPr lang="es-CO" smtClean="0"/>
              <a:pPr/>
              <a:t>‹Nº›</a:t>
            </a:fld>
            <a:endParaRPr lang="es-CO"/>
          </a:p>
        </p:txBody>
      </p:sp>
    </p:spTree>
    <p:extLst>
      <p:ext uri="{BB962C8B-B14F-4D97-AF65-F5344CB8AC3E}">
        <p14:creationId xmlns:p14="http://schemas.microsoft.com/office/powerpoint/2010/main" xmlns="" val="2866872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FE92F971-E190-478E-A84D-7BDE5192FF82}" type="datetimeFigureOut">
              <a:rPr lang="es-CO" smtClean="0"/>
              <a:pPr/>
              <a:t>6/09/2016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6B12EFFA-9670-472C-A333-5A94B6370EC0}" type="slidenum">
              <a:rPr lang="es-CO" smtClean="0"/>
              <a:pPr/>
              <a:t>‹Nº›</a:t>
            </a:fld>
            <a:endParaRPr lang="es-CO"/>
          </a:p>
        </p:txBody>
      </p:sp>
    </p:spTree>
    <p:extLst>
      <p:ext uri="{BB962C8B-B14F-4D97-AF65-F5344CB8AC3E}">
        <p14:creationId xmlns:p14="http://schemas.microsoft.com/office/powerpoint/2010/main" xmlns="" val="17003721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FE92F971-E190-478E-A84D-7BDE5192FF82}" type="datetimeFigureOut">
              <a:rPr lang="es-CO" smtClean="0"/>
              <a:pPr/>
              <a:t>6/09/2016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6B12EFFA-9670-472C-A333-5A94B6370EC0}" type="slidenum">
              <a:rPr lang="es-CO" smtClean="0"/>
              <a:pPr/>
              <a:t>‹Nº›</a:t>
            </a:fld>
            <a:endParaRPr lang="es-CO"/>
          </a:p>
        </p:txBody>
      </p:sp>
    </p:spTree>
    <p:extLst>
      <p:ext uri="{BB962C8B-B14F-4D97-AF65-F5344CB8AC3E}">
        <p14:creationId xmlns:p14="http://schemas.microsoft.com/office/powerpoint/2010/main" xmlns="" val="16795754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E92F971-E190-478E-A84D-7BDE5192FF82}" type="datetimeFigureOut">
              <a:rPr lang="es-CO" smtClean="0"/>
              <a:pPr/>
              <a:t>6/09/2016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6B12EFFA-9670-472C-A333-5A94B6370EC0}" type="slidenum">
              <a:rPr lang="es-CO" smtClean="0"/>
              <a:pPr/>
              <a:t>‹Nº›</a:t>
            </a:fld>
            <a:endParaRPr lang="es-CO"/>
          </a:p>
        </p:txBody>
      </p:sp>
    </p:spTree>
    <p:extLst>
      <p:ext uri="{BB962C8B-B14F-4D97-AF65-F5344CB8AC3E}">
        <p14:creationId xmlns:p14="http://schemas.microsoft.com/office/powerpoint/2010/main" xmlns="" val="3170323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E92F971-E190-478E-A84D-7BDE5192FF82}" type="datetimeFigureOut">
              <a:rPr lang="es-CO" smtClean="0"/>
              <a:pPr/>
              <a:t>6/09/2016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B12EFFA-9670-472C-A333-5A94B6370EC0}" type="slidenum">
              <a:rPr lang="es-CO" smtClean="0"/>
              <a:pPr/>
              <a:t>‹Nº›</a:t>
            </a:fld>
            <a:endParaRPr lang="es-CO"/>
          </a:p>
        </p:txBody>
      </p:sp>
    </p:spTree>
    <p:extLst>
      <p:ext uri="{BB962C8B-B14F-4D97-AF65-F5344CB8AC3E}">
        <p14:creationId xmlns:p14="http://schemas.microsoft.com/office/powerpoint/2010/main" xmlns="" val="3575305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E92F971-E190-478E-A84D-7BDE5192FF82}" type="datetimeFigureOut">
              <a:rPr lang="es-CO" smtClean="0"/>
              <a:pPr/>
              <a:t>6/09/2016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B12EFFA-9670-472C-A333-5A94B6370EC0}" type="slidenum">
              <a:rPr lang="es-CO" smtClean="0"/>
              <a:pPr/>
              <a:t>‹Nº›</a:t>
            </a:fld>
            <a:endParaRPr lang="es-CO"/>
          </a:p>
        </p:txBody>
      </p:sp>
    </p:spTree>
    <p:extLst>
      <p:ext uri="{BB962C8B-B14F-4D97-AF65-F5344CB8AC3E}">
        <p14:creationId xmlns:p14="http://schemas.microsoft.com/office/powerpoint/2010/main" xmlns="" val="1466636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E92F971-E190-478E-A84D-7BDE5192FF82}" type="datetimeFigureOut">
              <a:rPr lang="es-CO" smtClean="0"/>
              <a:pPr/>
              <a:t>6/09/2016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B12EFFA-9670-472C-A333-5A94B6370EC0}" type="slidenum">
              <a:rPr lang="es-CO" smtClean="0"/>
              <a:pPr/>
              <a:t>‹Nº›</a:t>
            </a:fld>
            <a:endParaRPr lang="es-CO"/>
          </a:p>
        </p:txBody>
      </p:sp>
    </p:spTree>
    <p:extLst>
      <p:ext uri="{BB962C8B-B14F-4D97-AF65-F5344CB8AC3E}">
        <p14:creationId xmlns:p14="http://schemas.microsoft.com/office/powerpoint/2010/main" xmlns="" val="2739199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E92F971-E190-478E-A84D-7BDE5192FF82}" type="datetimeFigureOut">
              <a:rPr lang="es-CO" smtClean="0"/>
              <a:pPr/>
              <a:t>6/09/2016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B12EFFA-9670-472C-A333-5A94B6370EC0}" type="slidenum">
              <a:rPr lang="es-CO" smtClean="0"/>
              <a:pPr/>
              <a:t>‹Nº›</a:t>
            </a:fld>
            <a:endParaRPr lang="es-CO"/>
          </a:p>
        </p:txBody>
      </p:sp>
    </p:spTree>
    <p:extLst>
      <p:ext uri="{BB962C8B-B14F-4D97-AF65-F5344CB8AC3E}">
        <p14:creationId xmlns:p14="http://schemas.microsoft.com/office/powerpoint/2010/main" xmlns="" val="17701305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92F971-E190-478E-A84D-7BDE5192FF82}" type="datetimeFigureOut">
              <a:rPr lang="es-CO" smtClean="0"/>
              <a:pPr/>
              <a:t>6/09/2016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12EFFA-9670-472C-A333-5A94B6370EC0}" type="slidenum">
              <a:rPr lang="es-CO" smtClean="0"/>
              <a:pPr/>
              <a:t>‹Nº›</a:t>
            </a:fld>
            <a:endParaRPr lang="es-CO"/>
          </a:p>
        </p:txBody>
      </p:sp>
    </p:spTree>
    <p:extLst>
      <p:ext uri="{BB962C8B-B14F-4D97-AF65-F5344CB8AC3E}">
        <p14:creationId xmlns:p14="http://schemas.microsoft.com/office/powerpoint/2010/main" xmlns="" val="1002782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296865" y="889843"/>
            <a:ext cx="9598270" cy="5078313"/>
          </a:xfrm>
          <a:prstGeom prst="rect">
            <a:avLst/>
          </a:prstGeom>
        </p:spPr>
        <p:txBody>
          <a:bodyPr wrap="square">
            <a:spAutoFit/>
          </a:bodyPr>
          <a:lstStyle/>
          <a:p>
            <a:pPr algn="ctr"/>
            <a:r>
              <a:rPr lang="es-CO" b="1" i="1" dirty="0" smtClean="0"/>
              <a:t>Mundo Maya</a:t>
            </a:r>
          </a:p>
          <a:p>
            <a:pPr algn="ctr"/>
            <a:r>
              <a:rPr lang="es-CO" i="1" dirty="0" smtClean="0"/>
              <a:t>Los </a:t>
            </a:r>
            <a:r>
              <a:rPr lang="es-CO" i="1" dirty="0"/>
              <a:t>primeros mayas establecieron comunidades sedentarias en las regiones de la costa pacífica alrededor del 1800 AEC. Para el 250 EC, los mayas habían desarrollado una civilización vibrante que consistía de numerosas ciudades estados independientes, </a:t>
            </a:r>
            <a:r>
              <a:rPr lang="es-CO" i="1" dirty="0" smtClean="0"/>
              <a:t>incluyendo </a:t>
            </a:r>
            <a:r>
              <a:rPr lang="es-CO" i="1" dirty="0"/>
              <a:t>los conocidos centros ceremoniales de Palenque, Tikal, Copán y </a:t>
            </a:r>
            <a:r>
              <a:rPr lang="es-CO" i="1" dirty="0" err="1"/>
              <a:t>Calakmul</a:t>
            </a:r>
            <a:r>
              <a:rPr lang="es-CO" i="1" dirty="0"/>
              <a:t>. Hoy la tierra de los mayas alberga miles de yacimientos arqueológicos, la mayoría de ellos aún no han sido explorados. Muchos de estos yacimientos antiguos están rodeados por pueblos mayas contemporáneos que han estado activamente poblados por varios cientos de años. La tierra natal de los mayas continúa influyendo su cultura y la visión del mundo de los mayas</a:t>
            </a:r>
            <a:r>
              <a:rPr lang="es-CO" i="1" dirty="0" smtClean="0"/>
              <a:t>. La </a:t>
            </a:r>
            <a:r>
              <a:rPr lang="es-CO" i="1" dirty="0"/>
              <a:t>Península de Yucatán, donde la naturaleza se entretuvo creando caprichosos recovecos y abundantes selvas, fue también sede de una de las culturas más sofisticadas que puede registrar la Historia: los mayas. Grandes observadores de los astros y su relación con los ciclos de la tierra, arquitectos detallados, matemáticos rigurosos, artistas exquisitos, los mayas impregnan de su mística sabiduría al sureste de México que abarca los estados de Yucatán, Campeche, Quintana Roo, Tabasco y Chiapas. </a:t>
            </a:r>
            <a:r>
              <a:rPr lang="es-CO" i="1" dirty="0" smtClean="0"/>
              <a:t>En </a:t>
            </a:r>
            <a:r>
              <a:rPr lang="es-CO" i="1" dirty="0"/>
              <a:t>el pasado, los mayas edificaron elevados templos, cuyas fachadas mostraban los rostros de sus dioses. Bajo su tutela construyeron armoniosas ciudades que contaron con sistemas para conservar el agua de lluvia y hasta para evitar inundaciones. Descifraron secretos de la agricultura y también de las ciencias exactas. Desarrollaron con gran precisión calendarios para regir el día a día, sus periodos de siembra y hasta sus encuentros bélicos. </a:t>
            </a:r>
          </a:p>
        </p:txBody>
      </p:sp>
      <p:pic>
        <p:nvPicPr>
          <p:cNvPr id="2" name="Video_Clip_El_Alba_M_sica_Maya_Aj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296241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8282354" y="4800600"/>
            <a:ext cx="1143000" cy="861646"/>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CuadroTexto 3"/>
          <p:cNvSpPr txBox="1"/>
          <p:nvPr/>
        </p:nvSpPr>
        <p:spPr>
          <a:xfrm>
            <a:off x="7297615" y="861646"/>
            <a:ext cx="3042139" cy="923330"/>
          </a:xfrm>
          <a:prstGeom prst="rect">
            <a:avLst/>
          </a:prstGeom>
          <a:noFill/>
        </p:spPr>
        <p:txBody>
          <a:bodyPr wrap="square" rtlCol="0">
            <a:spAutoFit/>
          </a:bodyPr>
          <a:lstStyle/>
          <a:p>
            <a:pPr algn="ctr"/>
            <a:r>
              <a:rPr lang="es-CO" b="1" i="1" dirty="0" smtClean="0">
                <a:solidFill>
                  <a:schemeClr val="accent4"/>
                </a:solidFill>
              </a:rPr>
              <a:t>Creó: Jeremías</a:t>
            </a:r>
          </a:p>
          <a:p>
            <a:pPr algn="ctr"/>
            <a:r>
              <a:rPr lang="es-CO" b="1" i="1" dirty="0" smtClean="0">
                <a:solidFill>
                  <a:schemeClr val="accent4"/>
                </a:solidFill>
              </a:rPr>
              <a:t>Para: mis </a:t>
            </a:r>
            <a:r>
              <a:rPr lang="es-CO" b="1" i="1" dirty="0" err="1" smtClean="0">
                <a:solidFill>
                  <a:schemeClr val="accent4"/>
                </a:solidFill>
              </a:rPr>
              <a:t>pps</a:t>
            </a:r>
            <a:endParaRPr lang="es-CO" b="1" i="1" dirty="0" smtClean="0">
              <a:solidFill>
                <a:schemeClr val="accent4"/>
              </a:solidFill>
            </a:endParaRPr>
          </a:p>
          <a:p>
            <a:pPr algn="ctr"/>
            <a:r>
              <a:rPr lang="es-CO" b="1" i="1" dirty="0" smtClean="0">
                <a:solidFill>
                  <a:schemeClr val="accent4"/>
                </a:solidFill>
              </a:rPr>
              <a:t>Música: El Alba-Música Maya </a:t>
            </a:r>
            <a:endParaRPr lang="es-CO" b="1" i="1" dirty="0">
              <a:solidFill>
                <a:schemeClr val="accent4"/>
              </a:solidFill>
            </a:endParaRPr>
          </a:p>
        </p:txBody>
      </p:sp>
    </p:spTree>
    <p:extLst>
      <p:ext uri="{BB962C8B-B14F-4D97-AF65-F5344CB8AC3E}">
        <p14:creationId xmlns:p14="http://schemas.microsoft.com/office/powerpoint/2010/main" xmlns="" val="25322262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61371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12166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99563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498389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02077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45535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151972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388442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89422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035968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100362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58749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510144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68552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flipH="1">
            <a:off x="3867196" y="879231"/>
            <a:ext cx="4457608" cy="369332"/>
          </a:xfrm>
          <a:prstGeom prst="rect">
            <a:avLst/>
          </a:prstGeom>
          <a:noFill/>
        </p:spPr>
        <p:txBody>
          <a:bodyPr wrap="square" rtlCol="0">
            <a:spAutoFit/>
          </a:bodyPr>
          <a:lstStyle/>
          <a:p>
            <a:pPr algn="ctr"/>
            <a:r>
              <a:rPr lang="es-CO" i="1" dirty="0" smtClean="0"/>
              <a:t>Semilla de manglar germinada</a:t>
            </a:r>
            <a:endParaRPr lang="es-CO" i="1" dirty="0"/>
          </a:p>
        </p:txBody>
      </p:sp>
    </p:spTree>
    <p:extLst>
      <p:ext uri="{BB962C8B-B14F-4D97-AF65-F5344CB8AC3E}">
        <p14:creationId xmlns:p14="http://schemas.microsoft.com/office/powerpoint/2010/main" xmlns="" val="16756418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66159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94494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295452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78852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8792308" y="4958862"/>
            <a:ext cx="492369" cy="5627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12575232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344652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28514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067186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76871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230798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31527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87059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940159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68520"/>
            <a:ext cx="12192000" cy="7026519"/>
          </a:xfrm>
          <a:prstGeom prst="rect">
            <a:avLst/>
          </a:prstGeom>
        </p:spPr>
      </p:pic>
    </p:spTree>
    <p:extLst>
      <p:ext uri="{BB962C8B-B14F-4D97-AF65-F5344CB8AC3E}">
        <p14:creationId xmlns:p14="http://schemas.microsoft.com/office/powerpoint/2010/main" xmlns="" val="29149004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86511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5313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275648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165007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49452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40678"/>
            <a:ext cx="12192000" cy="6998677"/>
          </a:xfrm>
          <a:prstGeom prst="rect">
            <a:avLst/>
          </a:prstGeom>
        </p:spPr>
      </p:pic>
    </p:spTree>
    <p:extLst>
      <p:ext uri="{BB962C8B-B14F-4D97-AF65-F5344CB8AC3E}">
        <p14:creationId xmlns:p14="http://schemas.microsoft.com/office/powerpoint/2010/main" xmlns="" val="38412481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650514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63264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21950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207673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742741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85649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3792415" y="791307"/>
            <a:ext cx="4607169" cy="369332"/>
          </a:xfrm>
          <a:prstGeom prst="rect">
            <a:avLst/>
          </a:prstGeom>
          <a:solidFill>
            <a:schemeClr val="accent1">
              <a:lumMod val="50000"/>
            </a:schemeClr>
          </a:solidFill>
          <a:ln>
            <a:noFill/>
          </a:ln>
        </p:spPr>
        <p:txBody>
          <a:bodyPr wrap="square" rtlCol="0">
            <a:spAutoFit/>
          </a:bodyPr>
          <a:lstStyle/>
          <a:p>
            <a:pPr algn="ctr"/>
            <a:r>
              <a:rPr lang="es-CO" i="1" dirty="0" smtClean="0">
                <a:solidFill>
                  <a:schemeClr val="bg1"/>
                </a:solidFill>
              </a:rPr>
              <a:t>Riviera Maya y sus manglares secretos</a:t>
            </a:r>
            <a:endParaRPr lang="es-CO" i="1" dirty="0">
              <a:solidFill>
                <a:schemeClr val="bg1"/>
              </a:solidFill>
            </a:endParaRPr>
          </a:p>
        </p:txBody>
      </p:sp>
    </p:spTree>
    <p:extLst>
      <p:ext uri="{BB962C8B-B14F-4D97-AF65-F5344CB8AC3E}">
        <p14:creationId xmlns:p14="http://schemas.microsoft.com/office/powerpoint/2010/main" xmlns="" val="27285266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23721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40323" y="0"/>
            <a:ext cx="12432323" cy="6858000"/>
          </a:xfrm>
          <a:prstGeom prst="rect">
            <a:avLst/>
          </a:prstGeom>
        </p:spPr>
      </p:pic>
    </p:spTree>
    <p:extLst>
      <p:ext uri="{BB962C8B-B14F-4D97-AF65-F5344CB8AC3E}">
        <p14:creationId xmlns:p14="http://schemas.microsoft.com/office/powerpoint/2010/main" xmlns="" val="131024325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31158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061476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055465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814870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0996238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881206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624031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636237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351747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702519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2756781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75646804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5297167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031924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8339755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5551651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5491352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615523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7805159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927286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4663526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585263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298739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816913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470842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347984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260717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5143263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09726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9025886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811026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66095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6978558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1063478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112</TotalTime>
  <Words>317</Words>
  <Application>Microsoft Office PowerPoint</Application>
  <PresentationFormat>Personalizado</PresentationFormat>
  <Paragraphs>9</Paragraphs>
  <Slides>81</Slides>
  <Notes>0</Notes>
  <HiddenSlides>0</HiddenSlides>
  <MMClips>1</MMClips>
  <ScaleCrop>false</ScaleCrop>
  <HeadingPairs>
    <vt:vector size="4" baseType="variant">
      <vt:variant>
        <vt:lpstr>Tema</vt:lpstr>
      </vt:variant>
      <vt:variant>
        <vt:i4>2</vt:i4>
      </vt:variant>
      <vt:variant>
        <vt:lpstr>Títulos de diapositiva</vt:lpstr>
      </vt:variant>
      <vt:variant>
        <vt:i4>81</vt:i4>
      </vt:variant>
    </vt:vector>
  </HeadingPairs>
  <TitlesOfParts>
    <vt:vector size="8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16</cp:revision>
  <dcterms:created xsi:type="dcterms:W3CDTF">2016-09-01T19:32:05Z</dcterms:created>
  <dcterms:modified xsi:type="dcterms:W3CDTF">2016-09-06T17:25:17Z</dcterms:modified>
</cp:coreProperties>
</file>