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1" r:id="rId3"/>
    <p:sldId id="302" r:id="rId4"/>
    <p:sldId id="303" r:id="rId5"/>
    <p:sldId id="276" r:id="rId6"/>
    <p:sldId id="297" r:id="rId7"/>
    <p:sldId id="256" r:id="rId8"/>
    <p:sldId id="285" r:id="rId9"/>
    <p:sldId id="284" r:id="rId10"/>
    <p:sldId id="283" r:id="rId11"/>
    <p:sldId id="282" r:id="rId12"/>
    <p:sldId id="281" r:id="rId13"/>
    <p:sldId id="280" r:id="rId14"/>
    <p:sldId id="278" r:id="rId15"/>
    <p:sldId id="277" r:id="rId16"/>
    <p:sldId id="275" r:id="rId17"/>
    <p:sldId id="274" r:id="rId18"/>
    <p:sldId id="272" r:id="rId19"/>
    <p:sldId id="271" r:id="rId20"/>
    <p:sldId id="270" r:id="rId21"/>
    <p:sldId id="268" r:id="rId22"/>
    <p:sldId id="267" r:id="rId23"/>
    <p:sldId id="266" r:id="rId24"/>
    <p:sldId id="265" r:id="rId25"/>
    <p:sldId id="264" r:id="rId26"/>
    <p:sldId id="262" r:id="rId27"/>
    <p:sldId id="261" r:id="rId28"/>
    <p:sldId id="294" r:id="rId29"/>
    <p:sldId id="293" r:id="rId30"/>
    <p:sldId id="292" r:id="rId31"/>
    <p:sldId id="291" r:id="rId32"/>
    <p:sldId id="290" r:id="rId33"/>
    <p:sldId id="289" r:id="rId34"/>
    <p:sldId id="260" r:id="rId35"/>
    <p:sldId id="259" r:id="rId36"/>
    <p:sldId id="298" r:id="rId37"/>
    <p:sldId id="286" r:id="rId38"/>
    <p:sldId id="258" r:id="rId39"/>
    <p:sldId id="273" r:id="rId40"/>
    <p:sldId id="300" r:id="rId41"/>
    <p:sldId id="304" r:id="rId4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uVdHA5jE7kYOHXiLlvF/A" hashData="wVfilxyMb7DCaRJvyQDdKBFgcC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9B4"/>
    <a:srgbClr val="3333FF"/>
    <a:srgbClr val="260D81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53" autoAdjust="0"/>
    <p:restoredTop sz="94660"/>
  </p:normalViewPr>
  <p:slideViewPr>
    <p:cSldViewPr>
      <p:cViewPr>
        <p:scale>
          <a:sx n="40" d="100"/>
          <a:sy n="40" d="100"/>
        </p:scale>
        <p:origin x="-97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A99AB0-B0A8-43F7-A421-CFD5F7ADE7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4FB86-5252-4B5F-8DF9-735AD537990B}" type="datetimeFigureOut">
              <a:rPr lang="es-ES" smtClean="0"/>
              <a:pPr/>
              <a:t>25/07/2012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60CDD-7E5C-43EC-9E47-F6CEF7CBF11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3CBF748-0B84-4FC2-A233-939B48BDE97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8.jpeg"/><Relationship Id="rId7" Type="http://schemas.openxmlformats.org/officeDocument/2006/relationships/image" Target="../media/image1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jpeg"/><Relationship Id="rId4" Type="http://schemas.openxmlformats.org/officeDocument/2006/relationships/image" Target="../media/image12.gi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8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8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World-entranc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41990" name="Picture 6" descr="Your generated text imag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2976" y="214290"/>
            <a:ext cx="7610475" cy="838201"/>
          </a:xfrm>
          <a:prstGeom prst="rect">
            <a:avLst/>
          </a:prstGeom>
          <a:noFill/>
        </p:spPr>
      </p:pic>
      <p:pic>
        <p:nvPicPr>
          <p:cNvPr id="8" name="7 Imagen" descr="009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78" y="3857628"/>
            <a:ext cx="1154914" cy="1385897"/>
          </a:xfrm>
          <a:prstGeom prst="rect">
            <a:avLst/>
          </a:prstGeom>
        </p:spPr>
      </p:pic>
      <p:pic>
        <p:nvPicPr>
          <p:cNvPr id="9" name="8 Imagen" descr="duck6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43834" y="3643314"/>
            <a:ext cx="1034613" cy="1800226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 loop="1">
        <p:snd r:embed="rId2" name="Wonderful Day Disneyland(www.todocaleta.com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p_WDW_Resort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6 Imagen" descr="mickey5x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77762">
            <a:off x="143083" y="871659"/>
            <a:ext cx="1357322" cy="1262782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9 0.02871 C 0.01441 0.04699 0.00642 0.04144 0.0243 0.0463 C 0.04566 0.04167 0.03489 0.04514 0.0559 0.03588 C 0.0585 0.03473 0.06389 0.03241 0.06389 0.03264 C 0.07257 0.0206 0.08402 0.01991 0.09548 0.01482 C 0.09809 0.0125 0.10052 0.00973 0.1033 0.00787 C 0.10573 0.00625 0.10902 0.00625 0.11128 0.00417 C 0.11441 0.00139 0.11632 -0.00301 0.11909 -0.00625 C 0.12152 -0.00902 0.1243 -0.01088 0.12691 -0.01319 C 0.15087 0.0176 0.11909 0.00255 0.18229 0.00787 C 0.17291 0.01991 0.17777 0.01158 0.1717 0.03588 C 0.17083 0.03935 0.16909 0.0463 0.16909 0.04653 C 0.16996 0.05926 0.17031 0.07223 0.1717 0.08496 C 0.17413 0.1081 0.19722 0.11551 0.21128 0.12014 C 0.22152 0.12361 0.23229 0.12685 0.24271 0.13056 C 0.24809 0.13241 0.2585 0.1375 0.2585 0.13773 C 0.30347 0.13473 0.30399 0.13704 0.33489 0.12361 C 0.33663 0.1213 0.33819 0.11852 0.3401 0.11644 C 0.34253 0.11389 0.34583 0.1125 0.34809 0.10949 C 0.35208 0.10417 0.35468 0.09723 0.3585 0.0919 C 0.36441 0.06968 0.3585 0.08704 0.36389 0.10602 C 0.36614 0.11389 0.37083 0.12014 0.3743 0.12709 C 0.37569 0.12986 0.37725 0.1338 0.37968 0.13403 C 0.40746 0.13727 0.43576 0.13635 0.46389 0.1375 C 0.48646 0.13635 0.50955 0.13658 0.53229 0.13403 C 0.53941 0.1331 0.5533 0.12709 0.5533 0.12732 C 0.57205 0.11019 0.56458 0.11898 0.57691 0.10255 C 0.57777 0.09074 0.5743 0.07662 0.57951 0.06736 C 0.5842 0.05973 0.60694 0.07778 0.61128 0.08148 C 0.61962 0.09792 0.61562 0.08797 0.6217 0.11297 C 0.62257 0.11644 0.6243 0.12361 0.6243 0.12385 C 0.62534 0.14121 0.62152 0.16227 0.62968 0.17616 C 0.63802 0.19028 0.6533 0.20903 0.66649 0.21482 C 0.68212 0.23033 0.67083 0.22199 0.6875 0.22871 C 0.69288 0.23079 0.7033 0.23588 0.7033 0.23611 C 0.7059 0.23935 0.70816 0.24352 0.71128 0.2463 C 0.71354 0.24838 0.71684 0.24769 0.71909 0.24977 C 0.72309 0.25371 0.72968 0.26389 0.72968 0.26412 C 0.71493 0.3206 0.77552 0.30463 0.79809 0.30602 C 0.80069 0.30718 0.80399 0.30695 0.8059 0.30949 C 0.80868 0.3132 0.81111 0.34398 0.81128 0.34468 C 0.8118 0.34815 0.81389 0.35139 0.81389 0.3551 C 0.81389 0.35764 0.81215 0.35047 0.81128 0.34815 " pathEditMode="relative" rAng="0" ptsTypes="ffffffffffffffffffffffffffffffffffffffffffA">
                                      <p:cBhvr>
                                        <p:cTn id="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7" y="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bright="-20000" contrast="10000"/>
            </a:blip>
            <a:srcRect/>
            <a:stretch>
              <a:fillRect/>
            </a:stretch>
          </a:blipFill>
          <a:ln>
            <a:solidFill>
              <a:srgbClr val="0049B4"/>
            </a:solidFill>
          </a:ln>
          <a:scene3d>
            <a:camera prst="orthographicFront"/>
            <a:lightRig rig="threePt" dir="t"/>
          </a:scene3d>
          <a:sp3d>
            <a:bevelT w="203200" h="165100"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pqscan0003.jpg"/>
          <p:cNvPicPr>
            <a:picLocks noGrp="1" noChangeAspect="1"/>
          </p:cNvPicPr>
          <p:nvPr>
            <p:ph idx="1"/>
          </p:nvPr>
        </p:nvPicPr>
        <p:blipFill>
          <a:blip r:embed="rId3">
            <a:lum contrast="30000"/>
          </a:blip>
          <a:srcRect l="2770" t="3125" r="4404" b="3125"/>
          <a:stretch>
            <a:fillRect/>
          </a:stretch>
        </p:blipFill>
        <p:spPr>
          <a:xfrm>
            <a:off x="2214546" y="214290"/>
            <a:ext cx="4786346" cy="642942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5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w="184150" h="95250"/>
            <a:contourClr>
              <a:srgbClr val="C0C0C0"/>
            </a:contourClr>
          </a:sp3d>
        </p:spPr>
      </p:pic>
      <p:pic>
        <p:nvPicPr>
          <p:cNvPr id="5" name="4 Imagen" descr="02081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285720" y="500042"/>
            <a:ext cx="1362075" cy="1762125"/>
          </a:xfrm>
          <a:prstGeom prst="rect">
            <a:avLst/>
          </a:prstGeom>
        </p:spPr>
      </p:pic>
      <p:pic>
        <p:nvPicPr>
          <p:cNvPr id="7" name="6 Imagen" descr="007.gif"/>
          <p:cNvPicPr>
            <a:picLocks noChangeAspect="1"/>
          </p:cNvPicPr>
          <p:nvPr/>
        </p:nvPicPr>
        <p:blipFill>
          <a:blip r:embed="rId5">
            <a:lum contrast="10000"/>
          </a:blip>
          <a:stretch>
            <a:fillRect/>
          </a:stretch>
        </p:blipFill>
        <p:spPr>
          <a:xfrm>
            <a:off x="214282" y="2714620"/>
            <a:ext cx="1357322" cy="1628786"/>
          </a:xfrm>
          <a:prstGeom prst="rect">
            <a:avLst/>
          </a:prstGeom>
        </p:spPr>
      </p:pic>
      <p:pic>
        <p:nvPicPr>
          <p:cNvPr id="8" name="7 Imagen" descr="02071.gif"/>
          <p:cNvPicPr>
            <a:picLocks noChangeAspect="1"/>
          </p:cNvPicPr>
          <p:nvPr/>
        </p:nvPicPr>
        <p:blipFill>
          <a:blip r:embed="rId6">
            <a:lum contrast="10000"/>
          </a:blip>
          <a:stretch>
            <a:fillRect/>
          </a:stretch>
        </p:blipFill>
        <p:spPr>
          <a:xfrm>
            <a:off x="7358082" y="642918"/>
            <a:ext cx="1476375" cy="1857375"/>
          </a:xfrm>
          <a:prstGeom prst="rect">
            <a:avLst/>
          </a:prstGeom>
        </p:spPr>
      </p:pic>
      <p:pic>
        <p:nvPicPr>
          <p:cNvPr id="11" name="10 Imagen" descr="c7.gif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7429520" y="2714620"/>
            <a:ext cx="1488292" cy="1785950"/>
          </a:xfrm>
          <a:prstGeom prst="rect">
            <a:avLst/>
          </a:prstGeom>
        </p:spPr>
      </p:pic>
      <p:pic>
        <p:nvPicPr>
          <p:cNvPr id="13" name="12 Imagen" descr="donald6.gif"/>
          <p:cNvPicPr>
            <a:picLocks noChangeAspect="1"/>
          </p:cNvPicPr>
          <p:nvPr/>
        </p:nvPicPr>
        <p:blipFill>
          <a:blip r:embed="rId8">
            <a:lum contrast="10000"/>
          </a:blip>
          <a:stretch>
            <a:fillRect/>
          </a:stretch>
        </p:blipFill>
        <p:spPr>
          <a:xfrm>
            <a:off x="7286644" y="4500570"/>
            <a:ext cx="1607348" cy="1928818"/>
          </a:xfrm>
          <a:prstGeom prst="rect">
            <a:avLst/>
          </a:prstGeom>
        </p:spPr>
      </p:pic>
      <p:pic>
        <p:nvPicPr>
          <p:cNvPr id="15" name="14 Imagen" descr="mick051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4714884"/>
            <a:ext cx="1709740" cy="1924054"/>
          </a:xfrm>
          <a:prstGeom prst="rect">
            <a:avLst/>
          </a:prstGeom>
        </p:spPr>
      </p:pic>
      <p:pic>
        <p:nvPicPr>
          <p:cNvPr id="16" name="15 Imagen" descr="donald-duck-009.gif"/>
          <p:cNvPicPr>
            <a:picLocks noChangeAspect="1"/>
          </p:cNvPicPr>
          <p:nvPr/>
        </p:nvPicPr>
        <p:blipFill>
          <a:blip r:embed="rId10">
            <a:lum contrast="10000"/>
          </a:blip>
          <a:stretch>
            <a:fillRect/>
          </a:stretch>
        </p:blipFill>
        <p:spPr>
          <a:xfrm>
            <a:off x="4381185" y="4572008"/>
            <a:ext cx="2172012" cy="1957386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stillo-DisneyWorldOfertas-Flori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ff9b40dad74b0eeeee32678aae114ce0f5eaea19cde8c2a751c4947f04b2218c6g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3742"/>
            <a:ext cx="9144000" cy="6810516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efd72_Disney estudio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17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093-hi-P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827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558780_b86c8581d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270"/>
            <a:ext cx="9144000" cy="68377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25464729_076a2495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8338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30424332928c68ba699o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31049053583442725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285720" y="357166"/>
            <a:ext cx="4212674" cy="6215106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4 Imagen" descr="U6-78_142-571x8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428604"/>
            <a:ext cx="4143404" cy="6143668"/>
          </a:xfrm>
          <a:prstGeom prst="round2DiagRect">
            <a:avLst>
              <a:gd name="adj1" fmla="val 50000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6 Imagen" descr="mick4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4572008"/>
            <a:ext cx="1655453" cy="1881197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31051043551873503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12931051375393427111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-of-animation-poo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ean Miners at Disney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justin-bieber-disney-parks-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yana 0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GM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1-1024x6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ichael-phelps-disney-world-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Punta Cana 2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5816" y="0"/>
            <a:ext cx="94298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rizzly-River-Ru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World March 27 2010 08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otos en Disney  World por Federico Genao Jáquez 2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 World Vacation.jpg"/>
          <p:cNvPicPr>
            <a:picLocks noChangeAspect="1"/>
          </p:cNvPicPr>
          <p:nvPr/>
        </p:nvPicPr>
        <p:blipFill>
          <a:blip r:embed="rId2">
            <a:lum contrast="10000"/>
          </a:blip>
          <a:srcRect b="749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l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.park.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ontyJed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_orlando_-_mickey_en_hierba-4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main-stre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_orlando_fren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lando - Walt Disney World-Janet Apr 06 02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_world_jungle_cruise-1024x6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am_146899_1974330_3958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103009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NEW-SPI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land-024(www.CoolWallpapers.org)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2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mallworl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ORLANDO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oarin-californ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epcot-2008-025-monorail-flowers-in-foreground-sun-flash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disneyland-orlando-united-states+1152_12941386599-tpfil02aw-2109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world_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ummit plumme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sney-World-Cast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tom_sawyer_island_2008_imac parque temastic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005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World-Showcase-Germany-the-disney-world-club-6595365-2272-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36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us_orlando_magickingdom_cascanueces_desfilando_en_nav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83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disney-magic-kingdom-mickey-walt-statu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trada-de-Disney-Art-of-Animation-Resort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Walt-Disney-World-Railroad-Steam-Locomotive-Magic-Kingdom-AmusementAndThemeParks.com-Walt-Disney-World-WDW-Orlando-Florid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PCO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pcot-center-orlando-united-states+1152_12929456208-tpfil02aw-161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vergladesAtrium_l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rizzly-River-Ru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est-track-Epcot-1024x7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Orlando-Popular-Attraction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oofy.jpg"/>
          <p:cNvPicPr>
            <a:picLocks noChangeAspect="1"/>
          </p:cNvPicPr>
          <p:nvPr/>
        </p:nvPicPr>
        <p:blipFill>
          <a:blip r:embed="rId2"/>
          <a:srcRect b="568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5 Marcador de contenido" descr="Disneyland-026(www.CoolWallpapers.org)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143" y="0"/>
            <a:ext cx="9180143" cy="6858000"/>
          </a:xfrm>
          <a:prstGeom prst="rect">
            <a:avLst/>
          </a:prstGeom>
        </p:spPr>
      </p:pic>
      <p:pic>
        <p:nvPicPr>
          <p:cNvPr id="6" name="5 Imagen" descr="disney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0" name="9 Imagen" descr="mick43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9454" y="2857496"/>
            <a:ext cx="1760232" cy="2000264"/>
          </a:xfrm>
          <a:prstGeom prst="rect">
            <a:avLst/>
          </a:prstGeom>
        </p:spPr>
      </p:pic>
      <p:pic>
        <p:nvPicPr>
          <p:cNvPr id="15" name="14 Imagen" descr="c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3570" y="2786058"/>
            <a:ext cx="1666880" cy="2000256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5857884" y="5214950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8" name="17 Marcador de contenido" descr="Imagen1.jpg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57158" y="357166"/>
            <a:ext cx="5384087" cy="601879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63</Words>
  <Application>Microsoft Office PowerPoint</Application>
  <PresentationFormat>Presentación en pantalla (4:3)</PresentationFormat>
  <Paragraphs>29</Paragraphs>
  <Slides>40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60</cp:revision>
  <dcterms:created xsi:type="dcterms:W3CDTF">2012-07-24T21:47:56Z</dcterms:created>
  <dcterms:modified xsi:type="dcterms:W3CDTF">2012-07-25T17:28:02Z</dcterms:modified>
</cp:coreProperties>
</file>