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slideLayouts/slideLayout1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62" r:id="rId3"/>
  </p:sldMasterIdLst>
  <p:notesMasterIdLst>
    <p:notesMasterId r:id="rId83"/>
  </p:notesMasterIdLst>
  <p:sldIdLst>
    <p:sldId id="256" r:id="rId4"/>
    <p:sldId id="257" r:id="rId5"/>
    <p:sldId id="258" r:id="rId6"/>
    <p:sldId id="262" r:id="rId7"/>
    <p:sldId id="260" r:id="rId8"/>
    <p:sldId id="261"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 id="284" r:id="rId31"/>
    <p:sldId id="285" r:id="rId32"/>
    <p:sldId id="286" r:id="rId33"/>
    <p:sldId id="287" r:id="rId34"/>
    <p:sldId id="288" r:id="rId35"/>
    <p:sldId id="289" r:id="rId36"/>
    <p:sldId id="290" r:id="rId37"/>
    <p:sldId id="291" r:id="rId38"/>
    <p:sldId id="292" r:id="rId39"/>
    <p:sldId id="293" r:id="rId40"/>
    <p:sldId id="294" r:id="rId41"/>
    <p:sldId id="295" r:id="rId42"/>
    <p:sldId id="296" r:id="rId43"/>
    <p:sldId id="297" r:id="rId44"/>
    <p:sldId id="298" r:id="rId45"/>
    <p:sldId id="299" r:id="rId46"/>
    <p:sldId id="300" r:id="rId47"/>
    <p:sldId id="301" r:id="rId48"/>
    <p:sldId id="302" r:id="rId49"/>
    <p:sldId id="303" r:id="rId50"/>
    <p:sldId id="304" r:id="rId51"/>
    <p:sldId id="305" r:id="rId52"/>
    <p:sldId id="306" r:id="rId53"/>
    <p:sldId id="307" r:id="rId54"/>
    <p:sldId id="308" r:id="rId55"/>
    <p:sldId id="309" r:id="rId56"/>
    <p:sldId id="310" r:id="rId57"/>
    <p:sldId id="311" r:id="rId58"/>
    <p:sldId id="312" r:id="rId59"/>
    <p:sldId id="313" r:id="rId60"/>
    <p:sldId id="314" r:id="rId61"/>
    <p:sldId id="315" r:id="rId62"/>
    <p:sldId id="316" r:id="rId63"/>
    <p:sldId id="317" r:id="rId64"/>
    <p:sldId id="318" r:id="rId65"/>
    <p:sldId id="319" r:id="rId66"/>
    <p:sldId id="320" r:id="rId67"/>
    <p:sldId id="321" r:id="rId68"/>
    <p:sldId id="322" r:id="rId69"/>
    <p:sldId id="323" r:id="rId70"/>
    <p:sldId id="326" r:id="rId71"/>
    <p:sldId id="328" r:id="rId72"/>
    <p:sldId id="324" r:id="rId73"/>
    <p:sldId id="325" r:id="rId74"/>
    <p:sldId id="327" r:id="rId75"/>
    <p:sldId id="330" r:id="rId76"/>
    <p:sldId id="332" r:id="rId77"/>
    <p:sldId id="331" r:id="rId78"/>
    <p:sldId id="329" r:id="rId79"/>
    <p:sldId id="333" r:id="rId80"/>
    <p:sldId id="334" r:id="rId81"/>
    <p:sldId id="335" r:id="rId82"/>
  </p:sldIdLst>
  <p:sldSz cx="1219200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67" d="100"/>
          <a:sy n="67" d="100"/>
        </p:scale>
        <p:origin x="620"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slide" Target="slides/slide47.xml"/><Relationship Id="rId55" Type="http://schemas.openxmlformats.org/officeDocument/2006/relationships/slide" Target="slides/slide52.xml"/><Relationship Id="rId63" Type="http://schemas.openxmlformats.org/officeDocument/2006/relationships/slide" Target="slides/slide60.xml"/><Relationship Id="rId68" Type="http://schemas.openxmlformats.org/officeDocument/2006/relationships/slide" Target="slides/slide65.xml"/><Relationship Id="rId76" Type="http://schemas.openxmlformats.org/officeDocument/2006/relationships/slide" Target="slides/slide73.xml"/><Relationship Id="rId84" Type="http://schemas.openxmlformats.org/officeDocument/2006/relationships/presProps" Target="presProps.xml"/><Relationship Id="rId7" Type="http://schemas.openxmlformats.org/officeDocument/2006/relationships/slide" Target="slides/slide4.xml"/><Relationship Id="rId71" Type="http://schemas.openxmlformats.org/officeDocument/2006/relationships/slide" Target="slides/slide68.xml"/><Relationship Id="rId2" Type="http://schemas.openxmlformats.org/officeDocument/2006/relationships/slideMaster" Target="slideMasters/slideMaster2.xml"/><Relationship Id="rId16" Type="http://schemas.openxmlformats.org/officeDocument/2006/relationships/slide" Target="slides/slide13.xml"/><Relationship Id="rId29" Type="http://schemas.openxmlformats.org/officeDocument/2006/relationships/slide" Target="slides/slide26.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slide" Target="slides/slide50.xml"/><Relationship Id="rId58" Type="http://schemas.openxmlformats.org/officeDocument/2006/relationships/slide" Target="slides/slide55.xml"/><Relationship Id="rId66" Type="http://schemas.openxmlformats.org/officeDocument/2006/relationships/slide" Target="slides/slide63.xml"/><Relationship Id="rId74" Type="http://schemas.openxmlformats.org/officeDocument/2006/relationships/slide" Target="slides/slide71.xml"/><Relationship Id="rId79" Type="http://schemas.openxmlformats.org/officeDocument/2006/relationships/slide" Target="slides/slide76.xml"/><Relationship Id="rId87" Type="http://schemas.openxmlformats.org/officeDocument/2006/relationships/tableStyles" Target="tableStyles.xml"/><Relationship Id="rId5" Type="http://schemas.openxmlformats.org/officeDocument/2006/relationships/slide" Target="slides/slide2.xml"/><Relationship Id="rId61" Type="http://schemas.openxmlformats.org/officeDocument/2006/relationships/slide" Target="slides/slide58.xml"/><Relationship Id="rId82" Type="http://schemas.openxmlformats.org/officeDocument/2006/relationships/slide" Target="slides/slide79.xml"/><Relationship Id="rId19" Type="http://schemas.openxmlformats.org/officeDocument/2006/relationships/slide" Target="slides/slide16.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56" Type="http://schemas.openxmlformats.org/officeDocument/2006/relationships/slide" Target="slides/slide53.xml"/><Relationship Id="rId64" Type="http://schemas.openxmlformats.org/officeDocument/2006/relationships/slide" Target="slides/slide61.xml"/><Relationship Id="rId69" Type="http://schemas.openxmlformats.org/officeDocument/2006/relationships/slide" Target="slides/slide66.xml"/><Relationship Id="rId77" Type="http://schemas.openxmlformats.org/officeDocument/2006/relationships/slide" Target="slides/slide74.xml"/><Relationship Id="rId8" Type="http://schemas.openxmlformats.org/officeDocument/2006/relationships/slide" Target="slides/slide5.xml"/><Relationship Id="rId51" Type="http://schemas.openxmlformats.org/officeDocument/2006/relationships/slide" Target="slides/slide48.xml"/><Relationship Id="rId72" Type="http://schemas.openxmlformats.org/officeDocument/2006/relationships/slide" Target="slides/slide69.xml"/><Relationship Id="rId80" Type="http://schemas.openxmlformats.org/officeDocument/2006/relationships/slide" Target="slides/slide77.xml"/><Relationship Id="rId85" Type="http://schemas.openxmlformats.org/officeDocument/2006/relationships/viewProps" Target="viewProps.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59" Type="http://schemas.openxmlformats.org/officeDocument/2006/relationships/slide" Target="slides/slide56.xml"/><Relationship Id="rId67" Type="http://schemas.openxmlformats.org/officeDocument/2006/relationships/slide" Target="slides/slide64.xml"/><Relationship Id="rId20" Type="http://schemas.openxmlformats.org/officeDocument/2006/relationships/slide" Target="slides/slide17.xml"/><Relationship Id="rId41" Type="http://schemas.openxmlformats.org/officeDocument/2006/relationships/slide" Target="slides/slide38.xml"/><Relationship Id="rId54" Type="http://schemas.openxmlformats.org/officeDocument/2006/relationships/slide" Target="slides/slide51.xml"/><Relationship Id="rId62" Type="http://schemas.openxmlformats.org/officeDocument/2006/relationships/slide" Target="slides/slide59.xml"/><Relationship Id="rId70" Type="http://schemas.openxmlformats.org/officeDocument/2006/relationships/slide" Target="slides/slide67.xml"/><Relationship Id="rId75" Type="http://schemas.openxmlformats.org/officeDocument/2006/relationships/slide" Target="slides/slide72.xml"/><Relationship Id="rId83"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3.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57" Type="http://schemas.openxmlformats.org/officeDocument/2006/relationships/slide" Target="slides/slide54.xml"/><Relationship Id="rId10" Type="http://schemas.openxmlformats.org/officeDocument/2006/relationships/slide" Target="slides/slide7.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slide" Target="slides/slide49.xml"/><Relationship Id="rId60" Type="http://schemas.openxmlformats.org/officeDocument/2006/relationships/slide" Target="slides/slide57.xml"/><Relationship Id="rId65" Type="http://schemas.openxmlformats.org/officeDocument/2006/relationships/slide" Target="slides/slide62.xml"/><Relationship Id="rId73" Type="http://schemas.openxmlformats.org/officeDocument/2006/relationships/slide" Target="slides/slide70.xml"/><Relationship Id="rId78" Type="http://schemas.openxmlformats.org/officeDocument/2006/relationships/slide" Target="slides/slide75.xml"/><Relationship Id="rId81" Type="http://schemas.openxmlformats.org/officeDocument/2006/relationships/slide" Target="slides/slide78.xml"/><Relationship Id="rId86"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encabezado 1">
            <a:extLst>
              <a:ext uri="{FF2B5EF4-FFF2-40B4-BE49-F238E27FC236}">
                <a16:creationId xmlns:a16="http://schemas.microsoft.com/office/drawing/2014/main" id="{4BABB134-6CB6-48C4-8B0A-F62D5629B4F6}"/>
              </a:ext>
            </a:extLst>
          </p:cNvPr>
          <p:cNvSpPr txBox="1">
            <a:spLocks noGrp="1"/>
          </p:cNvSpPr>
          <p:nvPr>
            <p:ph type="hdr" sz="quarter"/>
          </p:nvPr>
        </p:nvSpPr>
        <p:spPr>
          <a:xfrm>
            <a:off x="0" y="0"/>
            <a:ext cx="2971800" cy="458791"/>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3" name="Marcador de fecha 2">
            <a:extLst>
              <a:ext uri="{FF2B5EF4-FFF2-40B4-BE49-F238E27FC236}">
                <a16:creationId xmlns:a16="http://schemas.microsoft.com/office/drawing/2014/main" id="{9B9C7446-8560-4D1A-B2D1-A8862A94C943}"/>
              </a:ext>
            </a:extLst>
          </p:cNvPr>
          <p:cNvSpPr txBox="1">
            <a:spLocks noGrp="1"/>
          </p:cNvSpPr>
          <p:nvPr>
            <p:ph type="dt" idx="1"/>
          </p:nvPr>
        </p:nvSpPr>
        <p:spPr>
          <a:xfrm>
            <a:off x="3884608" y="0"/>
            <a:ext cx="2971800" cy="458791"/>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FF594E8D-DB7A-47CD-9F57-3A6087810733}" type="datetime1">
              <a:rPr lang="es-ES"/>
              <a:pPr lvl="0"/>
              <a:t>06/09/2020</a:t>
            </a:fld>
            <a:endParaRPr lang="es-ES"/>
          </a:p>
        </p:txBody>
      </p:sp>
      <p:sp>
        <p:nvSpPr>
          <p:cNvPr id="4" name="Marcador de imagen de diapositiva 3">
            <a:extLst>
              <a:ext uri="{FF2B5EF4-FFF2-40B4-BE49-F238E27FC236}">
                <a16:creationId xmlns:a16="http://schemas.microsoft.com/office/drawing/2014/main" id="{CA98D6C0-9CF4-465C-8E65-AEB57E7204CA}"/>
              </a:ext>
            </a:extLst>
          </p:cNvPr>
          <p:cNvSpPr>
            <a:spLocks noGrp="1" noRot="1" noChangeAspect="1"/>
          </p:cNvSpPr>
          <p:nvPr>
            <p:ph type="sldImg" idx="2"/>
          </p:nvPr>
        </p:nvSpPr>
        <p:spPr>
          <a:xfrm>
            <a:off x="685800" y="1143000"/>
            <a:ext cx="5486400" cy="3086099"/>
          </a:xfrm>
          <a:prstGeom prst="rect">
            <a:avLst/>
          </a:prstGeom>
          <a:noFill/>
          <a:ln w="12701">
            <a:solidFill>
              <a:srgbClr val="000000"/>
            </a:solidFill>
            <a:prstDash val="solid"/>
          </a:ln>
        </p:spPr>
      </p:sp>
      <p:sp>
        <p:nvSpPr>
          <p:cNvPr id="5" name="Marcador de notas 4">
            <a:extLst>
              <a:ext uri="{FF2B5EF4-FFF2-40B4-BE49-F238E27FC236}">
                <a16:creationId xmlns:a16="http://schemas.microsoft.com/office/drawing/2014/main" id="{FDF64739-6EEC-4BF0-B176-124D001BABA6}"/>
              </a:ext>
            </a:extLst>
          </p:cNvPr>
          <p:cNvSpPr txBox="1">
            <a:spLocks noGrp="1"/>
          </p:cNvSpPr>
          <p:nvPr>
            <p:ph type="body" sz="quarter" idx="3"/>
          </p:nvPr>
        </p:nvSpPr>
        <p:spPr>
          <a:xfrm>
            <a:off x="685800" y="4400549"/>
            <a:ext cx="5486400" cy="3600450"/>
          </a:xfrm>
          <a:prstGeom prst="rect">
            <a:avLst/>
          </a:prstGeom>
          <a:noFill/>
          <a:ln>
            <a:noFill/>
          </a:ln>
        </p:spPr>
        <p:txBody>
          <a:bodyPr vert="horz" wrap="square" lIns="91440" tIns="45720" rIns="91440" bIns="45720" anchor="t" anchorCtr="0" compatLnSpc="1">
            <a:no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6" name="Marcador de pie de página 5">
            <a:extLst>
              <a:ext uri="{FF2B5EF4-FFF2-40B4-BE49-F238E27FC236}">
                <a16:creationId xmlns:a16="http://schemas.microsoft.com/office/drawing/2014/main" id="{8D2C1288-A12C-4B2A-8BC2-8AF1FA3955F8}"/>
              </a:ext>
            </a:extLst>
          </p:cNvPr>
          <p:cNvSpPr txBox="1">
            <a:spLocks noGrp="1"/>
          </p:cNvSpPr>
          <p:nvPr>
            <p:ph type="ftr" sz="quarter" idx="4"/>
          </p:nvPr>
        </p:nvSpPr>
        <p:spPr>
          <a:xfrm>
            <a:off x="0"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7" name="Marcador de número de diapositiva 6">
            <a:extLst>
              <a:ext uri="{FF2B5EF4-FFF2-40B4-BE49-F238E27FC236}">
                <a16:creationId xmlns:a16="http://schemas.microsoft.com/office/drawing/2014/main" id="{CA4C9B3A-6E94-47B6-ADCF-0953D090BB59}"/>
              </a:ext>
            </a:extLst>
          </p:cNvPr>
          <p:cNvSpPr txBox="1">
            <a:spLocks noGrp="1"/>
          </p:cNvSpPr>
          <p:nvPr>
            <p:ph type="sldNum" sz="quarter" idx="5"/>
          </p:nvPr>
        </p:nvSpPr>
        <p:spPr>
          <a:xfrm>
            <a:off x="3884608"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F18D5D45-F26A-464E-B158-A88DC7FF7128}" type="slidenum">
              <a:t>‹Nº›</a:t>
            </a:fld>
            <a:endParaRPr lang="es-ES"/>
          </a:p>
        </p:txBody>
      </p:sp>
    </p:spTree>
    <p:extLst>
      <p:ext uri="{BB962C8B-B14F-4D97-AF65-F5344CB8AC3E}">
        <p14:creationId xmlns:p14="http://schemas.microsoft.com/office/powerpoint/2010/main" val="3158122020"/>
      </p:ext>
    </p:extLst>
  </p:cSld>
  <p:clrMap bg1="lt1" tx1="dk1" bg2="lt2" tx2="dk2" accent1="accent1" accent2="accent2" accent3="accent3" accent4="accent4" accent5="accent5" accent6="accent6" hlink="hlink" folHlink="folHlink"/>
  <p:notes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vl2pPr marL="457200" marR="0" lvl="1"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2pPr>
    <a:lvl3pPr marL="914400" marR="0" lvl="2"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3pPr>
    <a:lvl4pPr marL="1371600" marR="0" lvl="3"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4pPr>
    <a:lvl5pPr marL="1828800" marR="0" lvl="4"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A235D1B0-0290-44D2-9FF2-6659D2CA3C39}"/>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212E40E0-7507-4551-A10E-F0AACCE416B6}"/>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8A251176-9665-4035-A47C-A83A428C2003}"/>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35AD4833-C8B3-459C-9741-B0336E3619DD}" type="slidenum">
              <a:t>2</a:t>
            </a:fld>
            <a:endParaRPr lang="es-ES" sz="1200" b="0" i="0" u="none" strike="noStrike" kern="1200" cap="none" spc="0" baseline="0">
              <a:solidFill>
                <a:srgbClr val="000000"/>
              </a:solidFill>
              <a:uFillTx/>
              <a:latin typeface="Calibri"/>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AB26181-6269-4333-8942-62E295E34653}"/>
              </a:ext>
            </a:extLst>
          </p:cNvPr>
          <p:cNvSpPr txBox="1">
            <a:spLocks noGrp="1"/>
          </p:cNvSpPr>
          <p:nvPr>
            <p:ph type="ctrTitle"/>
          </p:nvPr>
        </p:nvSpPr>
        <p:spPr>
          <a:xfrm>
            <a:off x="1524003" y="1122361"/>
            <a:ext cx="9144000" cy="2387598"/>
          </a:xfrm>
        </p:spPr>
        <p:txBody>
          <a:bodyPr anchor="b" anchorCtr="1"/>
          <a:lstStyle>
            <a:lvl1pPr algn="ct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3F3D0073-2CC8-4F05-8694-693CEC25DB8A}"/>
              </a:ext>
            </a:extLst>
          </p:cNvPr>
          <p:cNvSpPr txBox="1">
            <a:spLocks noGrp="1"/>
          </p:cNvSpPr>
          <p:nvPr>
            <p:ph type="subTitle" idx="1"/>
          </p:nvPr>
        </p:nvSpPr>
        <p:spPr>
          <a:xfrm>
            <a:off x="1524003" y="3602041"/>
            <a:ext cx="9144000" cy="1655758"/>
          </a:xfrm>
        </p:spPr>
        <p:txBody>
          <a:bodyPr anchorCtr="1"/>
          <a:lstStyle>
            <a:lvl1pPr marL="0" indent="0" algn="ctr">
              <a:buNone/>
              <a:defRPr sz="2400"/>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40BF02D5-B775-4EA1-A50A-7A415C322137}"/>
              </a:ext>
            </a:extLst>
          </p:cNvPr>
          <p:cNvSpPr txBox="1">
            <a:spLocks noGrp="1"/>
          </p:cNvSpPr>
          <p:nvPr>
            <p:ph type="dt" sz="half" idx="7"/>
          </p:nvPr>
        </p:nvSpPr>
        <p:spPr/>
        <p:txBody>
          <a:bodyPr/>
          <a:lstStyle>
            <a:lvl1pPr>
              <a:defRPr/>
            </a:lvl1pPr>
          </a:lstStyle>
          <a:p>
            <a:pPr lvl="0"/>
            <a:fld id="{DF2169F2-DBAE-4AF3-A981-251C73768B36}" type="datetime1">
              <a:rPr lang="es-ES"/>
              <a:pPr lvl="0"/>
              <a:t>06/09/2020</a:t>
            </a:fld>
            <a:endParaRPr lang="es-ES"/>
          </a:p>
        </p:txBody>
      </p:sp>
      <p:sp>
        <p:nvSpPr>
          <p:cNvPr id="5" name="Marcador de pie de página 4">
            <a:extLst>
              <a:ext uri="{FF2B5EF4-FFF2-40B4-BE49-F238E27FC236}">
                <a16:creationId xmlns:a16="http://schemas.microsoft.com/office/drawing/2014/main" id="{908B09A2-AF54-41A9-B8ED-2904DA1FD329}"/>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D6FAAA89-FF1B-4DD9-9F69-010A6AF08BF1}"/>
              </a:ext>
            </a:extLst>
          </p:cNvPr>
          <p:cNvSpPr txBox="1">
            <a:spLocks noGrp="1"/>
          </p:cNvSpPr>
          <p:nvPr>
            <p:ph type="sldNum" sz="quarter" idx="8"/>
          </p:nvPr>
        </p:nvSpPr>
        <p:spPr/>
        <p:txBody>
          <a:bodyPr/>
          <a:lstStyle>
            <a:lvl1pPr>
              <a:defRPr/>
            </a:lvl1pPr>
          </a:lstStyle>
          <a:p>
            <a:pPr lvl="0"/>
            <a:fld id="{0686B875-8118-48E8-B8CD-16512BA7FD2E}" type="slidenum">
              <a:t>‹Nº›</a:t>
            </a:fld>
            <a:endParaRPr lang="es-ES"/>
          </a:p>
        </p:txBody>
      </p:sp>
    </p:spTree>
    <p:extLst>
      <p:ext uri="{BB962C8B-B14F-4D97-AF65-F5344CB8AC3E}">
        <p14:creationId xmlns:p14="http://schemas.microsoft.com/office/powerpoint/2010/main" val="3106871984"/>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5464C95-E82F-4077-9C2F-5AB2F77D1ACA}"/>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0D363622-D728-4131-84C6-ABB37AF2B68A}"/>
              </a:ext>
            </a:extLst>
          </p:cNvPr>
          <p:cNvSpPr txBox="1">
            <a:spLocks noGrp="1"/>
          </p:cNvSpPr>
          <p:nvPr>
            <p:ph idx="1"/>
          </p:nvPr>
        </p:nvSpPr>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2206EC1D-B33C-4716-8D1A-AACDFC7BCACA}"/>
              </a:ext>
            </a:extLst>
          </p:cNvPr>
          <p:cNvSpPr txBox="1">
            <a:spLocks noGrp="1"/>
          </p:cNvSpPr>
          <p:nvPr>
            <p:ph type="dt" sz="half" idx="7"/>
          </p:nvPr>
        </p:nvSpPr>
        <p:spPr/>
        <p:txBody>
          <a:bodyPr/>
          <a:lstStyle>
            <a:lvl1pPr>
              <a:defRPr/>
            </a:lvl1pPr>
          </a:lstStyle>
          <a:p>
            <a:pPr lvl="0"/>
            <a:fld id="{F4C9CA99-1586-4C23-A3FE-98352F1A3ACB}" type="datetime1">
              <a:rPr lang="es-ES"/>
              <a:pPr lvl="0"/>
              <a:t>06/09/2020</a:t>
            </a:fld>
            <a:endParaRPr lang="es-ES"/>
          </a:p>
        </p:txBody>
      </p:sp>
      <p:sp>
        <p:nvSpPr>
          <p:cNvPr id="5" name="Marcador de pie de página 4">
            <a:extLst>
              <a:ext uri="{FF2B5EF4-FFF2-40B4-BE49-F238E27FC236}">
                <a16:creationId xmlns:a16="http://schemas.microsoft.com/office/drawing/2014/main" id="{F1665FAE-37FD-4155-A846-2DCC47E4E12D}"/>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48512C9D-7FEA-48A1-9A22-2B68A0E44A94}"/>
              </a:ext>
            </a:extLst>
          </p:cNvPr>
          <p:cNvSpPr txBox="1">
            <a:spLocks noGrp="1"/>
          </p:cNvSpPr>
          <p:nvPr>
            <p:ph type="sldNum" sz="quarter" idx="8"/>
          </p:nvPr>
        </p:nvSpPr>
        <p:spPr/>
        <p:txBody>
          <a:bodyPr/>
          <a:lstStyle>
            <a:lvl1pPr>
              <a:defRPr/>
            </a:lvl1pPr>
          </a:lstStyle>
          <a:p>
            <a:pPr lvl="0"/>
            <a:fld id="{99693131-4131-4DF7-9231-BE38FB672FC4}" type="slidenum">
              <a:t>‹Nº›</a:t>
            </a:fld>
            <a:endParaRPr lang="es-ES"/>
          </a:p>
        </p:txBody>
      </p:sp>
    </p:spTree>
    <p:extLst>
      <p:ext uri="{BB962C8B-B14F-4D97-AF65-F5344CB8AC3E}">
        <p14:creationId xmlns:p14="http://schemas.microsoft.com/office/powerpoint/2010/main" val="20842215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B025D6B-E158-4C4C-926D-C088867B90C3}"/>
              </a:ext>
            </a:extLst>
          </p:cNvPr>
          <p:cNvSpPr txBox="1">
            <a:spLocks noGrp="1"/>
          </p:cNvSpPr>
          <p:nvPr>
            <p:ph type="title"/>
          </p:nvPr>
        </p:nvSpPr>
        <p:spPr>
          <a:xfrm>
            <a:off x="831847" y="1709735"/>
            <a:ext cx="10515600" cy="2852735"/>
          </a:xfrm>
        </p:spPr>
        <p:txBody>
          <a:bodyPr anchor="b"/>
          <a:lstStyle>
            <a:lvl1pPr>
              <a:defRPr sz="6000"/>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67B5E16C-D977-471F-A807-01B025A2FB10}"/>
              </a:ext>
            </a:extLst>
          </p:cNvPr>
          <p:cNvSpPr txBox="1">
            <a:spLocks noGrp="1"/>
          </p:cNvSpPr>
          <p:nvPr>
            <p:ph type="body" idx="1"/>
          </p:nvPr>
        </p:nvSpPr>
        <p:spPr>
          <a:xfrm>
            <a:off x="831847" y="4589465"/>
            <a:ext cx="10515600" cy="1500182"/>
          </a:xfrm>
        </p:spPr>
        <p:txBody>
          <a:bodyPr/>
          <a:lstStyle>
            <a:lvl1pPr marL="0" indent="0">
              <a:buNone/>
              <a:defRPr sz="2400">
                <a:solidFill>
                  <a:srgbClr val="898989"/>
                </a:solidFill>
              </a:defRPr>
            </a:lvl1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627942CA-DE7A-4538-8707-A0594F68CF43}"/>
              </a:ext>
            </a:extLst>
          </p:cNvPr>
          <p:cNvSpPr txBox="1">
            <a:spLocks noGrp="1"/>
          </p:cNvSpPr>
          <p:nvPr>
            <p:ph type="dt" sz="half" idx="7"/>
          </p:nvPr>
        </p:nvSpPr>
        <p:spPr/>
        <p:txBody>
          <a:bodyPr/>
          <a:lstStyle>
            <a:lvl1pPr>
              <a:defRPr/>
            </a:lvl1pPr>
          </a:lstStyle>
          <a:p>
            <a:pPr lvl="0"/>
            <a:fld id="{93E71678-8286-42F1-B582-E9C2901D9E93}" type="datetime1">
              <a:rPr lang="es-ES"/>
              <a:pPr lvl="0"/>
              <a:t>06/09/2020</a:t>
            </a:fld>
            <a:endParaRPr lang="es-ES"/>
          </a:p>
        </p:txBody>
      </p:sp>
      <p:sp>
        <p:nvSpPr>
          <p:cNvPr id="5" name="Marcador de pie de página 4">
            <a:extLst>
              <a:ext uri="{FF2B5EF4-FFF2-40B4-BE49-F238E27FC236}">
                <a16:creationId xmlns:a16="http://schemas.microsoft.com/office/drawing/2014/main" id="{4D5904E3-0F35-415E-B215-E8A246193791}"/>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4B31E536-9110-4749-94DD-0F7290362469}"/>
              </a:ext>
            </a:extLst>
          </p:cNvPr>
          <p:cNvSpPr txBox="1">
            <a:spLocks noGrp="1"/>
          </p:cNvSpPr>
          <p:nvPr>
            <p:ph type="sldNum" sz="quarter" idx="8"/>
          </p:nvPr>
        </p:nvSpPr>
        <p:spPr/>
        <p:txBody>
          <a:bodyPr/>
          <a:lstStyle>
            <a:lvl1pPr>
              <a:defRPr/>
            </a:lvl1pPr>
          </a:lstStyle>
          <a:p>
            <a:pPr lvl="0"/>
            <a:fld id="{64094F14-C9C9-4BDF-A5E4-066C462B5B2B}" type="slidenum">
              <a:t>‹Nº›</a:t>
            </a:fld>
            <a:endParaRPr lang="es-ES"/>
          </a:p>
        </p:txBody>
      </p:sp>
    </p:spTree>
    <p:extLst>
      <p:ext uri="{BB962C8B-B14F-4D97-AF65-F5344CB8AC3E}">
        <p14:creationId xmlns:p14="http://schemas.microsoft.com/office/powerpoint/2010/main" val="129544024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3CAA164-7E38-4ADC-8537-01134F4D6AFB}"/>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6AC575E1-6998-46E2-8A59-103848A7F878}"/>
              </a:ext>
            </a:extLst>
          </p:cNvPr>
          <p:cNvSpPr txBox="1">
            <a:spLocks noGrp="1"/>
          </p:cNvSpPr>
          <p:nvPr>
            <p:ph idx="1"/>
          </p:nvPr>
        </p:nvSpPr>
        <p:spPr>
          <a:xfrm>
            <a:off x="838203"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a:extLst>
              <a:ext uri="{FF2B5EF4-FFF2-40B4-BE49-F238E27FC236}">
                <a16:creationId xmlns:a16="http://schemas.microsoft.com/office/drawing/2014/main" id="{C47E01A1-EAF9-47D7-B4FC-327E1B25983F}"/>
              </a:ext>
            </a:extLst>
          </p:cNvPr>
          <p:cNvSpPr txBox="1">
            <a:spLocks noGrp="1"/>
          </p:cNvSpPr>
          <p:nvPr>
            <p:ph idx="2"/>
          </p:nvPr>
        </p:nvSpPr>
        <p:spPr>
          <a:xfrm>
            <a:off x="6172200"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fecha 4">
            <a:extLst>
              <a:ext uri="{FF2B5EF4-FFF2-40B4-BE49-F238E27FC236}">
                <a16:creationId xmlns:a16="http://schemas.microsoft.com/office/drawing/2014/main" id="{7EAA9E2F-6408-4AD3-9B5D-55726383C314}"/>
              </a:ext>
            </a:extLst>
          </p:cNvPr>
          <p:cNvSpPr txBox="1">
            <a:spLocks noGrp="1"/>
          </p:cNvSpPr>
          <p:nvPr>
            <p:ph type="dt" sz="half" idx="7"/>
          </p:nvPr>
        </p:nvSpPr>
        <p:spPr/>
        <p:txBody>
          <a:bodyPr/>
          <a:lstStyle>
            <a:lvl1pPr>
              <a:defRPr/>
            </a:lvl1pPr>
          </a:lstStyle>
          <a:p>
            <a:pPr lvl="0"/>
            <a:fld id="{879496A0-99E1-4836-8AA1-BF86C649782D}" type="datetime1">
              <a:rPr lang="es-ES"/>
              <a:pPr lvl="0"/>
              <a:t>06/09/2020</a:t>
            </a:fld>
            <a:endParaRPr lang="es-ES"/>
          </a:p>
        </p:txBody>
      </p:sp>
      <p:sp>
        <p:nvSpPr>
          <p:cNvPr id="6" name="Marcador de pie de página 5">
            <a:extLst>
              <a:ext uri="{FF2B5EF4-FFF2-40B4-BE49-F238E27FC236}">
                <a16:creationId xmlns:a16="http://schemas.microsoft.com/office/drawing/2014/main" id="{0A51A43F-9942-4D92-A458-AD854817B757}"/>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A20702AD-5BF4-4EA5-AB4D-CE7EFE52EA1F}"/>
              </a:ext>
            </a:extLst>
          </p:cNvPr>
          <p:cNvSpPr txBox="1">
            <a:spLocks noGrp="1"/>
          </p:cNvSpPr>
          <p:nvPr>
            <p:ph type="sldNum" sz="quarter" idx="8"/>
          </p:nvPr>
        </p:nvSpPr>
        <p:spPr/>
        <p:txBody>
          <a:bodyPr/>
          <a:lstStyle>
            <a:lvl1pPr>
              <a:defRPr/>
            </a:lvl1pPr>
          </a:lstStyle>
          <a:p>
            <a:pPr lvl="0"/>
            <a:fld id="{323EFD62-EA87-4365-8FCB-0A7572182C2D}" type="slidenum">
              <a:t>‹Nº›</a:t>
            </a:fld>
            <a:endParaRPr lang="es-ES"/>
          </a:p>
        </p:txBody>
      </p:sp>
    </p:spTree>
    <p:extLst>
      <p:ext uri="{BB962C8B-B14F-4D97-AF65-F5344CB8AC3E}">
        <p14:creationId xmlns:p14="http://schemas.microsoft.com/office/powerpoint/2010/main" val="34320225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3FE1C57-27C0-4752-8A55-5F56FAF0CF89}"/>
              </a:ext>
            </a:extLst>
          </p:cNvPr>
          <p:cNvSpPr txBox="1">
            <a:spLocks noGrp="1"/>
          </p:cNvSpPr>
          <p:nvPr>
            <p:ph type="title"/>
          </p:nvPr>
        </p:nvSpPr>
        <p:spPr>
          <a:xfrm>
            <a:off x="839784" y="365129"/>
            <a:ext cx="10515600" cy="1325559"/>
          </a:xfrm>
        </p:spPr>
        <p:txBody>
          <a:bodyPr/>
          <a:lstStyle>
            <a:lvl1pPr>
              <a:defRPr/>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C33E98CB-8194-4735-B626-0DE5AA65888F}"/>
              </a:ext>
            </a:extLst>
          </p:cNvPr>
          <p:cNvSpPr txBox="1">
            <a:spLocks noGrp="1"/>
          </p:cNvSpPr>
          <p:nvPr>
            <p:ph type="body" idx="1"/>
          </p:nvPr>
        </p:nvSpPr>
        <p:spPr>
          <a:xfrm>
            <a:off x="839784" y="1681160"/>
            <a:ext cx="5157782" cy="823910"/>
          </a:xfrm>
        </p:spPr>
        <p:txBody>
          <a:bodyPr anchor="b"/>
          <a:lstStyle>
            <a:lvl1pPr marL="0" indent="0">
              <a:buNone/>
              <a:defRPr sz="2400" b="1"/>
            </a:lvl1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98D7C7AB-DA92-485C-9EF3-E8B269E37519}"/>
              </a:ext>
            </a:extLst>
          </p:cNvPr>
          <p:cNvSpPr txBox="1">
            <a:spLocks noGrp="1"/>
          </p:cNvSpPr>
          <p:nvPr>
            <p:ph idx="2"/>
          </p:nvPr>
        </p:nvSpPr>
        <p:spPr>
          <a:xfrm>
            <a:off x="839784" y="2505071"/>
            <a:ext cx="5157782"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texto 4">
            <a:extLst>
              <a:ext uri="{FF2B5EF4-FFF2-40B4-BE49-F238E27FC236}">
                <a16:creationId xmlns:a16="http://schemas.microsoft.com/office/drawing/2014/main" id="{815F5D50-39AC-4232-98FA-DE58B2D55F89}"/>
              </a:ext>
            </a:extLst>
          </p:cNvPr>
          <p:cNvSpPr txBox="1">
            <a:spLocks noGrp="1"/>
          </p:cNvSpPr>
          <p:nvPr>
            <p:ph type="body" idx="3"/>
          </p:nvPr>
        </p:nvSpPr>
        <p:spPr>
          <a:xfrm>
            <a:off x="6172200" y="1681160"/>
            <a:ext cx="5183184" cy="823910"/>
          </a:xfrm>
        </p:spPr>
        <p:txBody>
          <a:bodyPr anchor="b"/>
          <a:lstStyle>
            <a:lvl1pPr marL="0" indent="0">
              <a:buNone/>
              <a:defRPr sz="2400" b="1"/>
            </a:lvl1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89D17101-C5A9-46A3-9FCB-255F45B06FDE}"/>
              </a:ext>
            </a:extLst>
          </p:cNvPr>
          <p:cNvSpPr txBox="1">
            <a:spLocks noGrp="1"/>
          </p:cNvSpPr>
          <p:nvPr>
            <p:ph idx="4"/>
          </p:nvPr>
        </p:nvSpPr>
        <p:spPr>
          <a:xfrm>
            <a:off x="6172200" y="2505071"/>
            <a:ext cx="5183184"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Marcador de fecha 6">
            <a:extLst>
              <a:ext uri="{FF2B5EF4-FFF2-40B4-BE49-F238E27FC236}">
                <a16:creationId xmlns:a16="http://schemas.microsoft.com/office/drawing/2014/main" id="{A50020D6-BF36-438B-AAD4-19F27C6FAFE2}"/>
              </a:ext>
            </a:extLst>
          </p:cNvPr>
          <p:cNvSpPr txBox="1">
            <a:spLocks noGrp="1"/>
          </p:cNvSpPr>
          <p:nvPr>
            <p:ph type="dt" sz="half" idx="7"/>
          </p:nvPr>
        </p:nvSpPr>
        <p:spPr/>
        <p:txBody>
          <a:bodyPr/>
          <a:lstStyle>
            <a:lvl1pPr>
              <a:defRPr/>
            </a:lvl1pPr>
          </a:lstStyle>
          <a:p>
            <a:pPr lvl="0"/>
            <a:fld id="{57E11E01-F12E-4D09-92FF-18AD6BC6132D}" type="datetime1">
              <a:rPr lang="es-ES"/>
              <a:pPr lvl="0"/>
              <a:t>06/09/2020</a:t>
            </a:fld>
            <a:endParaRPr lang="es-ES"/>
          </a:p>
        </p:txBody>
      </p:sp>
      <p:sp>
        <p:nvSpPr>
          <p:cNvPr id="8" name="Marcador de pie de página 7">
            <a:extLst>
              <a:ext uri="{FF2B5EF4-FFF2-40B4-BE49-F238E27FC236}">
                <a16:creationId xmlns:a16="http://schemas.microsoft.com/office/drawing/2014/main" id="{0711979D-FC72-4902-ADE7-9B3C4C8036F5}"/>
              </a:ext>
            </a:extLst>
          </p:cNvPr>
          <p:cNvSpPr txBox="1">
            <a:spLocks noGrp="1"/>
          </p:cNvSpPr>
          <p:nvPr>
            <p:ph type="ftr" sz="quarter" idx="9"/>
          </p:nvPr>
        </p:nvSpPr>
        <p:spPr/>
        <p:txBody>
          <a:bodyPr/>
          <a:lstStyle>
            <a:lvl1pPr>
              <a:defRPr/>
            </a:lvl1pPr>
          </a:lstStyle>
          <a:p>
            <a:pPr lvl="0"/>
            <a:endParaRPr lang="es-ES"/>
          </a:p>
        </p:txBody>
      </p:sp>
      <p:sp>
        <p:nvSpPr>
          <p:cNvPr id="9" name="Marcador de número de diapositiva 8">
            <a:extLst>
              <a:ext uri="{FF2B5EF4-FFF2-40B4-BE49-F238E27FC236}">
                <a16:creationId xmlns:a16="http://schemas.microsoft.com/office/drawing/2014/main" id="{8FD96AFB-EBEE-4EA6-8937-CEEA3A1D5670}"/>
              </a:ext>
            </a:extLst>
          </p:cNvPr>
          <p:cNvSpPr txBox="1">
            <a:spLocks noGrp="1"/>
          </p:cNvSpPr>
          <p:nvPr>
            <p:ph type="sldNum" sz="quarter" idx="8"/>
          </p:nvPr>
        </p:nvSpPr>
        <p:spPr/>
        <p:txBody>
          <a:bodyPr/>
          <a:lstStyle>
            <a:lvl1pPr>
              <a:defRPr/>
            </a:lvl1pPr>
          </a:lstStyle>
          <a:p>
            <a:pPr lvl="0"/>
            <a:fld id="{9CCE777B-A763-499A-ABB8-69036F0ADEED}" type="slidenum">
              <a:t>‹Nº›</a:t>
            </a:fld>
            <a:endParaRPr lang="es-ES"/>
          </a:p>
        </p:txBody>
      </p:sp>
    </p:spTree>
    <p:extLst>
      <p:ext uri="{BB962C8B-B14F-4D97-AF65-F5344CB8AC3E}">
        <p14:creationId xmlns:p14="http://schemas.microsoft.com/office/powerpoint/2010/main" val="422246650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C9FAE8A-5BFD-4F95-838F-4608F533FA8D}"/>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fecha 2">
            <a:extLst>
              <a:ext uri="{FF2B5EF4-FFF2-40B4-BE49-F238E27FC236}">
                <a16:creationId xmlns:a16="http://schemas.microsoft.com/office/drawing/2014/main" id="{081B51D5-C8A3-4111-BA0D-12E09E0E5D57}"/>
              </a:ext>
            </a:extLst>
          </p:cNvPr>
          <p:cNvSpPr txBox="1">
            <a:spLocks noGrp="1"/>
          </p:cNvSpPr>
          <p:nvPr>
            <p:ph type="dt" sz="half" idx="7"/>
          </p:nvPr>
        </p:nvSpPr>
        <p:spPr/>
        <p:txBody>
          <a:bodyPr/>
          <a:lstStyle>
            <a:lvl1pPr>
              <a:defRPr/>
            </a:lvl1pPr>
          </a:lstStyle>
          <a:p>
            <a:pPr lvl="0"/>
            <a:fld id="{57C11E81-B22C-42BC-B608-98876FA437F5}" type="datetime1">
              <a:rPr lang="es-ES"/>
              <a:pPr lvl="0"/>
              <a:t>06/09/2020</a:t>
            </a:fld>
            <a:endParaRPr lang="es-ES"/>
          </a:p>
        </p:txBody>
      </p:sp>
      <p:sp>
        <p:nvSpPr>
          <p:cNvPr id="4" name="Marcador de pie de página 3">
            <a:extLst>
              <a:ext uri="{FF2B5EF4-FFF2-40B4-BE49-F238E27FC236}">
                <a16:creationId xmlns:a16="http://schemas.microsoft.com/office/drawing/2014/main" id="{BE8421C2-E886-4971-9B4C-CC51DBD23739}"/>
              </a:ext>
            </a:extLst>
          </p:cNvPr>
          <p:cNvSpPr txBox="1">
            <a:spLocks noGrp="1"/>
          </p:cNvSpPr>
          <p:nvPr>
            <p:ph type="ftr" sz="quarter" idx="9"/>
          </p:nvPr>
        </p:nvSpPr>
        <p:spPr/>
        <p:txBody>
          <a:bodyPr/>
          <a:lstStyle>
            <a:lvl1pPr>
              <a:defRPr/>
            </a:lvl1pPr>
          </a:lstStyle>
          <a:p>
            <a:pPr lvl="0"/>
            <a:endParaRPr lang="es-ES"/>
          </a:p>
        </p:txBody>
      </p:sp>
      <p:sp>
        <p:nvSpPr>
          <p:cNvPr id="5" name="Marcador de número de diapositiva 4">
            <a:extLst>
              <a:ext uri="{FF2B5EF4-FFF2-40B4-BE49-F238E27FC236}">
                <a16:creationId xmlns:a16="http://schemas.microsoft.com/office/drawing/2014/main" id="{C1698A6A-74BB-4582-B635-96F7011ACD33}"/>
              </a:ext>
            </a:extLst>
          </p:cNvPr>
          <p:cNvSpPr txBox="1">
            <a:spLocks noGrp="1"/>
          </p:cNvSpPr>
          <p:nvPr>
            <p:ph type="sldNum" sz="quarter" idx="8"/>
          </p:nvPr>
        </p:nvSpPr>
        <p:spPr/>
        <p:txBody>
          <a:bodyPr/>
          <a:lstStyle>
            <a:lvl1pPr>
              <a:defRPr/>
            </a:lvl1pPr>
          </a:lstStyle>
          <a:p>
            <a:pPr lvl="0"/>
            <a:fld id="{80E30A55-74A0-4C9C-8D4F-04BB4E978D96}" type="slidenum">
              <a:t>‹Nº›</a:t>
            </a:fld>
            <a:endParaRPr lang="es-ES"/>
          </a:p>
        </p:txBody>
      </p:sp>
    </p:spTree>
    <p:extLst>
      <p:ext uri="{BB962C8B-B14F-4D97-AF65-F5344CB8AC3E}">
        <p14:creationId xmlns:p14="http://schemas.microsoft.com/office/powerpoint/2010/main" val="401735496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0C9DFA87-4CC6-421A-B6DE-97B31C93488B}"/>
              </a:ext>
            </a:extLst>
          </p:cNvPr>
          <p:cNvSpPr txBox="1">
            <a:spLocks noGrp="1"/>
          </p:cNvSpPr>
          <p:nvPr>
            <p:ph type="dt" sz="half" idx="7"/>
          </p:nvPr>
        </p:nvSpPr>
        <p:spPr/>
        <p:txBody>
          <a:bodyPr/>
          <a:lstStyle>
            <a:lvl1pPr>
              <a:defRPr/>
            </a:lvl1pPr>
          </a:lstStyle>
          <a:p>
            <a:pPr lvl="0"/>
            <a:fld id="{7C359EC7-B5BB-4128-A46C-C21E22ADE959}" type="datetime1">
              <a:rPr lang="es-ES"/>
              <a:pPr lvl="0"/>
              <a:t>06/09/2020</a:t>
            </a:fld>
            <a:endParaRPr lang="es-ES"/>
          </a:p>
        </p:txBody>
      </p:sp>
      <p:sp>
        <p:nvSpPr>
          <p:cNvPr id="3" name="Marcador de pie de página 2">
            <a:extLst>
              <a:ext uri="{FF2B5EF4-FFF2-40B4-BE49-F238E27FC236}">
                <a16:creationId xmlns:a16="http://schemas.microsoft.com/office/drawing/2014/main" id="{66B07B45-B177-4F8B-A7FF-EF2DCC393563}"/>
              </a:ext>
            </a:extLst>
          </p:cNvPr>
          <p:cNvSpPr txBox="1">
            <a:spLocks noGrp="1"/>
          </p:cNvSpPr>
          <p:nvPr>
            <p:ph type="ftr" sz="quarter" idx="9"/>
          </p:nvPr>
        </p:nvSpPr>
        <p:spPr/>
        <p:txBody>
          <a:bodyPr/>
          <a:lstStyle>
            <a:lvl1pPr>
              <a:defRPr/>
            </a:lvl1pPr>
          </a:lstStyle>
          <a:p>
            <a:pPr lvl="0"/>
            <a:endParaRPr lang="es-ES"/>
          </a:p>
        </p:txBody>
      </p:sp>
      <p:sp>
        <p:nvSpPr>
          <p:cNvPr id="4" name="Marcador de número de diapositiva 3">
            <a:extLst>
              <a:ext uri="{FF2B5EF4-FFF2-40B4-BE49-F238E27FC236}">
                <a16:creationId xmlns:a16="http://schemas.microsoft.com/office/drawing/2014/main" id="{F878B9AD-A9A1-4967-9B38-0550DB0A66E0}"/>
              </a:ext>
            </a:extLst>
          </p:cNvPr>
          <p:cNvSpPr txBox="1">
            <a:spLocks noGrp="1"/>
          </p:cNvSpPr>
          <p:nvPr>
            <p:ph type="sldNum" sz="quarter" idx="8"/>
          </p:nvPr>
        </p:nvSpPr>
        <p:spPr/>
        <p:txBody>
          <a:bodyPr/>
          <a:lstStyle>
            <a:lvl1pPr>
              <a:defRPr/>
            </a:lvl1pPr>
          </a:lstStyle>
          <a:p>
            <a:pPr lvl="0"/>
            <a:fld id="{2EEE9CA7-DDC5-447B-850A-A169F73364E0}" type="slidenum">
              <a:t>‹Nº›</a:t>
            </a:fld>
            <a:endParaRPr lang="es-ES"/>
          </a:p>
        </p:txBody>
      </p:sp>
    </p:spTree>
    <p:extLst>
      <p:ext uri="{BB962C8B-B14F-4D97-AF65-F5344CB8AC3E}">
        <p14:creationId xmlns:p14="http://schemas.microsoft.com/office/powerpoint/2010/main" val="3351484188"/>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3D1649B-8DA0-4BF3-908A-360349E49A72}"/>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FE12DD34-E498-4C2C-88B2-CB749BA1EC43}"/>
              </a:ext>
            </a:extLst>
          </p:cNvPr>
          <p:cNvSpPr txBox="1">
            <a:spLocks noGrp="1"/>
          </p:cNvSpPr>
          <p:nvPr>
            <p:ph idx="1"/>
          </p:nvPr>
        </p:nvSpPr>
        <p:spPr>
          <a:xfrm>
            <a:off x="5183184" y="987423"/>
            <a:ext cx="6172200" cy="4873623"/>
          </a:xfrm>
        </p:spPr>
        <p:txBody>
          <a:bodyPr/>
          <a:lstStyle>
            <a:lvl1pPr>
              <a:defRPr sz="3200"/>
            </a:lvl1pPr>
            <a:lvl2pPr>
              <a:defRPr sz="2800"/>
            </a:lvl2pPr>
            <a:lvl3pPr>
              <a:defRPr sz="2400"/>
            </a:lvl3pPr>
            <a:lvl4pPr>
              <a:defRPr sz="2000"/>
            </a:lvl4pPr>
            <a:lvl5pPr>
              <a:defRPr sz="20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texto 3">
            <a:extLst>
              <a:ext uri="{FF2B5EF4-FFF2-40B4-BE49-F238E27FC236}">
                <a16:creationId xmlns:a16="http://schemas.microsoft.com/office/drawing/2014/main" id="{8C87287E-ED52-4C5E-80A3-877170F6928E}"/>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A22A8CCD-DF1B-42AD-9F38-9C41328445C1}"/>
              </a:ext>
            </a:extLst>
          </p:cNvPr>
          <p:cNvSpPr txBox="1">
            <a:spLocks noGrp="1"/>
          </p:cNvSpPr>
          <p:nvPr>
            <p:ph type="dt" sz="half" idx="7"/>
          </p:nvPr>
        </p:nvSpPr>
        <p:spPr/>
        <p:txBody>
          <a:bodyPr/>
          <a:lstStyle>
            <a:lvl1pPr>
              <a:defRPr/>
            </a:lvl1pPr>
          </a:lstStyle>
          <a:p>
            <a:pPr lvl="0"/>
            <a:fld id="{F2B005B2-0748-4228-A5CC-DF10835B7F73}" type="datetime1">
              <a:rPr lang="es-ES"/>
              <a:pPr lvl="0"/>
              <a:t>06/09/2020</a:t>
            </a:fld>
            <a:endParaRPr lang="es-ES"/>
          </a:p>
        </p:txBody>
      </p:sp>
      <p:sp>
        <p:nvSpPr>
          <p:cNvPr id="6" name="Marcador de pie de página 5">
            <a:extLst>
              <a:ext uri="{FF2B5EF4-FFF2-40B4-BE49-F238E27FC236}">
                <a16:creationId xmlns:a16="http://schemas.microsoft.com/office/drawing/2014/main" id="{FCE67D17-4121-4E6E-A3AE-B5CD718BA4C2}"/>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3C14FC77-5602-4E05-ADF1-2BBA203D6043}"/>
              </a:ext>
            </a:extLst>
          </p:cNvPr>
          <p:cNvSpPr txBox="1">
            <a:spLocks noGrp="1"/>
          </p:cNvSpPr>
          <p:nvPr>
            <p:ph type="sldNum" sz="quarter" idx="8"/>
          </p:nvPr>
        </p:nvSpPr>
        <p:spPr/>
        <p:txBody>
          <a:bodyPr/>
          <a:lstStyle>
            <a:lvl1pPr>
              <a:defRPr/>
            </a:lvl1pPr>
          </a:lstStyle>
          <a:p>
            <a:pPr lvl="0"/>
            <a:fld id="{37F8F86E-01D2-4F71-AA2D-E90C59AE7933}" type="slidenum">
              <a:t>‹Nº›</a:t>
            </a:fld>
            <a:endParaRPr lang="es-ES"/>
          </a:p>
        </p:txBody>
      </p:sp>
    </p:spTree>
    <p:extLst>
      <p:ext uri="{BB962C8B-B14F-4D97-AF65-F5344CB8AC3E}">
        <p14:creationId xmlns:p14="http://schemas.microsoft.com/office/powerpoint/2010/main" val="283914190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610258F-6D66-4D48-BDE1-0C929437C1A3}"/>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posición de imagen 2">
            <a:extLst>
              <a:ext uri="{FF2B5EF4-FFF2-40B4-BE49-F238E27FC236}">
                <a16:creationId xmlns:a16="http://schemas.microsoft.com/office/drawing/2014/main" id="{756D646E-CA68-4F80-9536-F7E8AF63B5B9}"/>
              </a:ext>
            </a:extLst>
          </p:cNvPr>
          <p:cNvSpPr txBox="1">
            <a:spLocks noGrp="1"/>
          </p:cNvSpPr>
          <p:nvPr>
            <p:ph type="pic" idx="1"/>
          </p:nvPr>
        </p:nvSpPr>
        <p:spPr>
          <a:xfrm>
            <a:off x="5183184" y="987423"/>
            <a:ext cx="6172200" cy="4873623"/>
          </a:xfrm>
        </p:spPr>
        <p:txBody>
          <a:bodyPr/>
          <a:lstStyle>
            <a:lvl1pPr marL="0" indent="0">
              <a:buNone/>
              <a:defRPr sz="3200"/>
            </a:lvl1pPr>
          </a:lstStyle>
          <a:p>
            <a:pPr lvl="0"/>
            <a:endParaRPr lang="es-ES"/>
          </a:p>
        </p:txBody>
      </p:sp>
      <p:sp>
        <p:nvSpPr>
          <p:cNvPr id="4" name="Marcador de texto 3">
            <a:extLst>
              <a:ext uri="{FF2B5EF4-FFF2-40B4-BE49-F238E27FC236}">
                <a16:creationId xmlns:a16="http://schemas.microsoft.com/office/drawing/2014/main" id="{C0C92442-4454-48F6-93DB-AFE419823131}"/>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C77E94B4-4F95-495D-9CA2-A2AD51578570}"/>
              </a:ext>
            </a:extLst>
          </p:cNvPr>
          <p:cNvSpPr txBox="1">
            <a:spLocks noGrp="1"/>
          </p:cNvSpPr>
          <p:nvPr>
            <p:ph type="dt" sz="half" idx="7"/>
          </p:nvPr>
        </p:nvSpPr>
        <p:spPr/>
        <p:txBody>
          <a:bodyPr/>
          <a:lstStyle>
            <a:lvl1pPr>
              <a:defRPr/>
            </a:lvl1pPr>
          </a:lstStyle>
          <a:p>
            <a:pPr lvl="0"/>
            <a:fld id="{A272C115-E35C-4322-980C-B04DF4EB9D56}" type="datetime1">
              <a:rPr lang="es-ES"/>
              <a:pPr lvl="0"/>
              <a:t>06/09/2020</a:t>
            </a:fld>
            <a:endParaRPr lang="es-ES"/>
          </a:p>
        </p:txBody>
      </p:sp>
      <p:sp>
        <p:nvSpPr>
          <p:cNvPr id="6" name="Marcador de pie de página 5">
            <a:extLst>
              <a:ext uri="{FF2B5EF4-FFF2-40B4-BE49-F238E27FC236}">
                <a16:creationId xmlns:a16="http://schemas.microsoft.com/office/drawing/2014/main" id="{C402A21F-1999-43AD-82B9-697F3F04101F}"/>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50F90161-C43D-4E67-9AC2-F327C415EB11}"/>
              </a:ext>
            </a:extLst>
          </p:cNvPr>
          <p:cNvSpPr txBox="1">
            <a:spLocks noGrp="1"/>
          </p:cNvSpPr>
          <p:nvPr>
            <p:ph type="sldNum" sz="quarter" idx="8"/>
          </p:nvPr>
        </p:nvSpPr>
        <p:spPr/>
        <p:txBody>
          <a:bodyPr/>
          <a:lstStyle>
            <a:lvl1pPr>
              <a:defRPr/>
            </a:lvl1pPr>
          </a:lstStyle>
          <a:p>
            <a:pPr lvl="0"/>
            <a:fld id="{09FC5AAD-51B5-41CD-9FB8-E6696F674F95}" type="slidenum">
              <a:t>‹Nº›</a:t>
            </a:fld>
            <a:endParaRPr lang="es-ES"/>
          </a:p>
        </p:txBody>
      </p:sp>
    </p:spTree>
    <p:extLst>
      <p:ext uri="{BB962C8B-B14F-4D97-AF65-F5344CB8AC3E}">
        <p14:creationId xmlns:p14="http://schemas.microsoft.com/office/powerpoint/2010/main" val="214739410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806ECE1-C86A-4D2F-9AF3-E0455A4D0A7C}"/>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AB892F7D-C105-480D-8429-E61FE8D4268B}"/>
              </a:ext>
            </a:extLst>
          </p:cNvPr>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FABB6E87-E926-4372-B979-D2CE81545D10}"/>
              </a:ext>
            </a:extLst>
          </p:cNvPr>
          <p:cNvSpPr txBox="1">
            <a:spLocks noGrp="1"/>
          </p:cNvSpPr>
          <p:nvPr>
            <p:ph type="dt" sz="half" idx="7"/>
          </p:nvPr>
        </p:nvSpPr>
        <p:spPr/>
        <p:txBody>
          <a:bodyPr/>
          <a:lstStyle>
            <a:lvl1pPr>
              <a:defRPr/>
            </a:lvl1pPr>
          </a:lstStyle>
          <a:p>
            <a:pPr lvl="0"/>
            <a:fld id="{5E324C83-1243-44DB-9B28-9B78FB522E58}" type="datetime1">
              <a:rPr lang="es-ES"/>
              <a:pPr lvl="0"/>
              <a:t>06/09/2020</a:t>
            </a:fld>
            <a:endParaRPr lang="es-ES"/>
          </a:p>
        </p:txBody>
      </p:sp>
      <p:sp>
        <p:nvSpPr>
          <p:cNvPr id="5" name="Marcador de pie de página 4">
            <a:extLst>
              <a:ext uri="{FF2B5EF4-FFF2-40B4-BE49-F238E27FC236}">
                <a16:creationId xmlns:a16="http://schemas.microsoft.com/office/drawing/2014/main" id="{021D8AE7-8209-4A39-9978-6DC3E920B417}"/>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9A3EA742-CDCF-4A35-A72E-09DD6DE6BFFB}"/>
              </a:ext>
            </a:extLst>
          </p:cNvPr>
          <p:cNvSpPr txBox="1">
            <a:spLocks noGrp="1"/>
          </p:cNvSpPr>
          <p:nvPr>
            <p:ph type="sldNum" sz="quarter" idx="8"/>
          </p:nvPr>
        </p:nvSpPr>
        <p:spPr/>
        <p:txBody>
          <a:bodyPr/>
          <a:lstStyle>
            <a:lvl1pPr>
              <a:defRPr/>
            </a:lvl1pPr>
          </a:lstStyle>
          <a:p>
            <a:pPr lvl="0"/>
            <a:fld id="{7B262E41-E9D2-40B3-A7D4-503479956F4B}" type="slidenum">
              <a:t>‹Nº›</a:t>
            </a:fld>
            <a:endParaRPr lang="es-ES"/>
          </a:p>
        </p:txBody>
      </p:sp>
    </p:spTree>
    <p:extLst>
      <p:ext uri="{BB962C8B-B14F-4D97-AF65-F5344CB8AC3E}">
        <p14:creationId xmlns:p14="http://schemas.microsoft.com/office/powerpoint/2010/main" val="40995817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210CE9EA-3A64-463B-8B82-BC8C41F6CA14}"/>
              </a:ext>
            </a:extLst>
          </p:cNvPr>
          <p:cNvSpPr txBox="1">
            <a:spLocks noGrp="1"/>
          </p:cNvSpPr>
          <p:nvPr>
            <p:ph type="title" orient="vert"/>
          </p:nvPr>
        </p:nvSpPr>
        <p:spPr>
          <a:xfrm>
            <a:off x="8724903" y="365129"/>
            <a:ext cx="2628899" cy="5811834"/>
          </a:xfrm>
        </p:spPr>
        <p:txBody>
          <a:bodyPr vert="eaVert"/>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4A535C63-36EF-47F6-ABA4-D6C0110E31AB}"/>
              </a:ext>
            </a:extLst>
          </p:cNvPr>
          <p:cNvSpPr txBox="1">
            <a:spLocks noGrp="1"/>
          </p:cNvSpPr>
          <p:nvPr>
            <p:ph type="body" orient="vert" idx="1"/>
          </p:nvPr>
        </p:nvSpPr>
        <p:spPr>
          <a:xfrm>
            <a:off x="838203" y="365129"/>
            <a:ext cx="7734296" cy="5811834"/>
          </a:xfrm>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B5AFCE90-AA06-45BC-9720-A78F3174CFEB}"/>
              </a:ext>
            </a:extLst>
          </p:cNvPr>
          <p:cNvSpPr txBox="1">
            <a:spLocks noGrp="1"/>
          </p:cNvSpPr>
          <p:nvPr>
            <p:ph type="dt" sz="half" idx="7"/>
          </p:nvPr>
        </p:nvSpPr>
        <p:spPr/>
        <p:txBody>
          <a:bodyPr/>
          <a:lstStyle>
            <a:lvl1pPr>
              <a:defRPr/>
            </a:lvl1pPr>
          </a:lstStyle>
          <a:p>
            <a:pPr lvl="0"/>
            <a:fld id="{4F2824EF-0F46-4C2F-9F24-96ACC1030DA4}" type="datetime1">
              <a:rPr lang="es-ES"/>
              <a:pPr lvl="0"/>
              <a:t>06/09/2020</a:t>
            </a:fld>
            <a:endParaRPr lang="es-ES"/>
          </a:p>
        </p:txBody>
      </p:sp>
      <p:sp>
        <p:nvSpPr>
          <p:cNvPr id="5" name="Marcador de pie de página 4">
            <a:extLst>
              <a:ext uri="{FF2B5EF4-FFF2-40B4-BE49-F238E27FC236}">
                <a16:creationId xmlns:a16="http://schemas.microsoft.com/office/drawing/2014/main" id="{681E61F5-1ECD-49BE-A53D-B595AB5977F1}"/>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89267A88-0CEC-44D2-8242-1681BA71B2C6}"/>
              </a:ext>
            </a:extLst>
          </p:cNvPr>
          <p:cNvSpPr txBox="1">
            <a:spLocks noGrp="1"/>
          </p:cNvSpPr>
          <p:nvPr>
            <p:ph type="sldNum" sz="quarter" idx="8"/>
          </p:nvPr>
        </p:nvSpPr>
        <p:spPr/>
        <p:txBody>
          <a:bodyPr/>
          <a:lstStyle>
            <a:lvl1pPr>
              <a:defRPr/>
            </a:lvl1pPr>
          </a:lstStyle>
          <a:p>
            <a:pPr lvl="0"/>
            <a:fld id="{EBF51CEA-2EAA-4E88-AD24-EC294AC96610}" type="slidenum">
              <a:t>‹Nº›</a:t>
            </a:fld>
            <a:endParaRPr lang="es-ES"/>
          </a:p>
        </p:txBody>
      </p:sp>
    </p:spTree>
    <p:extLst>
      <p:ext uri="{BB962C8B-B14F-4D97-AF65-F5344CB8AC3E}">
        <p14:creationId xmlns:p14="http://schemas.microsoft.com/office/powerpoint/2010/main" val="227111322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877D73F-5BFF-4D49-8859-6E9F389260EB}"/>
              </a:ext>
            </a:extLst>
          </p:cNvPr>
          <p:cNvSpPr txBox="1">
            <a:spLocks noGrp="1"/>
          </p:cNvSpPr>
          <p:nvPr>
            <p:ph type="ctrTitle"/>
          </p:nvPr>
        </p:nvSpPr>
        <p:spPr>
          <a:xfrm>
            <a:off x="1524003" y="1122361"/>
            <a:ext cx="9144000" cy="2387598"/>
          </a:xfrm>
        </p:spPr>
        <p:txBody>
          <a:bodyPr anchor="b"/>
          <a:lstStyle>
            <a:lvl1pP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0AA58CE0-C4FB-44C2-AD74-CB9C513961D0}"/>
              </a:ext>
            </a:extLst>
          </p:cNvPr>
          <p:cNvSpPr txBox="1">
            <a:spLocks noGrp="1"/>
          </p:cNvSpPr>
          <p:nvPr>
            <p:ph type="subTitle" idx="1"/>
          </p:nvPr>
        </p:nvSpPr>
        <p:spPr>
          <a:xfrm>
            <a:off x="1524003" y="3602041"/>
            <a:ext cx="9144000" cy="1655758"/>
          </a:xfrm>
        </p:spPr>
        <p:txBody>
          <a:bodyPr anchorCtr="1"/>
          <a:lstStyle>
            <a:lvl1pPr marL="0" indent="0" algn="ctr">
              <a:spcBef>
                <a:spcPts val="600"/>
              </a:spcBef>
              <a:buNone/>
              <a:defRPr sz="2400"/>
            </a:lvl1pPr>
          </a:lstStyle>
          <a:p>
            <a:pPr lvl="0"/>
            <a:r>
              <a:rPr lang="es-ES"/>
              <a:t>Haga clic para modificar el estilo de subtítulo del patrón</a:t>
            </a:r>
          </a:p>
        </p:txBody>
      </p:sp>
      <p:sp>
        <p:nvSpPr>
          <p:cNvPr id="4" name="Rectangle 4">
            <a:extLst>
              <a:ext uri="{FF2B5EF4-FFF2-40B4-BE49-F238E27FC236}">
                <a16:creationId xmlns:a16="http://schemas.microsoft.com/office/drawing/2014/main" id="{DCCA5C53-FEB5-4BA1-AA17-2700A5E3327D}"/>
              </a:ext>
            </a:extLst>
          </p:cNvPr>
          <p:cNvSpPr txBox="1">
            <a:spLocks noGrp="1"/>
          </p:cNvSpPr>
          <p:nvPr>
            <p:ph type="dt" sz="half" idx="7"/>
          </p:nvPr>
        </p:nvSpPr>
        <p:spPr/>
        <p:txBody>
          <a:bodyPr/>
          <a:lstStyle>
            <a:lvl1pPr>
              <a:defRPr sz="1400"/>
            </a:lvl1pPr>
          </a:lstStyle>
          <a:p>
            <a:pPr lvl="0"/>
            <a:endParaRPr lang="es-ES"/>
          </a:p>
        </p:txBody>
      </p:sp>
      <p:sp>
        <p:nvSpPr>
          <p:cNvPr id="5" name="Rectangle 5">
            <a:extLst>
              <a:ext uri="{FF2B5EF4-FFF2-40B4-BE49-F238E27FC236}">
                <a16:creationId xmlns:a16="http://schemas.microsoft.com/office/drawing/2014/main" id="{1F747FF3-C3B6-4BC8-87AC-1F9B77FE00FD}"/>
              </a:ext>
            </a:extLst>
          </p:cNvPr>
          <p:cNvSpPr txBox="1">
            <a:spLocks noGrp="1"/>
          </p:cNvSpPr>
          <p:nvPr>
            <p:ph type="ftr" sz="quarter" idx="9"/>
          </p:nvPr>
        </p:nvSpPr>
        <p:spPr/>
        <p:txBody>
          <a:bodyPr/>
          <a:lstStyle>
            <a:lvl1pPr>
              <a:defRPr sz="1400"/>
            </a:lvl1pPr>
          </a:lstStyle>
          <a:p>
            <a:pPr lvl="0"/>
            <a:endParaRPr lang="es-ES"/>
          </a:p>
        </p:txBody>
      </p:sp>
      <p:sp>
        <p:nvSpPr>
          <p:cNvPr id="6" name="Rectangle 6">
            <a:extLst>
              <a:ext uri="{FF2B5EF4-FFF2-40B4-BE49-F238E27FC236}">
                <a16:creationId xmlns:a16="http://schemas.microsoft.com/office/drawing/2014/main" id="{EAB5C5D8-77AE-4A2F-8D7D-5751B5BA0128}"/>
              </a:ext>
            </a:extLst>
          </p:cNvPr>
          <p:cNvSpPr txBox="1">
            <a:spLocks noGrp="1"/>
          </p:cNvSpPr>
          <p:nvPr>
            <p:ph type="sldNum" sz="quarter" idx="8"/>
          </p:nvPr>
        </p:nvSpPr>
        <p:spPr/>
        <p:txBody>
          <a:bodyPr/>
          <a:lstStyle>
            <a:lvl1pPr>
              <a:defRPr sz="1400"/>
            </a:lvl1pPr>
          </a:lstStyle>
          <a:p>
            <a:pPr lvl="0"/>
            <a:fld id="{422F95D6-7B36-4387-8F5E-51FAA491B528}" type="slidenum">
              <a:t>‹Nº›</a:t>
            </a:fld>
            <a:endParaRPr lang="es-ES"/>
          </a:p>
        </p:txBody>
      </p:sp>
    </p:spTree>
    <p:extLst>
      <p:ext uri="{BB962C8B-B14F-4D97-AF65-F5344CB8AC3E}">
        <p14:creationId xmlns:p14="http://schemas.microsoft.com/office/powerpoint/2010/main" val="2553411879"/>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FA575D7-BA15-4220-B4DE-E2028F240BD9}"/>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s-ES"/>
              <a:t>Haga clic para modificar el estilo de título del patrón</a:t>
            </a:r>
          </a:p>
        </p:txBody>
      </p:sp>
      <p:sp>
        <p:nvSpPr>
          <p:cNvPr id="3" name="Subtítulo 2">
            <a:extLst>
              <a:ext uri="{FF2B5EF4-FFF2-40B4-BE49-F238E27FC236}">
                <a16:creationId xmlns:a16="http://schemas.microsoft.com/office/drawing/2014/main" id="{7103BF74-DF38-4C16-BFBD-8E2176E74139}"/>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Marcador de fecha 3">
            <a:extLst>
              <a:ext uri="{FF2B5EF4-FFF2-40B4-BE49-F238E27FC236}">
                <a16:creationId xmlns:a16="http://schemas.microsoft.com/office/drawing/2014/main" id="{02F7024F-B4D2-444E-8A13-53B505614F77}"/>
              </a:ext>
            </a:extLst>
          </p:cNvPr>
          <p:cNvSpPr>
            <a:spLocks noGrp="1"/>
          </p:cNvSpPr>
          <p:nvPr>
            <p:ph type="dt" sz="half" idx="10"/>
          </p:nvPr>
        </p:nvSpPr>
        <p:spPr/>
        <p:txBody>
          <a:bodyPr/>
          <a:lstStyle>
            <a:lvl1pPr>
              <a:defRPr/>
            </a:lvl1pPr>
          </a:lstStyle>
          <a:p>
            <a:pPr fontAlgn="base">
              <a:spcBef>
                <a:spcPct val="0"/>
              </a:spcBef>
              <a:spcAft>
                <a:spcPct val="0"/>
              </a:spcAft>
            </a:pPr>
            <a:endParaRPr lang="es-ES" altLang="es-ES">
              <a:solidFill>
                <a:srgbClr val="000000"/>
              </a:solidFill>
            </a:endParaRPr>
          </a:p>
        </p:txBody>
      </p:sp>
    </p:spTree>
    <p:extLst>
      <p:ext uri="{BB962C8B-B14F-4D97-AF65-F5344CB8AC3E}">
        <p14:creationId xmlns:p14="http://schemas.microsoft.com/office/powerpoint/2010/main" val="34183302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6BBD1983-7758-48F7-9A3B-429B2AEA1A5B}"/>
              </a:ext>
            </a:extLst>
          </p:cNvPr>
          <p:cNvSpPr txBox="1">
            <a:spLocks noGrp="1"/>
          </p:cNvSpPr>
          <p:nvPr>
            <p:ph type="title"/>
          </p:nvPr>
        </p:nvSpPr>
        <p:spPr>
          <a:xfrm>
            <a:off x="838203" y="365129"/>
            <a:ext cx="10515600" cy="1325559"/>
          </a:xfrm>
          <a:prstGeom prst="rect">
            <a:avLst/>
          </a:prstGeom>
          <a:noFill/>
          <a:ln>
            <a:noFill/>
          </a:ln>
        </p:spPr>
        <p:txBody>
          <a:bodyPr vert="horz" wrap="square" lIns="91440" tIns="45720" rIns="91440" bIns="45720" anchor="ctr" anchorCtr="0" compatLnSpc="1">
            <a:normAutofit/>
          </a:body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E87077EA-C845-427B-BF46-7C123DDF845D}"/>
              </a:ext>
            </a:extLst>
          </p:cNvPr>
          <p:cNvSpPr txBox="1">
            <a:spLocks noGrp="1"/>
          </p:cNvSpPr>
          <p:nvPr>
            <p:ph type="body" idx="1"/>
          </p:nvPr>
        </p:nvSpPr>
        <p:spPr>
          <a:xfrm>
            <a:off x="838203" y="1825627"/>
            <a:ext cx="10515600" cy="4351336"/>
          </a:xfrm>
          <a:prstGeom prst="rect">
            <a:avLst/>
          </a:prstGeom>
          <a:noFill/>
          <a:ln>
            <a:noFill/>
          </a:ln>
        </p:spPr>
        <p:txBody>
          <a:bodyPr vert="horz" wrap="square" lIns="91440" tIns="45720" rIns="91440" bIns="45720" anchor="t" anchorCtr="0" compatLnSpc="1">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F46238BF-153E-4606-BED2-0AD7DFC36660}"/>
              </a:ext>
            </a:extLst>
          </p:cNvPr>
          <p:cNvSpPr txBox="1">
            <a:spLocks noGrp="1"/>
          </p:cNvSpPr>
          <p:nvPr>
            <p:ph type="dt" sz="half" idx="2"/>
          </p:nvPr>
        </p:nvSpPr>
        <p:spPr>
          <a:xfrm>
            <a:off x="8382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533011C1-F855-4EBC-AEB1-3AA7597C611D}" type="datetime1">
              <a:rPr lang="es-ES"/>
              <a:pPr lvl="0"/>
              <a:t>06/09/2020</a:t>
            </a:fld>
            <a:endParaRPr lang="es-ES"/>
          </a:p>
        </p:txBody>
      </p:sp>
      <p:sp>
        <p:nvSpPr>
          <p:cNvPr id="5" name="Marcador de pie de página 4">
            <a:extLst>
              <a:ext uri="{FF2B5EF4-FFF2-40B4-BE49-F238E27FC236}">
                <a16:creationId xmlns:a16="http://schemas.microsoft.com/office/drawing/2014/main" id="{D314E79D-F886-4236-9F36-5A8ACD800693}"/>
              </a:ext>
            </a:extLst>
          </p:cNvPr>
          <p:cNvSpPr txBox="1">
            <a:spLocks noGrp="1"/>
          </p:cNvSpPr>
          <p:nvPr>
            <p:ph type="ftr" sz="quarter" idx="3"/>
          </p:nvPr>
        </p:nvSpPr>
        <p:spPr>
          <a:xfrm>
            <a:off x="4038603" y="6356351"/>
            <a:ext cx="4114800" cy="365129"/>
          </a:xfrm>
          <a:prstGeom prst="rect">
            <a:avLst/>
          </a:prstGeom>
          <a:noFill/>
          <a:ln>
            <a:noFill/>
          </a:ln>
        </p:spPr>
        <p:txBody>
          <a:bodyPr vert="horz" wrap="square" lIns="91440" tIns="45720" rIns="91440" bIns="45720" anchor="ctr" anchorCtr="1" compatLnSpc="1">
            <a:noAutofit/>
          </a:bodyPr>
          <a:lstStyle>
            <a:lvl1pPr marL="0" marR="0" lvl="0" indent="0" algn="ct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endParaRPr lang="es-ES"/>
          </a:p>
        </p:txBody>
      </p:sp>
      <p:sp>
        <p:nvSpPr>
          <p:cNvPr id="6" name="Marcador de número de diapositiva 5">
            <a:extLst>
              <a:ext uri="{FF2B5EF4-FFF2-40B4-BE49-F238E27FC236}">
                <a16:creationId xmlns:a16="http://schemas.microsoft.com/office/drawing/2014/main" id="{C0792CB8-4B37-41DF-996C-33BB7A7AF38C}"/>
              </a:ext>
            </a:extLst>
          </p:cNvPr>
          <p:cNvSpPr txBox="1">
            <a:spLocks noGrp="1"/>
          </p:cNvSpPr>
          <p:nvPr>
            <p:ph type="sldNum" sz="quarter" idx="4"/>
          </p:nvPr>
        </p:nvSpPr>
        <p:spPr>
          <a:xfrm>
            <a:off x="86106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5D77A69D-65EE-4974-9637-7B018FA9990E}" type="slidenum">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marL="0" marR="0" lvl="0" indent="0" algn="l" defTabSz="914400" rtl="0" fontAlgn="auto" hangingPunct="1">
        <a:lnSpc>
          <a:spcPct val="90000"/>
        </a:lnSpc>
        <a:spcBef>
          <a:spcPts val="0"/>
        </a:spcBef>
        <a:spcAft>
          <a:spcPts val="0"/>
        </a:spcAft>
        <a:buNone/>
        <a:tabLst/>
        <a:defRPr lang="es-ES" sz="4400" b="0" i="0" u="none" strike="noStrike" kern="1200" cap="none" spc="0" baseline="0">
          <a:solidFill>
            <a:srgbClr val="000000"/>
          </a:solidFill>
          <a:uFillTx/>
          <a:latin typeface="Calibri Light"/>
        </a:defRPr>
      </a:lvl1pPr>
    </p:titleStyle>
    <p:bodyStyle>
      <a:lvl1pPr marL="228600" marR="0" lvl="0" indent="-228600" algn="l" defTabSz="914400" rtl="0" fontAlgn="auto" hangingPunct="1">
        <a:lnSpc>
          <a:spcPct val="90000"/>
        </a:lnSpc>
        <a:spcBef>
          <a:spcPts val="1000"/>
        </a:spcBef>
        <a:spcAft>
          <a:spcPts val="0"/>
        </a:spcAft>
        <a:buSzPct val="100000"/>
        <a:buFont typeface="Arial" pitchFamily="34"/>
        <a:buChar char="•"/>
        <a:tabLst/>
        <a:defRPr lang="es-ES" sz="2800" b="0" i="0" u="none" strike="noStrike" kern="1200" cap="none" spc="0" baseline="0">
          <a:solidFill>
            <a:srgbClr val="000000"/>
          </a:solidFill>
          <a:uFillTx/>
          <a:latin typeface="Calibri"/>
        </a:defRPr>
      </a:lvl1pPr>
      <a:lvl2pPr marL="685800" marR="0" lvl="1" indent="-228600" algn="l" defTabSz="914400" rtl="0" fontAlgn="auto" hangingPunct="1">
        <a:lnSpc>
          <a:spcPct val="90000"/>
        </a:lnSpc>
        <a:spcBef>
          <a:spcPts val="500"/>
        </a:spcBef>
        <a:spcAft>
          <a:spcPts val="0"/>
        </a:spcAft>
        <a:buSzPct val="100000"/>
        <a:buFont typeface="Arial" pitchFamily="34"/>
        <a:buChar char="•"/>
        <a:tabLst/>
        <a:defRPr lang="es-ES" sz="2400" b="0" i="0" u="none" strike="noStrike" kern="1200" cap="none" spc="0" baseline="0">
          <a:solidFill>
            <a:srgbClr val="000000"/>
          </a:solidFill>
          <a:uFillTx/>
          <a:latin typeface="Calibri"/>
        </a:defRPr>
      </a:lvl2pPr>
      <a:lvl3pPr marL="1143000" marR="0" lvl="2" indent="-228600" algn="l" defTabSz="914400" rtl="0" fontAlgn="auto" hangingPunct="1">
        <a:lnSpc>
          <a:spcPct val="90000"/>
        </a:lnSpc>
        <a:spcBef>
          <a:spcPts val="500"/>
        </a:spcBef>
        <a:spcAft>
          <a:spcPts val="0"/>
        </a:spcAft>
        <a:buSzPct val="100000"/>
        <a:buFont typeface="Arial" pitchFamily="34"/>
        <a:buChar char="•"/>
        <a:tabLst/>
        <a:defRPr lang="es-ES" sz="2000" b="0" i="0" u="none" strike="noStrike" kern="1200" cap="none" spc="0" baseline="0">
          <a:solidFill>
            <a:srgbClr val="000000"/>
          </a:solidFill>
          <a:uFillTx/>
          <a:latin typeface="Calibri"/>
        </a:defRPr>
      </a:lvl3pPr>
      <a:lvl4pPr marL="1600200" marR="0" lvl="3"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4pPr>
      <a:lvl5pPr marL="2057400" marR="0" lvl="4"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0A9A99C8-8A7D-4022-9430-4667EE925817}"/>
              </a:ext>
            </a:extLst>
          </p:cNvPr>
          <p:cNvSpPr txBox="1">
            <a:spLocks noGrp="1"/>
          </p:cNvSpPr>
          <p:nvPr>
            <p:ph type="title"/>
          </p:nvPr>
        </p:nvSpPr>
        <p:spPr>
          <a:xfrm>
            <a:off x="914400" y="609603"/>
            <a:ext cx="10363196" cy="1143000"/>
          </a:xfrm>
          <a:prstGeom prst="rect">
            <a:avLst/>
          </a:prstGeom>
          <a:noFill/>
          <a:ln>
            <a:noFill/>
          </a:ln>
        </p:spPr>
        <p:txBody>
          <a:bodyPr vert="horz" wrap="square" lIns="91440" tIns="45720" rIns="91440" bIns="45720" anchor="ctr" anchorCtr="1" compatLnSpc="1">
            <a:noAutofit/>
          </a:bodyPr>
          <a:lstStyle/>
          <a:p>
            <a:pPr lvl="0"/>
            <a:r>
              <a:rPr lang="es-ES"/>
              <a:t>Haga clic para cambiar el estilo de título	</a:t>
            </a:r>
          </a:p>
        </p:txBody>
      </p:sp>
      <p:sp>
        <p:nvSpPr>
          <p:cNvPr id="3" name="Rectangle 3">
            <a:extLst>
              <a:ext uri="{FF2B5EF4-FFF2-40B4-BE49-F238E27FC236}">
                <a16:creationId xmlns:a16="http://schemas.microsoft.com/office/drawing/2014/main" id="{07571A72-E35B-4E8A-9ACA-749443FE0117}"/>
              </a:ext>
            </a:extLst>
          </p:cNvPr>
          <p:cNvSpPr txBox="1">
            <a:spLocks noGrp="1"/>
          </p:cNvSpPr>
          <p:nvPr>
            <p:ph type="body" idx="1"/>
          </p:nvPr>
        </p:nvSpPr>
        <p:spPr>
          <a:xfrm>
            <a:off x="914400" y="1981203"/>
            <a:ext cx="10363196" cy="4114800"/>
          </a:xfrm>
          <a:prstGeom prst="rect">
            <a:avLst/>
          </a:prstGeom>
          <a:noFill/>
          <a:ln>
            <a:noFill/>
          </a:ln>
        </p:spPr>
        <p:txBody>
          <a:bodyPr vert="horz" wrap="square" lIns="91440" tIns="45720" rIns="91440" bIns="45720" anchor="t" anchorCtr="0" compatLnSpc="1">
            <a:no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Rectangle 4">
            <a:extLst>
              <a:ext uri="{FF2B5EF4-FFF2-40B4-BE49-F238E27FC236}">
                <a16:creationId xmlns:a16="http://schemas.microsoft.com/office/drawing/2014/main" id="{40925D14-7D39-4F46-83DE-CC9925448D33}"/>
              </a:ext>
            </a:extLst>
          </p:cNvPr>
          <p:cNvSpPr txBox="1">
            <a:spLocks noGrp="1"/>
          </p:cNvSpPr>
          <p:nvPr>
            <p:ph type="dt" sz="half" idx="2"/>
          </p:nvPr>
        </p:nvSpPr>
        <p:spPr>
          <a:xfrm>
            <a:off x="914400"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5" name="Rectangle 5">
            <a:extLst>
              <a:ext uri="{FF2B5EF4-FFF2-40B4-BE49-F238E27FC236}">
                <a16:creationId xmlns:a16="http://schemas.microsoft.com/office/drawing/2014/main" id="{012B8855-86FB-444F-82B0-A29D25F625AA}"/>
              </a:ext>
            </a:extLst>
          </p:cNvPr>
          <p:cNvSpPr txBox="1">
            <a:spLocks noGrp="1"/>
          </p:cNvSpPr>
          <p:nvPr>
            <p:ph type="ftr" sz="quarter" idx="3"/>
          </p:nvPr>
        </p:nvSpPr>
        <p:spPr>
          <a:xfrm>
            <a:off x="4165604" y="6248396"/>
            <a:ext cx="3860797" cy="457200"/>
          </a:xfrm>
          <a:prstGeom prst="rect">
            <a:avLst/>
          </a:prstGeom>
          <a:noFill/>
          <a:ln>
            <a:noFill/>
          </a:ln>
        </p:spPr>
        <p:txBody>
          <a:bodyPr vert="horz" wrap="square" lIns="91440" tIns="45720" rIns="91440" bIns="45720" anchor="t" anchorCtr="1" compatLnSpc="1">
            <a:noAutofit/>
          </a:bodyPr>
          <a:lstStyle>
            <a:lvl1pPr marL="0" marR="0" lvl="0" indent="0" algn="ct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6" name="Rectangle 6">
            <a:extLst>
              <a:ext uri="{FF2B5EF4-FFF2-40B4-BE49-F238E27FC236}">
                <a16:creationId xmlns:a16="http://schemas.microsoft.com/office/drawing/2014/main" id="{CD0CD4E7-EDAA-43BB-8BBD-CC22A65BB031}"/>
              </a:ext>
            </a:extLst>
          </p:cNvPr>
          <p:cNvSpPr txBox="1">
            <a:spLocks noGrp="1"/>
          </p:cNvSpPr>
          <p:nvPr>
            <p:ph type="sldNum" sz="quarter" idx="4"/>
          </p:nvPr>
        </p:nvSpPr>
        <p:spPr>
          <a:xfrm>
            <a:off x="8737604"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fld id="{B63E9509-9CA2-476F-A118-64550ABD17A9}" type="slidenum">
              <a:t>‹Nº›</a:t>
            </a:fld>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marL="0" marR="0" lvl="0" indent="0" algn="ctr" defTabSz="914400" rtl="0" fontAlgn="auto" hangingPunct="0">
        <a:lnSpc>
          <a:spcPct val="100000"/>
        </a:lnSpc>
        <a:spcBef>
          <a:spcPts val="0"/>
        </a:spcBef>
        <a:spcAft>
          <a:spcPts val="0"/>
        </a:spcAft>
        <a:buNone/>
        <a:tabLst/>
        <a:defRPr lang="es-ES" sz="4400" b="0" i="0" u="none" strike="noStrike" kern="1200" cap="none" spc="0" baseline="0">
          <a:solidFill>
            <a:srgbClr val="000000"/>
          </a:solidFill>
          <a:uFillTx/>
          <a:latin typeface="Times New Roman"/>
        </a:defRPr>
      </a:lvl1pPr>
    </p:titleStyle>
    <p:bodyStyle>
      <a:lvl1pPr marL="342900" marR="0" lvl="0" indent="-342900" algn="l" defTabSz="914400" rtl="0" fontAlgn="auto" hangingPunct="0">
        <a:lnSpc>
          <a:spcPct val="100000"/>
        </a:lnSpc>
        <a:spcBef>
          <a:spcPts val="800"/>
        </a:spcBef>
        <a:spcAft>
          <a:spcPts val="0"/>
        </a:spcAft>
        <a:buSzPct val="100000"/>
        <a:buChar char="•"/>
        <a:tabLst/>
        <a:defRPr lang="es-ES" sz="3200" b="0" i="0" u="none" strike="noStrike" kern="1200" cap="none" spc="0" baseline="0">
          <a:solidFill>
            <a:srgbClr val="000000"/>
          </a:solidFill>
          <a:uFillTx/>
          <a:latin typeface="Times New Roman"/>
        </a:defRPr>
      </a:lvl1pPr>
      <a:lvl2pPr marL="742950" marR="0" lvl="1" indent="-285750" algn="l" defTabSz="914400" rtl="0" fontAlgn="auto" hangingPunct="0">
        <a:lnSpc>
          <a:spcPct val="100000"/>
        </a:lnSpc>
        <a:spcBef>
          <a:spcPts val="700"/>
        </a:spcBef>
        <a:spcAft>
          <a:spcPts val="0"/>
        </a:spcAft>
        <a:buSzPct val="100000"/>
        <a:buChar char="–"/>
        <a:tabLst/>
        <a:defRPr lang="es-ES" sz="2800" b="0" i="0" u="none" strike="noStrike" kern="1200" cap="none" spc="0" baseline="0">
          <a:solidFill>
            <a:srgbClr val="000000"/>
          </a:solidFill>
          <a:uFillTx/>
          <a:latin typeface="Times New Roman"/>
        </a:defRPr>
      </a:lvl2pPr>
      <a:lvl3pPr marL="1143000" marR="0" lvl="2" indent="-228600" algn="l" defTabSz="914400" rtl="0" fontAlgn="auto" hangingPunct="0">
        <a:lnSpc>
          <a:spcPct val="100000"/>
        </a:lnSpc>
        <a:spcBef>
          <a:spcPts val="600"/>
        </a:spcBef>
        <a:spcAft>
          <a:spcPts val="0"/>
        </a:spcAft>
        <a:buSzPct val="100000"/>
        <a:buChar char="•"/>
        <a:tabLst/>
        <a:defRPr lang="es-ES" sz="2400" b="0" i="0" u="none" strike="noStrike" kern="1200" cap="none" spc="0" baseline="0">
          <a:solidFill>
            <a:srgbClr val="000000"/>
          </a:solidFill>
          <a:uFillTx/>
          <a:latin typeface="Times New Roman"/>
        </a:defRPr>
      </a:lvl3pPr>
      <a:lvl4pPr marL="1600200" marR="0" lvl="3"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4pPr>
      <a:lvl5pPr marL="2057400" marR="0" lvl="4"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4637DA74-026C-4289-882A-43F2D7250954}"/>
              </a:ext>
            </a:extLst>
          </p:cNvPr>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ltLang="es-ES"/>
          </a:p>
        </p:txBody>
      </p:sp>
    </p:spTree>
    <p:extLst>
      <p:ext uri="{BB962C8B-B14F-4D97-AF65-F5344CB8AC3E}">
        <p14:creationId xmlns:p14="http://schemas.microsoft.com/office/powerpoint/2010/main" val="4232269228"/>
      </p:ext>
    </p:extLst>
  </p:cSld>
  <p:clrMap bg1="lt1" tx1="dk1" bg2="lt2" tx2="dk2" accent1="accent1" accent2="accent2" accent3="accent3" accent4="accent4" accent5="accent5" accent6="accent6" hlink="hlink" folHlink="folHlink"/>
  <p:sldLayoutIdLst>
    <p:sldLayoutId id="2147483663"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wav"/><Relationship Id="rId1" Type="http://schemas.microsoft.com/office/2007/relationships/media" Target="../media/media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28.jpg"/><Relationship Id="rId2" Type="http://schemas.openxmlformats.org/officeDocument/2006/relationships/image" Target="../media/image27.jp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2.jp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3.jp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4.jp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5.jp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6.jp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7.jp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38.jp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39.jp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0.jp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1.jp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2.jp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3.jp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4.jp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5.jp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6.jp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7.jp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48.jp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49.jp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3" Type="http://schemas.openxmlformats.org/officeDocument/2006/relationships/image" Target="../media/image51.jpg"/><Relationship Id="rId2" Type="http://schemas.openxmlformats.org/officeDocument/2006/relationships/image" Target="../media/image50.jp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2.jp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3.jp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4.jp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55.jp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56.jp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57.jp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58.jp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59.jp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60.jp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61.jp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image" Target="../media/image62.jp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image" Target="../media/image63.jp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2" Type="http://schemas.openxmlformats.org/officeDocument/2006/relationships/image" Target="../media/image64.jp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2" Type="http://schemas.openxmlformats.org/officeDocument/2006/relationships/image" Target="../media/image65.jpg"/><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2" Type="http://schemas.openxmlformats.org/officeDocument/2006/relationships/image" Target="../media/image66.jpg"/><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2" Type="http://schemas.openxmlformats.org/officeDocument/2006/relationships/image" Target="../media/image67.jpg"/><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2" Type="http://schemas.openxmlformats.org/officeDocument/2006/relationships/image" Target="../media/image68.jpg"/><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2" Type="http://schemas.openxmlformats.org/officeDocument/2006/relationships/image" Target="../media/image69.jpg"/><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2" Type="http://schemas.openxmlformats.org/officeDocument/2006/relationships/image" Target="../media/image70.jpg"/><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2" Type="http://schemas.openxmlformats.org/officeDocument/2006/relationships/image" Target="../media/image71.jpg"/><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2" Type="http://schemas.openxmlformats.org/officeDocument/2006/relationships/image" Target="../media/image72.jpg"/><Relationship Id="rId1" Type="http://schemas.openxmlformats.org/officeDocument/2006/relationships/slideLayout" Target="../slideLayouts/slideLayout7.xml"/></Relationships>
</file>

<file path=ppt/slides/_rels/slide73.xml.rels><?xml version="1.0" encoding="UTF-8" standalone="yes"?>
<Relationships xmlns="http://schemas.openxmlformats.org/package/2006/relationships"><Relationship Id="rId2" Type="http://schemas.openxmlformats.org/officeDocument/2006/relationships/image" Target="../media/image73.jpg"/><Relationship Id="rId1" Type="http://schemas.openxmlformats.org/officeDocument/2006/relationships/slideLayout" Target="../slideLayouts/slideLayout7.xml"/></Relationships>
</file>

<file path=ppt/slides/_rels/slide74.xml.rels><?xml version="1.0" encoding="UTF-8" standalone="yes"?>
<Relationships xmlns="http://schemas.openxmlformats.org/package/2006/relationships"><Relationship Id="rId2" Type="http://schemas.openxmlformats.org/officeDocument/2006/relationships/image" Target="../media/image74.jpg"/><Relationship Id="rId1" Type="http://schemas.openxmlformats.org/officeDocument/2006/relationships/slideLayout" Target="../slideLayouts/slideLayout7.xml"/></Relationships>
</file>

<file path=ppt/slides/_rels/slide75.xml.rels><?xml version="1.0" encoding="UTF-8" standalone="yes"?>
<Relationships xmlns="http://schemas.openxmlformats.org/package/2006/relationships"><Relationship Id="rId2" Type="http://schemas.openxmlformats.org/officeDocument/2006/relationships/image" Target="../media/image75.jpg"/><Relationship Id="rId1" Type="http://schemas.openxmlformats.org/officeDocument/2006/relationships/slideLayout" Target="../slideLayouts/slideLayout7.xml"/></Relationships>
</file>

<file path=ppt/slides/_rels/slide76.xml.rels><?xml version="1.0" encoding="UTF-8" standalone="yes"?>
<Relationships xmlns="http://schemas.openxmlformats.org/package/2006/relationships"><Relationship Id="rId2" Type="http://schemas.openxmlformats.org/officeDocument/2006/relationships/image" Target="../media/image76.jpg"/><Relationship Id="rId1" Type="http://schemas.openxmlformats.org/officeDocument/2006/relationships/slideLayout" Target="../slideLayouts/slideLayout7.xml"/></Relationships>
</file>

<file path=ppt/slides/_rels/slide77.xml.rels><?xml version="1.0" encoding="UTF-8" standalone="yes"?>
<Relationships xmlns="http://schemas.openxmlformats.org/package/2006/relationships"><Relationship Id="rId2" Type="http://schemas.openxmlformats.org/officeDocument/2006/relationships/image" Target="../media/image77.jpg"/><Relationship Id="rId1" Type="http://schemas.openxmlformats.org/officeDocument/2006/relationships/slideLayout" Target="../slideLayouts/slideLayout7.xml"/></Relationships>
</file>

<file path=ppt/slides/_rels/slide78.xml.rels><?xml version="1.0" encoding="UTF-8" standalone="yes"?>
<Relationships xmlns="http://schemas.openxmlformats.org/package/2006/relationships"><Relationship Id="rId2" Type="http://schemas.openxmlformats.org/officeDocument/2006/relationships/image" Target="../media/image78.jpeg"/><Relationship Id="rId1" Type="http://schemas.openxmlformats.org/officeDocument/2006/relationships/slideLayout" Target="../slideLayouts/slideLayout12.xml"/></Relationships>
</file>

<file path=ppt/slides/_rels/slide79.xml.rels><?xml version="1.0" encoding="UTF-8" standalone="yes"?>
<Relationships xmlns="http://schemas.openxmlformats.org/package/2006/relationships"><Relationship Id="rId8" Type="http://schemas.openxmlformats.org/officeDocument/2006/relationships/image" Target="../media/image82.png"/><Relationship Id="rId13" Type="http://schemas.openxmlformats.org/officeDocument/2006/relationships/hyperlink" Target="https://vk.com/mispps" TargetMode="External"/><Relationship Id="rId3" Type="http://schemas.openxmlformats.org/officeDocument/2006/relationships/image" Target="../media/image79.png"/><Relationship Id="rId7" Type="http://schemas.openxmlformats.org/officeDocument/2006/relationships/hyperlink" Target="https://www.facebook.com/mispps" TargetMode="External"/><Relationship Id="rId12" Type="http://schemas.openxmlformats.org/officeDocument/2006/relationships/image" Target="../media/image84.png"/><Relationship Id="rId2" Type="http://schemas.openxmlformats.org/officeDocument/2006/relationships/hyperlink" Target="http://www.mispps.com/" TargetMode="External"/><Relationship Id="rId1" Type="http://schemas.openxmlformats.org/officeDocument/2006/relationships/slideLayout" Target="../slideLayouts/slideLayout13.xml"/><Relationship Id="rId6" Type="http://schemas.openxmlformats.org/officeDocument/2006/relationships/image" Target="../media/image81.png"/><Relationship Id="rId11" Type="http://schemas.openxmlformats.org/officeDocument/2006/relationships/hyperlink" Target="https://plus.google.com/+Mispps/" TargetMode="External"/><Relationship Id="rId5" Type="http://schemas.openxmlformats.org/officeDocument/2006/relationships/image" Target="../media/image80.png"/><Relationship Id="rId10" Type="http://schemas.openxmlformats.org/officeDocument/2006/relationships/image" Target="../media/image83.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85.png"/></Relationships>
</file>

<file path=ppt/slides/slide1.xml><?xml version="1.0" encoding="utf-8"?>
<p:sld xmlns:a="http://schemas.openxmlformats.org/drawingml/2006/main" xmlns:r="http://schemas.openxmlformats.org/officeDocument/2006/relationships" xmlns:p="http://schemas.openxmlformats.org/presentationml/2006/main" showMasterSp="0">
  <p:cSld name="Slide1">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6818ED10-A586-4FCC-A0EA-65CAF109FFCB}"/>
              </a:ext>
            </a:extLst>
          </p:cNvPr>
          <p:cNvSpPr txBox="1"/>
          <p:nvPr/>
        </p:nvSpPr>
        <p:spPr>
          <a:xfrm>
            <a:off x="71021" y="2228292"/>
            <a:ext cx="12029242" cy="2277550"/>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6000" b="0" i="0" u="none" strike="noStrike" kern="1200" cap="none" spc="0" baseline="0">
                <a:solidFill>
                  <a:srgbClr val="FFFFFF"/>
                </a:solidFill>
                <a:uFillTx/>
                <a:latin typeface="Calibri" pitchFamily="34"/>
                <a:ea typeface="Times New Roman" pitchFamily="18"/>
                <a:cs typeface="Times New Roman" pitchFamily="18"/>
              </a:rPr>
              <a:t>MUJA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4000" b="0" i="0" u="none" strike="noStrike" kern="1200" cap="none" spc="0" baseline="0">
                <a:solidFill>
                  <a:srgbClr val="FFFFFF"/>
                </a:solidFill>
                <a:uFillTx/>
                <a:latin typeface="Calibri" pitchFamily="34"/>
                <a:ea typeface="Times New Roman" pitchFamily="18"/>
                <a:cs typeface="Times New Roman" pitchFamily="18"/>
              </a:rPr>
              <a:t>MUSEO DEL JURÁSICO DE ASTURIAS</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400" b="0" i="0" u="none" strike="noStrike" kern="1200" cap="none" spc="0" baseline="0">
              <a:solidFill>
                <a:srgbClr val="FFFFFF"/>
              </a:solidFill>
              <a:uFillTx/>
              <a:latin typeface="Calibri" pitchFamily="34"/>
              <a:ea typeface="Times New Roman" pitchFamily="18"/>
              <a:cs typeface="Times New Roman" pitchFamily="18"/>
            </a:endParaRP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0" i="0" u="none" strike="noStrike" kern="1200" cap="none" spc="0" baseline="0">
                <a:solidFill>
                  <a:srgbClr val="FFFFFF"/>
                </a:solidFill>
                <a:uFillTx/>
                <a:latin typeface="Calibri" pitchFamily="34"/>
                <a:ea typeface="Times New Roman" pitchFamily="18"/>
                <a:cs typeface="Times New Roman" pitchFamily="18"/>
              </a:rPr>
              <a:t>COLUNGA · ASTURIAS · ESPAÑA</a:t>
            </a:r>
            <a:endParaRPr lang="es-ES" sz="2800" b="0" i="0" u="none" strike="noStrike" kern="1200" cap="none" spc="0" baseline="0">
              <a:solidFill>
                <a:srgbClr val="FFFFFF"/>
              </a:solidFill>
              <a:uFillTx/>
              <a:latin typeface="Calibri"/>
            </a:endParaRPr>
          </a:p>
        </p:txBody>
      </p:sp>
      <p:pic>
        <p:nvPicPr>
          <p:cNvPr id="3" name="02. Theme (From 'Jurassic Park')">
            <a:extLst>
              <a:ext uri="{FF2B5EF4-FFF2-40B4-BE49-F238E27FC236}">
                <a16:creationId xmlns:a16="http://schemas.microsoft.com/office/drawing/2014/main" id="{50660460-430C-4EBC-B66E-B7DE959E7C0A}"/>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930182" y="5507366"/>
            <a:ext cx="406395" cy="406395"/>
          </a:xfrm>
          <a:prstGeom prst="rect">
            <a:avLst/>
          </a:prstGeom>
          <a:noFill/>
          <a:ln cap="flat">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7" repeatCount="indefinite" fill="remove">
                  <p:stCondLst>
                    <p:cond delay="indefinite"/>
                  </p:stCondLst>
                  <p:endCondLst>
                    <p:cond evt="onPrev"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name="Slide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090E14B-32E4-4EE7-A854-FEF9056D421A}"/>
              </a:ext>
            </a:extLst>
          </p:cNvPr>
          <p:cNvPicPr>
            <a:picLocks noChangeAspect="1"/>
          </p:cNvPicPr>
          <p:nvPr/>
        </p:nvPicPr>
        <p:blipFill>
          <a:blip r:embed="rId3"/>
          <a:stretch>
            <a:fillRect/>
          </a:stretch>
        </p:blipFill>
        <p:spPr>
          <a:xfrm>
            <a:off x="0" y="0"/>
            <a:ext cx="12191996" cy="6853592"/>
          </a:xfrm>
          <a:prstGeom prst="rect">
            <a:avLst/>
          </a:prstGeom>
          <a:noFill/>
          <a:ln cap="flat">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3">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9D0021C0-BE65-4475-9C94-D700959A7586}"/>
              </a:ext>
            </a:extLst>
          </p:cNvPr>
          <p:cNvSpPr txBox="1"/>
          <p:nvPr/>
        </p:nvSpPr>
        <p:spPr>
          <a:xfrm>
            <a:off x="1056442" y="1091958"/>
            <a:ext cx="10049521" cy="4729496"/>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40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El Museo del Jurásico de Asturias (MUJA) es un pequeño museo paleontólogico español que se encuentra aislado en la rasa costera de San Telmo, entre las localidades asturianas de Colunga y Lastres, donde se han encontrado vestigios de dinosaurios que habrían poblado la región hace unos 150 millones de años, durante la última parte del Jurásico. Bajo la forma de una gran huella de dinosaurio, el Museo acoge una de las muestras más completas y didácticas del mundo sobre estos fascinantes reptiles. Con el tiempo como hilo conductor, en el MUJA se muestra la vida en la Tierra desde sus inicios hasta la aparición del ser humano y se ofrece amplia información sobre los distintos aspectos de la vida de los dinosaurios.</a:t>
            </a:r>
          </a:p>
          <a:p>
            <a:pPr marL="0" marR="0" lvl="0" indent="0" algn="just" defTabSz="914400" rtl="0" fontAlgn="auto" hangingPunct="1">
              <a:lnSpc>
                <a:spcPct val="100000"/>
              </a:lnSpc>
              <a:spcBef>
                <a:spcPts val="0"/>
              </a:spcBef>
              <a:spcAft>
                <a:spcPts val="40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 </a:t>
            </a:r>
          </a:p>
          <a:p>
            <a:pPr marL="0" marR="0" lvl="0" indent="0" algn="just" defTabSz="914400" rtl="0" fontAlgn="auto" hangingPunct="1">
              <a:lnSpc>
                <a:spcPct val="100000"/>
              </a:lnSpc>
              <a:spcBef>
                <a:spcPts val="0"/>
              </a:spcBef>
              <a:spcAft>
                <a:spcPts val="40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El edificio, obra del arquitecto RUFINO GARCÍA URIBELARREA, es la representación del contramolde de una huella de dinosaurio tridáctila. Se trata de una estructura de madera procedente de bosques escandinavos ejecutada por la empresa MEDIA MADERA INGENIEROS CONSULTORES que, formando un entramado de arcos, simulan las costillas de los dinosaurios, en el que cada dedo de la gran huella tridáctila se corresponde con cada uno de los tres periodos de la Era Mesozoica. </a:t>
            </a:r>
          </a:p>
          <a:p>
            <a:pPr marL="0" marR="0" lvl="0" indent="0" algn="just" defTabSz="914400" rtl="0" fontAlgn="auto" hangingPunct="1">
              <a:lnSpc>
                <a:spcPct val="100000"/>
              </a:lnSpc>
              <a:spcBef>
                <a:spcPts val="0"/>
              </a:spcBef>
              <a:spcAft>
                <a:spcPts val="40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 </a:t>
            </a:r>
          </a:p>
          <a:p>
            <a:pPr marL="0" marR="0" lvl="0" indent="0" algn="just" defTabSz="914400" rtl="0" fontAlgn="auto" hangingPunct="1">
              <a:lnSpc>
                <a:spcPct val="100000"/>
              </a:lnSpc>
              <a:spcBef>
                <a:spcPts val="0"/>
              </a:spcBef>
              <a:spcAft>
                <a:spcPts val="40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El MUJA se encuentra en un punto estratégico de la denominada costa de los Dinosaurios. Este sector del litoral asturiano, que discurre desde Gijón hasta Ribadesella, guarda los vestigios de unos seres extintos que poblaron la región hace unos 150 millones de años, durante la última parte del Jurásico. A lo largo de este tramo de costa pueden visitarse nueve yacimientos de Icnitas de dinosaurios, protegidos por ley como monumentos naturales.</a:t>
            </a:r>
            <a:endParaRPr lang="es-ES" sz="1600" b="0" i="0" u="none" strike="noStrike" kern="1200" cap="none" spc="0" baseline="0">
              <a:solidFill>
                <a:srgbClr val="FFFFFF"/>
              </a:solidFill>
              <a:uFillTx/>
              <a:latin typeface="Calibri"/>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B69F360-AC64-4EDA-B084-163EF7103114}"/>
              </a:ext>
            </a:extLst>
          </p:cNvPr>
          <p:cNvPicPr>
            <a:picLocks noChangeAspect="1"/>
          </p:cNvPicPr>
          <p:nvPr/>
        </p:nvPicPr>
        <p:blipFill>
          <a:blip r:embed="rId2"/>
          <a:stretch>
            <a:fillRect/>
          </a:stretch>
        </p:blipFill>
        <p:spPr>
          <a:xfrm>
            <a:off x="980236" y="0"/>
            <a:ext cx="10287000" cy="6858000"/>
          </a:xfrm>
          <a:prstGeom prst="rect">
            <a:avLst/>
          </a:prstGeom>
          <a:noFill/>
          <a:ln cap="flat">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5">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EAB1BF2B-F318-4EF4-B7EA-85E14E86E38C}"/>
              </a:ext>
            </a:extLst>
          </p:cNvPr>
          <p:cNvSpPr txBox="1"/>
          <p:nvPr/>
        </p:nvSpPr>
        <p:spPr>
          <a:xfrm>
            <a:off x="1074200" y="1515142"/>
            <a:ext cx="10058400" cy="3867729"/>
          </a:xfrm>
          <a:prstGeom prst="rect">
            <a:avLst/>
          </a:prstGeom>
          <a:noFill/>
          <a:ln cap="flat">
            <a:noFill/>
          </a:ln>
        </p:spPr>
        <p:txBody>
          <a:bodyPr vert="horz" wrap="square" lIns="91440" tIns="45720" rIns="91440" bIns="45720" anchor="t" anchorCtr="0" compatLnSpc="1">
            <a:spAutoFit/>
          </a:bodyPr>
          <a:lstStyle/>
          <a:p>
            <a:pPr marL="0" marR="0" lvl="0" indent="0" algn="ctr" defTabSz="914400" rtl="0" fontAlgn="auto" hangingPunct="1">
              <a:lnSpc>
                <a:spcPct val="100000"/>
              </a:lnSpc>
              <a:spcBef>
                <a:spcPts val="0"/>
              </a:spcBef>
              <a:spcAft>
                <a:spcPts val="400"/>
              </a:spcAft>
              <a:buNone/>
              <a:tabLst/>
              <a:defRPr sz="1800" b="0" i="0" u="none" strike="noStrike" kern="0" cap="none" spc="0" baseline="0">
                <a:solidFill>
                  <a:srgbClr val="000000"/>
                </a:solidFill>
                <a:uFillTx/>
              </a:defRPr>
            </a:pPr>
            <a:r>
              <a:rPr lang="es-ES" sz="4000" b="0" i="0" u="none" strike="noStrike" kern="1200" cap="none" spc="0" baseline="0">
                <a:solidFill>
                  <a:srgbClr val="FFFFFF"/>
                </a:solidFill>
                <a:uFillTx/>
                <a:latin typeface="Calibri" pitchFamily="34"/>
                <a:ea typeface="Times New Roman" pitchFamily="18"/>
                <a:cs typeface="Times New Roman" pitchFamily="18"/>
              </a:rPr>
              <a:t>LA EXPOSICIÓN PERMANENTE DEL MUJA</a:t>
            </a:r>
          </a:p>
          <a:p>
            <a:pPr marL="0" marR="0" lvl="0" indent="0" algn="just" defTabSz="914400" rtl="0" fontAlgn="auto" hangingPunct="1">
              <a:lnSpc>
                <a:spcPct val="100000"/>
              </a:lnSpc>
              <a:spcBef>
                <a:spcPts val="0"/>
              </a:spcBef>
              <a:spcAft>
                <a:spcPts val="40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 </a:t>
            </a:r>
          </a:p>
          <a:p>
            <a:pPr marL="0" marR="0" lvl="0" indent="0" algn="just" defTabSz="914400" rtl="0" fontAlgn="auto" hangingPunct="1">
              <a:lnSpc>
                <a:spcPct val="100000"/>
              </a:lnSpc>
              <a:spcBef>
                <a:spcPts val="0"/>
              </a:spcBef>
              <a:spcAft>
                <a:spcPts val="40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El edificio consta de tres grandes áreas, cada una de las cuales está dedicada a uno de los periodos en los que se divide el Mesozoico: Triásico, Jurásico Y Cretácico. A lo largo del recorrido por la exposición, se ofrece una amplia información sobre distintos aspectos de la vida de los dinosaurios, grupo particular de reptiles terrestres que aparecieron hace unos 230 millones de años, extinguiéndose, en su mayoría, hace 65 millones de años.</a:t>
            </a:r>
          </a:p>
          <a:p>
            <a:pPr marL="0" marR="0" lvl="0" indent="0" algn="just" defTabSz="914400" rtl="0" fontAlgn="auto" hangingPunct="1">
              <a:lnSpc>
                <a:spcPct val="100000"/>
              </a:lnSpc>
              <a:spcBef>
                <a:spcPts val="0"/>
              </a:spcBef>
              <a:spcAft>
                <a:spcPts val="40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 </a:t>
            </a:r>
          </a:p>
          <a:p>
            <a:pPr marL="0" marR="0" lvl="0" indent="0" algn="just" defTabSz="914400" rtl="0" fontAlgn="auto" hangingPunct="1">
              <a:lnSpc>
                <a:spcPct val="100000"/>
              </a:lnSpc>
              <a:spcBef>
                <a:spcPts val="0"/>
              </a:spcBef>
              <a:spcAft>
                <a:spcPts val="40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El conjunto se complementa con tres módulos más: uno dedicado a explicar la historia geológica del Jurásico de Asturias y sus yacimientos de fósiles, y los dos restantes a diversos aspectos sobre la vida y los ecosistemas terrestres en las etapas anterior y posterior a la época de los dinosaurios. La parte más importante del museo lo compone los fósiles provenientes de la costa asturiana. En 2006 el número de los restos rondaban los 8.000 fósiles divididos en icnitas (150), restos de vertebrados (200), fósiles vegetales (103) y fragmentos de troncos (11) y elementos de invertebrados (más de 6.000).</a:t>
            </a:r>
            <a:endParaRPr lang="es-ES" sz="1600" b="0" i="0" u="none" strike="noStrike" kern="1200" cap="none" spc="0" baseline="0">
              <a:solidFill>
                <a:srgbClr val="FFFFFF"/>
              </a:solidFill>
              <a:uFillTx/>
              <a:latin typeface="Calibri"/>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075D143-F2BF-4F3B-A8AF-AAA66FB346ED}"/>
              </a:ext>
            </a:extLst>
          </p:cNvPr>
          <p:cNvPicPr>
            <a:picLocks noChangeAspect="1"/>
          </p:cNvPicPr>
          <p:nvPr/>
        </p:nvPicPr>
        <p:blipFill>
          <a:blip r:embed="rId2"/>
          <a:stretch>
            <a:fillRect/>
          </a:stretch>
        </p:blipFill>
        <p:spPr>
          <a:xfrm>
            <a:off x="1320046" y="0"/>
            <a:ext cx="9555105" cy="6878372"/>
          </a:xfrm>
          <a:prstGeom prst="rect">
            <a:avLst/>
          </a:prstGeom>
          <a:noFill/>
          <a:ln cap="flat">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007984F-5E6D-4246-8AFC-E9FB33B6E221}"/>
              </a:ext>
            </a:extLst>
          </p:cNvPr>
          <p:cNvPicPr>
            <a:picLocks noChangeAspect="1"/>
          </p:cNvPicPr>
          <p:nvPr/>
        </p:nvPicPr>
        <p:blipFill>
          <a:blip r:embed="rId2"/>
          <a:stretch>
            <a:fillRect/>
          </a:stretch>
        </p:blipFill>
        <p:spPr>
          <a:xfrm>
            <a:off x="900345" y="0"/>
            <a:ext cx="10287000" cy="6858000"/>
          </a:xfrm>
          <a:prstGeom prst="rect">
            <a:avLst/>
          </a:prstGeom>
          <a:noFill/>
          <a:ln cap="flat">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B02D979-1866-4647-BF7F-C77200C542A2}"/>
              </a:ext>
            </a:extLst>
          </p:cNvPr>
          <p:cNvPicPr>
            <a:picLocks noChangeAspect="1"/>
          </p:cNvPicPr>
          <p:nvPr/>
        </p:nvPicPr>
        <p:blipFill>
          <a:blip r:embed="rId2"/>
          <a:stretch>
            <a:fillRect/>
          </a:stretch>
        </p:blipFill>
        <p:spPr>
          <a:xfrm>
            <a:off x="923644" y="0"/>
            <a:ext cx="10287000" cy="6858000"/>
          </a:xfrm>
          <a:prstGeom prst="rect">
            <a:avLst/>
          </a:prstGeom>
          <a:noFill/>
          <a:ln cap="flat">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1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63D2DBE-8C0C-40E9-B39B-A61202C37899}"/>
              </a:ext>
            </a:extLst>
          </p:cNvPr>
          <p:cNvPicPr>
            <a:picLocks noChangeAspect="1"/>
          </p:cNvPicPr>
          <p:nvPr/>
        </p:nvPicPr>
        <p:blipFill>
          <a:blip r:embed="rId2"/>
          <a:stretch>
            <a:fillRect/>
          </a:stretch>
        </p:blipFill>
        <p:spPr>
          <a:xfrm>
            <a:off x="978023" y="0"/>
            <a:ext cx="10287000" cy="6858000"/>
          </a:xfrm>
          <a:prstGeom prst="rect">
            <a:avLst/>
          </a:prstGeom>
          <a:noFill/>
          <a:ln cap="flat">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1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AB34615-601B-4009-BF4C-698C62E7CA6F}"/>
              </a:ext>
            </a:extLst>
          </p:cNvPr>
          <p:cNvPicPr>
            <a:picLocks noChangeAspect="1"/>
          </p:cNvPicPr>
          <p:nvPr/>
        </p:nvPicPr>
        <p:blipFill>
          <a:blip r:embed="rId2"/>
          <a:stretch>
            <a:fillRect/>
          </a:stretch>
        </p:blipFill>
        <p:spPr>
          <a:xfrm>
            <a:off x="33613" y="559292"/>
            <a:ext cx="12159938" cy="5699464"/>
          </a:xfrm>
          <a:prstGeom prst="rect">
            <a:avLst/>
          </a:prstGeom>
          <a:noFill/>
          <a:ln cap="flat">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1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E8EE248-4315-4574-B700-0DF82927E8D4}"/>
              </a:ext>
            </a:extLst>
          </p:cNvPr>
          <p:cNvPicPr>
            <a:picLocks noChangeAspect="1"/>
          </p:cNvPicPr>
          <p:nvPr/>
        </p:nvPicPr>
        <p:blipFill>
          <a:blip r:embed="rId2"/>
          <a:stretch>
            <a:fillRect/>
          </a:stretch>
        </p:blipFill>
        <p:spPr>
          <a:xfrm>
            <a:off x="-6647" y="8878"/>
            <a:ext cx="12444791" cy="7892250"/>
          </a:xfrm>
          <a:prstGeom prst="rect">
            <a:avLst/>
          </a:prstGeom>
          <a:noFill/>
          <a:ln cap="flat">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1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ED5BE04-08B1-4346-A4BA-99B3E803FF87}"/>
              </a:ext>
            </a:extLst>
          </p:cNvPr>
          <p:cNvPicPr>
            <a:picLocks noChangeAspect="1"/>
          </p:cNvPicPr>
          <p:nvPr/>
        </p:nvPicPr>
        <p:blipFill>
          <a:blip r:embed="rId2"/>
          <a:stretch>
            <a:fillRect/>
          </a:stretch>
        </p:blipFill>
        <p:spPr>
          <a:xfrm>
            <a:off x="897062" y="0"/>
            <a:ext cx="10394332" cy="6773664"/>
          </a:xfrm>
          <a:prstGeom prst="rect">
            <a:avLst/>
          </a:prstGeom>
          <a:noFill/>
          <a:ln cap="flat">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1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22E60D1-862A-426D-A108-3666A9488345}"/>
              </a:ext>
            </a:extLst>
          </p:cNvPr>
          <p:cNvPicPr>
            <a:picLocks noChangeAspect="1"/>
          </p:cNvPicPr>
          <p:nvPr/>
        </p:nvPicPr>
        <p:blipFill>
          <a:blip r:embed="rId2"/>
          <a:stretch>
            <a:fillRect/>
          </a:stretch>
        </p:blipFill>
        <p:spPr>
          <a:xfrm>
            <a:off x="1127830" y="0"/>
            <a:ext cx="9853620" cy="6858000"/>
          </a:xfrm>
          <a:prstGeom prst="rect">
            <a:avLst/>
          </a:prstGeom>
          <a:noFill/>
          <a:ln cap="flat">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1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D234540-7591-4F53-AE8D-335F07F4CA54}"/>
              </a:ext>
            </a:extLst>
          </p:cNvPr>
          <p:cNvPicPr>
            <a:picLocks noChangeAspect="1"/>
          </p:cNvPicPr>
          <p:nvPr/>
        </p:nvPicPr>
        <p:blipFill>
          <a:blip r:embed="rId2"/>
          <a:stretch>
            <a:fillRect/>
          </a:stretch>
        </p:blipFill>
        <p:spPr>
          <a:xfrm>
            <a:off x="0" y="692456"/>
            <a:ext cx="12143122" cy="5424257"/>
          </a:xfrm>
          <a:prstGeom prst="rect">
            <a:avLst/>
          </a:prstGeom>
          <a:noFill/>
          <a:ln cap="flat">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1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947F260-2B51-4C89-BA98-F3676526F750}"/>
              </a:ext>
            </a:extLst>
          </p:cNvPr>
          <p:cNvPicPr>
            <a:picLocks noChangeAspect="1"/>
          </p:cNvPicPr>
          <p:nvPr/>
        </p:nvPicPr>
        <p:blipFill>
          <a:blip r:embed="rId2"/>
          <a:stretch>
            <a:fillRect/>
          </a:stretch>
        </p:blipFill>
        <p:spPr>
          <a:xfrm>
            <a:off x="0" y="0"/>
            <a:ext cx="12155420" cy="6858000"/>
          </a:xfrm>
          <a:prstGeom prst="rect">
            <a:avLst/>
          </a:prstGeom>
          <a:noFill/>
          <a:ln cap="flat">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1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8B1164F-43D4-4F05-9C4D-3A54F0D3A7D2}"/>
              </a:ext>
            </a:extLst>
          </p:cNvPr>
          <p:cNvPicPr>
            <a:picLocks noChangeAspect="1"/>
          </p:cNvPicPr>
          <p:nvPr/>
        </p:nvPicPr>
        <p:blipFill>
          <a:blip r:embed="rId2"/>
          <a:stretch>
            <a:fillRect/>
          </a:stretch>
        </p:blipFill>
        <p:spPr>
          <a:xfrm>
            <a:off x="1332472" y="0"/>
            <a:ext cx="9527060" cy="6858000"/>
          </a:xfrm>
          <a:prstGeom prst="rect">
            <a:avLst/>
          </a:prstGeom>
          <a:noFill/>
          <a:ln cap="flat">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1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CE7458A-7CE8-421C-82A3-A8BBB56128D3}"/>
              </a:ext>
            </a:extLst>
          </p:cNvPr>
          <p:cNvPicPr>
            <a:picLocks noChangeAspect="1"/>
          </p:cNvPicPr>
          <p:nvPr/>
        </p:nvPicPr>
        <p:blipFill>
          <a:blip r:embed="rId2"/>
          <a:stretch>
            <a:fillRect/>
          </a:stretch>
        </p:blipFill>
        <p:spPr>
          <a:xfrm>
            <a:off x="2905121" y="4764"/>
            <a:ext cx="6381753" cy="6848471"/>
          </a:xfrm>
          <a:prstGeom prst="rect">
            <a:avLst/>
          </a:prstGeom>
          <a:noFill/>
          <a:ln cap="flat">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Slide1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4B53A48-D15D-4DA7-9BCA-E51A4BD6D308}"/>
              </a:ext>
            </a:extLst>
          </p:cNvPr>
          <p:cNvPicPr>
            <a:picLocks noChangeAspect="1"/>
          </p:cNvPicPr>
          <p:nvPr/>
        </p:nvPicPr>
        <p:blipFill>
          <a:blip r:embed="rId2"/>
          <a:stretch>
            <a:fillRect/>
          </a:stretch>
        </p:blipFill>
        <p:spPr>
          <a:xfrm>
            <a:off x="1033784" y="0"/>
            <a:ext cx="10247278" cy="6858000"/>
          </a:xfrm>
          <a:prstGeom prst="rect">
            <a:avLst/>
          </a:prstGeom>
          <a:noFill/>
          <a:ln cap="flat">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Slide2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F503710-9A63-4E33-B1DA-F0082B48475B}"/>
              </a:ext>
            </a:extLst>
          </p:cNvPr>
          <p:cNvPicPr>
            <a:picLocks noChangeAspect="1"/>
          </p:cNvPicPr>
          <p:nvPr/>
        </p:nvPicPr>
        <p:blipFill>
          <a:blip r:embed="rId2"/>
          <a:stretch>
            <a:fillRect/>
          </a:stretch>
        </p:blipFill>
        <p:spPr>
          <a:xfrm>
            <a:off x="1403439" y="0"/>
            <a:ext cx="9385127" cy="6858000"/>
          </a:xfrm>
          <a:prstGeom prst="rect">
            <a:avLst/>
          </a:prstGeom>
          <a:noFill/>
          <a:ln cap="flat">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Slide2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6FC9773-B76E-4141-BA5C-CEAC571F391D}"/>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name="Slide2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4F6A800-D65B-4B1B-97E9-74D19F4750E7}"/>
              </a:ext>
            </a:extLst>
          </p:cNvPr>
          <p:cNvPicPr>
            <a:picLocks noChangeAspect="1"/>
          </p:cNvPicPr>
          <p:nvPr/>
        </p:nvPicPr>
        <p:blipFill>
          <a:blip r:embed="rId2"/>
          <a:stretch>
            <a:fillRect/>
          </a:stretch>
        </p:blipFill>
        <p:spPr>
          <a:xfrm>
            <a:off x="756958" y="0"/>
            <a:ext cx="10669740" cy="6858000"/>
          </a:xfrm>
          <a:prstGeom prst="rect">
            <a:avLst/>
          </a:prstGeom>
          <a:noFill/>
          <a:ln cap="flat">
            <a:noFill/>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name="Slide2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0D7D314-9C87-4464-8994-C4D703713749}"/>
              </a:ext>
            </a:extLst>
          </p:cNvPr>
          <p:cNvPicPr>
            <a:picLocks noChangeAspect="1"/>
          </p:cNvPicPr>
          <p:nvPr/>
        </p:nvPicPr>
        <p:blipFill>
          <a:blip r:embed="rId2"/>
          <a:stretch>
            <a:fillRect/>
          </a:stretch>
        </p:blipFill>
        <p:spPr>
          <a:xfrm>
            <a:off x="565437" y="0"/>
            <a:ext cx="11024463" cy="8291742"/>
          </a:xfrm>
          <a:prstGeom prst="rect">
            <a:avLst/>
          </a:prstGeom>
          <a:noFill/>
          <a:ln cap="flat">
            <a:noFill/>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name="Slide2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143AE50-C751-4023-A4E3-E990C86F3FBA}"/>
              </a:ext>
            </a:extLst>
          </p:cNvPr>
          <p:cNvPicPr>
            <a:picLocks noChangeAspect="1"/>
          </p:cNvPicPr>
          <p:nvPr/>
        </p:nvPicPr>
        <p:blipFill>
          <a:blip r:embed="rId2"/>
          <a:stretch>
            <a:fillRect/>
          </a:stretch>
        </p:blipFill>
        <p:spPr>
          <a:xfrm>
            <a:off x="1475731" y="0"/>
            <a:ext cx="9248863" cy="6858000"/>
          </a:xfrm>
          <a:prstGeom prst="rect">
            <a:avLst/>
          </a:prstGeom>
          <a:noFill/>
          <a:ln cap="flat">
            <a:noFill/>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name="Slide2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8129FE6-715D-4295-BFE6-3EAF1EB8BB08}"/>
              </a:ext>
            </a:extLst>
          </p:cNvPr>
          <p:cNvPicPr>
            <a:picLocks noChangeAspect="1"/>
          </p:cNvPicPr>
          <p:nvPr/>
        </p:nvPicPr>
        <p:blipFill>
          <a:blip r:embed="rId2"/>
          <a:stretch>
            <a:fillRect/>
          </a:stretch>
        </p:blipFill>
        <p:spPr>
          <a:xfrm>
            <a:off x="1449644" y="0"/>
            <a:ext cx="9407740" cy="6866567"/>
          </a:xfrm>
          <a:prstGeom prst="rect">
            <a:avLst/>
          </a:prstGeom>
          <a:noFill/>
          <a:ln cap="flat">
            <a:noFill/>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name="Slide2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B61BD96-0CA1-4A5B-9EDC-B7BC1AD43446}"/>
              </a:ext>
            </a:extLst>
          </p:cNvPr>
          <p:cNvPicPr>
            <a:picLocks noChangeAspect="1"/>
          </p:cNvPicPr>
          <p:nvPr/>
        </p:nvPicPr>
        <p:blipFill>
          <a:blip r:embed="rId2"/>
          <a:stretch>
            <a:fillRect/>
          </a:stretch>
        </p:blipFill>
        <p:spPr>
          <a:xfrm>
            <a:off x="1328504" y="0"/>
            <a:ext cx="9414159" cy="6858000"/>
          </a:xfrm>
          <a:prstGeom prst="rect">
            <a:avLst/>
          </a:prstGeom>
          <a:noFill/>
          <a:ln cap="flat">
            <a:noFill/>
          </a:ln>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name="Slide2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06124FC-6A39-4054-97BD-57BE573D61A7}"/>
              </a:ext>
            </a:extLst>
          </p:cNvPr>
          <p:cNvPicPr>
            <a:picLocks noChangeAspect="1"/>
          </p:cNvPicPr>
          <p:nvPr/>
        </p:nvPicPr>
        <p:blipFill>
          <a:blip r:embed="rId2"/>
          <a:stretch>
            <a:fillRect/>
          </a:stretch>
        </p:blipFill>
        <p:spPr>
          <a:xfrm>
            <a:off x="0" y="553001"/>
            <a:ext cx="12191996" cy="5748814"/>
          </a:xfrm>
          <a:prstGeom prst="rect">
            <a:avLst/>
          </a:prstGeom>
          <a:noFill/>
          <a:ln cap="flat">
            <a:noFill/>
          </a:ln>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name="Slide2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0345D30-5149-4F45-8203-831F7058F4A3}"/>
              </a:ext>
            </a:extLst>
          </p:cNvPr>
          <p:cNvPicPr>
            <a:picLocks noChangeAspect="1"/>
          </p:cNvPicPr>
          <p:nvPr/>
        </p:nvPicPr>
        <p:blipFill>
          <a:blip r:embed="rId2"/>
          <a:stretch>
            <a:fillRect/>
          </a:stretch>
        </p:blipFill>
        <p:spPr>
          <a:xfrm>
            <a:off x="0" y="568171"/>
            <a:ext cx="12191996" cy="5709970"/>
          </a:xfrm>
          <a:prstGeom prst="rect">
            <a:avLst/>
          </a:prstGeom>
          <a:noFill/>
          <a:ln cap="flat">
            <a:noFill/>
          </a:ln>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name="Slide2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962BEBD-8F53-40C4-A7DB-05425F685B90}"/>
              </a:ext>
            </a:extLst>
          </p:cNvPr>
          <p:cNvPicPr>
            <a:picLocks noChangeAspect="1"/>
          </p:cNvPicPr>
          <p:nvPr/>
        </p:nvPicPr>
        <p:blipFill>
          <a:blip r:embed="rId2"/>
          <a:stretch>
            <a:fillRect/>
          </a:stretch>
        </p:blipFill>
        <p:spPr>
          <a:xfrm>
            <a:off x="1405679" y="0"/>
            <a:ext cx="9284890" cy="6858000"/>
          </a:xfrm>
          <a:prstGeom prst="rect">
            <a:avLst/>
          </a:prstGeom>
          <a:noFill/>
          <a:ln cap="flat">
            <a:noFill/>
          </a:ln>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name="Slide3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0C1740B-6735-41E8-ACBE-8D1298323BB4}"/>
              </a:ext>
            </a:extLst>
          </p:cNvPr>
          <p:cNvPicPr>
            <a:picLocks noChangeAspect="1"/>
          </p:cNvPicPr>
          <p:nvPr/>
        </p:nvPicPr>
        <p:blipFill>
          <a:blip r:embed="rId2"/>
          <a:stretch>
            <a:fillRect/>
          </a:stretch>
        </p:blipFill>
        <p:spPr>
          <a:xfrm>
            <a:off x="633039" y="0"/>
            <a:ext cx="5048887" cy="6858000"/>
          </a:xfrm>
          <a:prstGeom prst="rect">
            <a:avLst/>
          </a:prstGeom>
          <a:noFill/>
          <a:ln cap="flat">
            <a:noFill/>
          </a:ln>
        </p:spPr>
      </p:pic>
      <p:pic>
        <p:nvPicPr>
          <p:cNvPr id="3" name="Imagen 4">
            <a:extLst>
              <a:ext uri="{FF2B5EF4-FFF2-40B4-BE49-F238E27FC236}">
                <a16:creationId xmlns:a16="http://schemas.microsoft.com/office/drawing/2014/main" id="{61C5E79D-2915-4426-91F4-BBE514698B7E}"/>
              </a:ext>
            </a:extLst>
          </p:cNvPr>
          <p:cNvPicPr>
            <a:picLocks noChangeAspect="1"/>
          </p:cNvPicPr>
          <p:nvPr/>
        </p:nvPicPr>
        <p:blipFill>
          <a:blip r:embed="rId3"/>
          <a:stretch>
            <a:fillRect/>
          </a:stretch>
        </p:blipFill>
        <p:spPr>
          <a:xfrm>
            <a:off x="6447626" y="0"/>
            <a:ext cx="5120521" cy="6858000"/>
          </a:xfrm>
          <a:prstGeom prst="rect">
            <a:avLst/>
          </a:prstGeom>
          <a:noFill/>
          <a:ln cap="flat">
            <a:noFill/>
          </a:ln>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name="Slide3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4420BA1-41B9-49E0-92E5-BECE9B26CFBA}"/>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name="Slide3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3E2CF94-8EDC-4D83-A175-036F1A06E0D9}"/>
              </a:ext>
            </a:extLst>
          </p:cNvPr>
          <p:cNvPicPr>
            <a:picLocks noChangeAspect="1"/>
          </p:cNvPicPr>
          <p:nvPr/>
        </p:nvPicPr>
        <p:blipFill>
          <a:blip r:embed="rId2"/>
          <a:stretch>
            <a:fillRect/>
          </a:stretch>
        </p:blipFill>
        <p:spPr>
          <a:xfrm>
            <a:off x="1396709" y="0"/>
            <a:ext cx="9336234" cy="6858000"/>
          </a:xfrm>
          <a:prstGeom prst="rect">
            <a:avLst/>
          </a:prstGeom>
          <a:noFill/>
          <a:ln cap="flat">
            <a:noFill/>
          </a:ln>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name="Slide33">
    <p:bg>
      <p:bgPr>
        <a:solidFill>
          <a:srgbClr val="000000"/>
        </a:solidFill>
        <a:effectLst/>
      </p:bgPr>
    </p:bg>
    <p:spTree>
      <p:nvGrpSpPr>
        <p:cNvPr id="1" name=""/>
        <p:cNvGrpSpPr/>
        <p:nvPr/>
      </p:nvGrpSpPr>
      <p:grpSpPr>
        <a:xfrm>
          <a:off x="0" y="0"/>
          <a:ext cx="0" cy="0"/>
          <a:chOff x="0" y="0"/>
          <a:chExt cx="0" cy="0"/>
        </a:xfrm>
      </p:grpSpPr>
      <p:pic>
        <p:nvPicPr>
          <p:cNvPr id="2" name="Imagen 4">
            <a:extLst>
              <a:ext uri="{FF2B5EF4-FFF2-40B4-BE49-F238E27FC236}">
                <a16:creationId xmlns:a16="http://schemas.microsoft.com/office/drawing/2014/main" id="{E98DA32B-6D0B-4617-861F-670D662BC2E6}"/>
              </a:ext>
            </a:extLst>
          </p:cNvPr>
          <p:cNvPicPr>
            <a:picLocks noChangeAspect="1"/>
          </p:cNvPicPr>
          <p:nvPr/>
        </p:nvPicPr>
        <p:blipFill>
          <a:blip r:embed="rId2"/>
          <a:stretch>
            <a:fillRect/>
          </a:stretch>
        </p:blipFill>
        <p:spPr>
          <a:xfrm>
            <a:off x="3236" y="26636"/>
            <a:ext cx="12155951" cy="6831363"/>
          </a:xfrm>
          <a:prstGeom prst="rect">
            <a:avLst/>
          </a:prstGeom>
          <a:noFill/>
          <a:ln cap="flat">
            <a:noFill/>
          </a:ln>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name="Slide3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6AA6362-338B-4232-B44E-ACE9142FE6C2}"/>
              </a:ext>
            </a:extLst>
          </p:cNvPr>
          <p:cNvPicPr>
            <a:picLocks noChangeAspect="1"/>
          </p:cNvPicPr>
          <p:nvPr/>
        </p:nvPicPr>
        <p:blipFill>
          <a:blip r:embed="rId2"/>
          <a:stretch>
            <a:fillRect/>
          </a:stretch>
        </p:blipFill>
        <p:spPr>
          <a:xfrm>
            <a:off x="0" y="677844"/>
            <a:ext cx="12191996" cy="5519949"/>
          </a:xfrm>
          <a:prstGeom prst="rect">
            <a:avLst/>
          </a:prstGeom>
          <a:noFill/>
          <a:ln cap="flat">
            <a:noFill/>
          </a:ln>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name="Slide35">
    <p:bg>
      <p:bgPr>
        <a:solidFill>
          <a:srgbClr val="000000"/>
        </a:solidFill>
        <a:effectLst/>
      </p:bgPr>
    </p:bg>
    <p:spTree>
      <p:nvGrpSpPr>
        <p:cNvPr id="1" name=""/>
        <p:cNvGrpSpPr/>
        <p:nvPr/>
      </p:nvGrpSpPr>
      <p:grpSpPr>
        <a:xfrm>
          <a:off x="0" y="0"/>
          <a:ext cx="0" cy="0"/>
          <a:chOff x="0" y="0"/>
          <a:chExt cx="0" cy="0"/>
        </a:xfrm>
      </p:grpSpPr>
      <p:pic>
        <p:nvPicPr>
          <p:cNvPr id="2" name="Imagen 4">
            <a:extLst>
              <a:ext uri="{FF2B5EF4-FFF2-40B4-BE49-F238E27FC236}">
                <a16:creationId xmlns:a16="http://schemas.microsoft.com/office/drawing/2014/main" id="{75A6728E-BA97-430D-80DB-59E22E9FBC15}"/>
              </a:ext>
            </a:extLst>
          </p:cNvPr>
          <p:cNvPicPr>
            <a:picLocks noChangeAspect="1"/>
          </p:cNvPicPr>
          <p:nvPr/>
        </p:nvPicPr>
        <p:blipFill>
          <a:blip r:embed="rId2"/>
          <a:stretch>
            <a:fillRect/>
          </a:stretch>
        </p:blipFill>
        <p:spPr>
          <a:xfrm>
            <a:off x="939875" y="0"/>
            <a:ext cx="10290374" cy="6892454"/>
          </a:xfrm>
          <a:prstGeom prst="rect">
            <a:avLst/>
          </a:prstGeom>
          <a:noFill/>
          <a:ln cap="flat">
            <a:noFill/>
          </a:ln>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name="Slide3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A20420D-3489-4061-9008-BF872B7ECFAB}"/>
              </a:ext>
            </a:extLst>
          </p:cNvPr>
          <p:cNvPicPr>
            <a:picLocks noChangeAspect="1"/>
          </p:cNvPicPr>
          <p:nvPr/>
        </p:nvPicPr>
        <p:blipFill>
          <a:blip r:embed="rId2"/>
          <a:stretch>
            <a:fillRect/>
          </a:stretch>
        </p:blipFill>
        <p:spPr>
          <a:xfrm>
            <a:off x="1483312" y="0"/>
            <a:ext cx="9240917" cy="6899468"/>
          </a:xfrm>
          <a:prstGeom prst="rect">
            <a:avLst/>
          </a:prstGeom>
          <a:noFill/>
          <a:ln cap="flat">
            <a:noFill/>
          </a:ln>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name="Slide3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4F814B8-7EDA-4DEC-9B8D-C52701ED216C}"/>
              </a:ext>
            </a:extLst>
          </p:cNvPr>
          <p:cNvPicPr>
            <a:picLocks noChangeAspect="1"/>
          </p:cNvPicPr>
          <p:nvPr/>
        </p:nvPicPr>
        <p:blipFill>
          <a:blip r:embed="rId2"/>
          <a:stretch>
            <a:fillRect/>
          </a:stretch>
        </p:blipFill>
        <p:spPr>
          <a:xfrm>
            <a:off x="831134" y="0"/>
            <a:ext cx="10529718" cy="6858000"/>
          </a:xfrm>
          <a:prstGeom prst="rect">
            <a:avLst/>
          </a:prstGeom>
          <a:noFill/>
          <a:ln cap="flat">
            <a:noFill/>
          </a:ln>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name="Slide3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BA9E7AB-66E9-4A23-9DCC-63387E3F3957}"/>
              </a:ext>
            </a:extLst>
          </p:cNvPr>
          <p:cNvPicPr>
            <a:picLocks noChangeAspect="1"/>
          </p:cNvPicPr>
          <p:nvPr/>
        </p:nvPicPr>
        <p:blipFill>
          <a:blip r:embed="rId2"/>
          <a:stretch>
            <a:fillRect/>
          </a:stretch>
        </p:blipFill>
        <p:spPr>
          <a:xfrm>
            <a:off x="0" y="0"/>
            <a:ext cx="12163239" cy="6839666"/>
          </a:xfrm>
          <a:prstGeom prst="rect">
            <a:avLst/>
          </a:prstGeom>
          <a:noFill/>
          <a:ln cap="flat">
            <a:noFill/>
          </a:ln>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name="Slide3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043BC10-D6F1-4A8D-A535-94C369BE9D73}"/>
              </a:ext>
            </a:extLst>
          </p:cNvPr>
          <p:cNvPicPr>
            <a:picLocks noChangeAspect="1"/>
          </p:cNvPicPr>
          <p:nvPr/>
        </p:nvPicPr>
        <p:blipFill>
          <a:blip r:embed="rId2"/>
          <a:stretch>
            <a:fillRect/>
          </a:stretch>
        </p:blipFill>
        <p:spPr>
          <a:xfrm>
            <a:off x="1169279" y="0"/>
            <a:ext cx="9850831" cy="6782543"/>
          </a:xfrm>
          <a:prstGeom prst="rect">
            <a:avLst/>
          </a:prstGeom>
          <a:noFill/>
          <a:ln cap="flat">
            <a:noFill/>
          </a:ln>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name="Slide4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2F718FF-FEF9-461D-A808-55447B1D1FFA}"/>
              </a:ext>
            </a:extLst>
          </p:cNvPr>
          <p:cNvPicPr>
            <a:picLocks noChangeAspect="1"/>
          </p:cNvPicPr>
          <p:nvPr/>
        </p:nvPicPr>
        <p:blipFill>
          <a:blip r:embed="rId2"/>
          <a:stretch>
            <a:fillRect/>
          </a:stretch>
        </p:blipFill>
        <p:spPr>
          <a:xfrm>
            <a:off x="1030135" y="0"/>
            <a:ext cx="10200122" cy="6855403"/>
          </a:xfrm>
          <a:prstGeom prst="rect">
            <a:avLst/>
          </a:prstGeom>
          <a:noFill/>
          <a:ln cap="flat">
            <a:noFill/>
          </a:ln>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name="Slide4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720B1C0-AE5E-4EAD-8C07-6203D56BF750}"/>
              </a:ext>
            </a:extLst>
          </p:cNvPr>
          <p:cNvPicPr>
            <a:picLocks noChangeAspect="1"/>
          </p:cNvPicPr>
          <p:nvPr/>
        </p:nvPicPr>
        <p:blipFill>
          <a:blip r:embed="rId2"/>
          <a:stretch>
            <a:fillRect/>
          </a:stretch>
        </p:blipFill>
        <p:spPr>
          <a:xfrm>
            <a:off x="1092278" y="-62563"/>
            <a:ext cx="10084707" cy="6853565"/>
          </a:xfrm>
          <a:prstGeom prst="rect">
            <a:avLst/>
          </a:prstGeom>
          <a:noFill/>
          <a:ln cap="flat">
            <a:noFill/>
          </a:ln>
        </p:spPr>
      </p:pic>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name="Slide4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28CC42E-C75B-4340-B962-51A84B983500}"/>
              </a:ext>
            </a:extLst>
          </p:cNvPr>
          <p:cNvPicPr>
            <a:picLocks noChangeAspect="1"/>
          </p:cNvPicPr>
          <p:nvPr/>
        </p:nvPicPr>
        <p:blipFill>
          <a:blip r:embed="rId2"/>
          <a:stretch>
            <a:fillRect/>
          </a:stretch>
        </p:blipFill>
        <p:spPr>
          <a:xfrm>
            <a:off x="1451500" y="0"/>
            <a:ext cx="9144000" cy="6858000"/>
          </a:xfrm>
          <a:prstGeom prst="rect">
            <a:avLst/>
          </a:prstGeom>
          <a:noFill/>
          <a:ln cap="flat">
            <a:noFill/>
          </a:ln>
        </p:spPr>
      </p:pic>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name="Slide4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3292964-8AFC-49D9-9753-EF0DD41AC28D}"/>
              </a:ext>
            </a:extLst>
          </p:cNvPr>
          <p:cNvPicPr>
            <a:picLocks noChangeAspect="1"/>
          </p:cNvPicPr>
          <p:nvPr/>
        </p:nvPicPr>
        <p:blipFill>
          <a:blip r:embed="rId2"/>
          <a:stretch>
            <a:fillRect/>
          </a:stretch>
        </p:blipFill>
        <p:spPr>
          <a:xfrm>
            <a:off x="1203889" y="0"/>
            <a:ext cx="9653531" cy="6858000"/>
          </a:xfrm>
          <a:prstGeom prst="rect">
            <a:avLst/>
          </a:prstGeom>
          <a:noFill/>
          <a:ln cap="flat">
            <a:noFill/>
          </a:ln>
        </p:spPr>
      </p:pic>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name="Slide4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05DE2EF-7BF1-448F-8B93-A5750A3BDE59}"/>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name="Slide4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CDA7188-AD85-4A24-B335-1CC2E39B87DF}"/>
              </a:ext>
            </a:extLst>
          </p:cNvPr>
          <p:cNvPicPr>
            <a:picLocks noChangeAspect="1"/>
          </p:cNvPicPr>
          <p:nvPr/>
        </p:nvPicPr>
        <p:blipFill>
          <a:blip r:embed="rId2"/>
          <a:stretch>
            <a:fillRect/>
          </a:stretch>
        </p:blipFill>
        <p:spPr>
          <a:xfrm>
            <a:off x="1371600" y="57150"/>
            <a:ext cx="9448796" cy="6743700"/>
          </a:xfrm>
          <a:prstGeom prst="rect">
            <a:avLst/>
          </a:prstGeom>
          <a:noFill/>
          <a:ln cap="flat">
            <a:noFill/>
          </a:ln>
        </p:spPr>
      </p:pic>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name="Slide4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E6269AB-177D-403B-901D-413FEDF8183C}"/>
              </a:ext>
            </a:extLst>
          </p:cNvPr>
          <p:cNvPicPr>
            <a:picLocks noChangeAspect="1"/>
          </p:cNvPicPr>
          <p:nvPr/>
        </p:nvPicPr>
        <p:blipFill>
          <a:blip r:embed="rId2"/>
          <a:stretch>
            <a:fillRect/>
          </a:stretch>
        </p:blipFill>
        <p:spPr>
          <a:xfrm>
            <a:off x="0" y="0"/>
            <a:ext cx="12091385" cy="6746278"/>
          </a:xfrm>
          <a:prstGeom prst="rect">
            <a:avLst/>
          </a:prstGeom>
          <a:noFill/>
          <a:ln cap="flat">
            <a:noFill/>
          </a:ln>
        </p:spPr>
      </p:pic>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name="Slide4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19100BC-F7FF-4BDD-BAA9-F2B2385235AA}"/>
              </a:ext>
            </a:extLst>
          </p:cNvPr>
          <p:cNvPicPr>
            <a:picLocks noChangeAspect="1"/>
          </p:cNvPicPr>
          <p:nvPr/>
        </p:nvPicPr>
        <p:blipFill>
          <a:blip r:embed="rId2"/>
          <a:stretch>
            <a:fillRect/>
          </a:stretch>
        </p:blipFill>
        <p:spPr>
          <a:xfrm>
            <a:off x="579217" y="0"/>
            <a:ext cx="10962787" cy="6858000"/>
          </a:xfrm>
          <a:prstGeom prst="rect">
            <a:avLst/>
          </a:prstGeom>
          <a:noFill/>
          <a:ln cap="flat">
            <a:noFill/>
          </a:ln>
        </p:spPr>
      </p:pic>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name="Slide4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0281554-56D2-4041-8FB3-BD74434E1012}"/>
              </a:ext>
            </a:extLst>
          </p:cNvPr>
          <p:cNvPicPr>
            <a:picLocks noChangeAspect="1"/>
          </p:cNvPicPr>
          <p:nvPr/>
        </p:nvPicPr>
        <p:blipFill>
          <a:blip r:embed="rId2"/>
          <a:stretch>
            <a:fillRect/>
          </a:stretch>
        </p:blipFill>
        <p:spPr>
          <a:xfrm>
            <a:off x="1213372" y="0"/>
            <a:ext cx="9863669" cy="6858000"/>
          </a:xfrm>
          <a:prstGeom prst="rect">
            <a:avLst/>
          </a:prstGeom>
          <a:noFill/>
          <a:ln cap="flat">
            <a:noFill/>
          </a:ln>
        </p:spPr>
      </p:pic>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name="Slide4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CD0C0CB-D42D-45CD-8C13-E6364B162238}"/>
              </a:ext>
            </a:extLst>
          </p:cNvPr>
          <p:cNvPicPr>
            <a:picLocks noChangeAspect="1"/>
          </p:cNvPicPr>
          <p:nvPr/>
        </p:nvPicPr>
        <p:blipFill>
          <a:blip r:embed="rId2"/>
          <a:stretch>
            <a:fillRect/>
          </a:stretch>
        </p:blipFill>
        <p:spPr>
          <a:xfrm>
            <a:off x="2125321" y="0"/>
            <a:ext cx="7739554" cy="6858000"/>
          </a:xfrm>
          <a:prstGeom prst="rect">
            <a:avLst/>
          </a:prstGeom>
          <a:noFill/>
          <a:ln cap="flat">
            <a:noFill/>
          </a:ln>
        </p:spPr>
      </p:pic>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name="Slide5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4401EC6-1916-436E-950E-43EB694CEE36}"/>
              </a:ext>
            </a:extLst>
          </p:cNvPr>
          <p:cNvPicPr>
            <a:picLocks noChangeAspect="1"/>
          </p:cNvPicPr>
          <p:nvPr/>
        </p:nvPicPr>
        <p:blipFill>
          <a:blip r:embed="rId2"/>
          <a:stretch>
            <a:fillRect/>
          </a:stretch>
        </p:blipFill>
        <p:spPr>
          <a:xfrm>
            <a:off x="3037920" y="0"/>
            <a:ext cx="5626687" cy="6859499"/>
          </a:xfrm>
          <a:prstGeom prst="rect">
            <a:avLst/>
          </a:prstGeom>
          <a:noFill/>
          <a:ln cap="flat">
            <a:noFill/>
          </a:ln>
        </p:spPr>
      </p:pic>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name="Slide5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27C2EEE-746D-4146-806A-397FE3A50BB8}"/>
              </a:ext>
            </a:extLst>
          </p:cNvPr>
          <p:cNvPicPr>
            <a:picLocks noChangeAspect="1"/>
          </p:cNvPicPr>
          <p:nvPr/>
        </p:nvPicPr>
        <p:blipFill>
          <a:blip r:embed="rId2"/>
          <a:stretch>
            <a:fillRect/>
          </a:stretch>
        </p:blipFill>
        <p:spPr>
          <a:xfrm>
            <a:off x="1086682" y="0"/>
            <a:ext cx="10175360" cy="6858000"/>
          </a:xfrm>
          <a:prstGeom prst="rect">
            <a:avLst/>
          </a:prstGeom>
          <a:noFill/>
          <a:ln cap="flat">
            <a:noFill/>
          </a:ln>
        </p:spPr>
      </p:pic>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name="Slide5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EC80205-8B48-449C-89F3-8F764AD9D8E7}"/>
              </a:ext>
            </a:extLst>
          </p:cNvPr>
          <p:cNvPicPr>
            <a:picLocks noChangeAspect="1"/>
          </p:cNvPicPr>
          <p:nvPr/>
        </p:nvPicPr>
        <p:blipFill>
          <a:blip r:embed="rId2"/>
          <a:stretch>
            <a:fillRect/>
          </a:stretch>
        </p:blipFill>
        <p:spPr>
          <a:xfrm>
            <a:off x="6601977" y="786228"/>
            <a:ext cx="5095878" cy="5143499"/>
          </a:xfrm>
          <a:prstGeom prst="rect">
            <a:avLst/>
          </a:prstGeom>
          <a:noFill/>
          <a:ln cap="flat">
            <a:noFill/>
          </a:ln>
        </p:spPr>
      </p:pic>
      <p:pic>
        <p:nvPicPr>
          <p:cNvPr id="3" name="Imagen 4">
            <a:extLst>
              <a:ext uri="{FF2B5EF4-FFF2-40B4-BE49-F238E27FC236}">
                <a16:creationId xmlns:a16="http://schemas.microsoft.com/office/drawing/2014/main" id="{10FAEF33-8D7A-4ECC-82EB-6B1397BF5F31}"/>
              </a:ext>
            </a:extLst>
          </p:cNvPr>
          <p:cNvPicPr>
            <a:picLocks noChangeAspect="1"/>
          </p:cNvPicPr>
          <p:nvPr/>
        </p:nvPicPr>
        <p:blipFill>
          <a:blip r:embed="rId3"/>
          <a:stretch>
            <a:fillRect/>
          </a:stretch>
        </p:blipFill>
        <p:spPr>
          <a:xfrm>
            <a:off x="228600" y="1143000"/>
            <a:ext cx="5867403" cy="4572000"/>
          </a:xfrm>
          <a:prstGeom prst="rect">
            <a:avLst/>
          </a:prstGeom>
          <a:noFill/>
          <a:ln cap="flat">
            <a:noFill/>
          </a:ln>
        </p:spPr>
      </p:pic>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name="Slide5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0A3C955-9F56-4216-BC4B-F08294312479}"/>
              </a:ext>
            </a:extLst>
          </p:cNvPr>
          <p:cNvPicPr>
            <a:picLocks noChangeAspect="1"/>
          </p:cNvPicPr>
          <p:nvPr/>
        </p:nvPicPr>
        <p:blipFill>
          <a:blip r:embed="rId2"/>
          <a:stretch>
            <a:fillRect/>
          </a:stretch>
        </p:blipFill>
        <p:spPr>
          <a:xfrm>
            <a:off x="290514" y="204789"/>
            <a:ext cx="11610978" cy="6448421"/>
          </a:xfrm>
          <a:prstGeom prst="rect">
            <a:avLst/>
          </a:prstGeom>
          <a:noFill/>
          <a:ln cap="flat">
            <a:noFill/>
          </a:ln>
        </p:spPr>
      </p:pic>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name="Slide5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8DC0C28-BFC6-4CB8-A236-CB00EB36E120}"/>
              </a:ext>
            </a:extLst>
          </p:cNvPr>
          <p:cNvPicPr>
            <a:picLocks noChangeAspect="1"/>
          </p:cNvPicPr>
          <p:nvPr/>
        </p:nvPicPr>
        <p:blipFill>
          <a:blip r:embed="rId2"/>
          <a:stretch>
            <a:fillRect/>
          </a:stretch>
        </p:blipFill>
        <p:spPr>
          <a:xfrm>
            <a:off x="904871" y="66678"/>
            <a:ext cx="10382253" cy="6724653"/>
          </a:xfrm>
          <a:prstGeom prst="rect">
            <a:avLst/>
          </a:prstGeom>
          <a:noFill/>
          <a:ln cap="flat">
            <a:noFill/>
          </a:ln>
        </p:spPr>
      </p:pic>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name="Slide5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68D97F8-CDF4-4986-A943-64EBDB329914}"/>
              </a:ext>
            </a:extLst>
          </p:cNvPr>
          <p:cNvPicPr>
            <a:picLocks noChangeAspect="1"/>
          </p:cNvPicPr>
          <p:nvPr/>
        </p:nvPicPr>
        <p:blipFill>
          <a:blip r:embed="rId2"/>
          <a:stretch>
            <a:fillRect/>
          </a:stretch>
        </p:blipFill>
        <p:spPr>
          <a:xfrm>
            <a:off x="1374745" y="0"/>
            <a:ext cx="9336188" cy="6764786"/>
          </a:xfrm>
          <a:prstGeom prst="rect">
            <a:avLst/>
          </a:prstGeom>
          <a:noFill/>
          <a:ln cap="flat">
            <a:noFill/>
          </a:ln>
        </p:spPr>
      </p:pic>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name="Slide5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4870F88-8627-40D8-95C2-6D1E24F6AA6A}"/>
              </a:ext>
            </a:extLst>
          </p:cNvPr>
          <p:cNvPicPr>
            <a:picLocks noChangeAspect="1"/>
          </p:cNvPicPr>
          <p:nvPr/>
        </p:nvPicPr>
        <p:blipFill>
          <a:blip r:embed="rId2"/>
          <a:stretch>
            <a:fillRect/>
          </a:stretch>
        </p:blipFill>
        <p:spPr>
          <a:xfrm>
            <a:off x="1171575" y="64501"/>
            <a:ext cx="9848846" cy="6657975"/>
          </a:xfrm>
          <a:prstGeom prst="rect">
            <a:avLst/>
          </a:prstGeom>
          <a:noFill/>
          <a:ln cap="flat">
            <a:noFill/>
          </a:ln>
        </p:spPr>
      </p:pic>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name="Slide5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33C5AFF-BCC4-48A1-BD12-C1B316B9B758}"/>
              </a:ext>
            </a:extLst>
          </p:cNvPr>
          <p:cNvPicPr>
            <a:picLocks noChangeAspect="1"/>
          </p:cNvPicPr>
          <p:nvPr/>
        </p:nvPicPr>
        <p:blipFill>
          <a:blip r:embed="rId2"/>
          <a:stretch>
            <a:fillRect/>
          </a:stretch>
        </p:blipFill>
        <p:spPr>
          <a:xfrm>
            <a:off x="752478" y="80960"/>
            <a:ext cx="10687050" cy="6696078"/>
          </a:xfrm>
          <a:prstGeom prst="rect">
            <a:avLst/>
          </a:prstGeom>
          <a:noFill/>
          <a:ln cap="flat">
            <a:noFill/>
          </a:ln>
        </p:spPr>
      </p:pic>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name="Slide5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FABF994-C64C-42FE-BD2B-106111FFE778}"/>
              </a:ext>
            </a:extLst>
          </p:cNvPr>
          <p:cNvPicPr>
            <a:picLocks noChangeAspect="1"/>
          </p:cNvPicPr>
          <p:nvPr/>
        </p:nvPicPr>
        <p:blipFill>
          <a:blip r:embed="rId2"/>
          <a:stretch>
            <a:fillRect/>
          </a:stretch>
        </p:blipFill>
        <p:spPr>
          <a:xfrm>
            <a:off x="1010247" y="71341"/>
            <a:ext cx="10093375" cy="6786658"/>
          </a:xfrm>
          <a:prstGeom prst="rect">
            <a:avLst/>
          </a:prstGeom>
          <a:noFill/>
          <a:ln cap="flat">
            <a:noFill/>
          </a:ln>
        </p:spPr>
      </p:pic>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name="Slide5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F70AC81-EE08-445A-9794-D314D5CD6306}"/>
              </a:ext>
            </a:extLst>
          </p:cNvPr>
          <p:cNvPicPr>
            <a:picLocks noChangeAspect="1"/>
          </p:cNvPicPr>
          <p:nvPr/>
        </p:nvPicPr>
        <p:blipFill>
          <a:blip r:embed="rId2"/>
          <a:stretch>
            <a:fillRect/>
          </a:stretch>
        </p:blipFill>
        <p:spPr>
          <a:xfrm>
            <a:off x="2185982" y="195260"/>
            <a:ext cx="7820021" cy="6467478"/>
          </a:xfrm>
          <a:prstGeom prst="rect">
            <a:avLst/>
          </a:prstGeom>
          <a:noFill/>
          <a:ln cap="flat">
            <a:noFill/>
          </a:ln>
        </p:spPr>
      </p:pic>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name="Slide6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9EE1BC2-18A9-48ED-B5D1-F6C2796BEAB0}"/>
              </a:ext>
            </a:extLst>
          </p:cNvPr>
          <p:cNvPicPr>
            <a:picLocks noChangeAspect="1"/>
          </p:cNvPicPr>
          <p:nvPr/>
        </p:nvPicPr>
        <p:blipFill>
          <a:blip r:embed="rId2"/>
          <a:stretch>
            <a:fillRect/>
          </a:stretch>
        </p:blipFill>
        <p:spPr>
          <a:xfrm>
            <a:off x="1106981" y="0"/>
            <a:ext cx="10098405" cy="6858000"/>
          </a:xfrm>
          <a:prstGeom prst="rect">
            <a:avLst/>
          </a:prstGeom>
          <a:noFill/>
          <a:ln cap="flat">
            <a:noFill/>
          </a:ln>
        </p:spPr>
      </p:pic>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name="Slide6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BFC187C-8505-4CE6-9B68-CDF022A987CF}"/>
              </a:ext>
            </a:extLst>
          </p:cNvPr>
          <p:cNvPicPr>
            <a:picLocks noChangeAspect="1"/>
          </p:cNvPicPr>
          <p:nvPr/>
        </p:nvPicPr>
        <p:blipFill>
          <a:blip r:embed="rId2"/>
          <a:stretch>
            <a:fillRect/>
          </a:stretch>
        </p:blipFill>
        <p:spPr>
          <a:xfrm>
            <a:off x="67180" y="869914"/>
            <a:ext cx="12124815" cy="5109402"/>
          </a:xfrm>
          <a:prstGeom prst="rect">
            <a:avLst/>
          </a:prstGeom>
          <a:noFill/>
          <a:ln cap="flat">
            <a:noFill/>
          </a:ln>
        </p:spPr>
      </p:pic>
    </p:spTree>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name="Slide6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EAFA2AD-677E-40B8-8348-333C775B7A97}"/>
              </a:ext>
            </a:extLst>
          </p:cNvPr>
          <p:cNvPicPr>
            <a:picLocks noChangeAspect="1"/>
          </p:cNvPicPr>
          <p:nvPr/>
        </p:nvPicPr>
        <p:blipFill>
          <a:blip r:embed="rId2"/>
          <a:stretch>
            <a:fillRect/>
          </a:stretch>
        </p:blipFill>
        <p:spPr>
          <a:xfrm>
            <a:off x="3672257" y="0"/>
            <a:ext cx="4730182" cy="6755907"/>
          </a:xfrm>
          <a:prstGeom prst="rect">
            <a:avLst/>
          </a:prstGeom>
          <a:noFill/>
          <a:ln cap="flat">
            <a:noFill/>
          </a:ln>
        </p:spPr>
      </p:pic>
    </p:spTree>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name="Slide6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4BEBE0A-5938-4514-B304-5BE7A647523B}"/>
              </a:ext>
            </a:extLst>
          </p:cNvPr>
          <p:cNvPicPr>
            <a:picLocks noChangeAspect="1"/>
          </p:cNvPicPr>
          <p:nvPr/>
        </p:nvPicPr>
        <p:blipFill>
          <a:blip r:embed="rId2"/>
          <a:stretch>
            <a:fillRect/>
          </a:stretch>
        </p:blipFill>
        <p:spPr>
          <a:xfrm>
            <a:off x="90489" y="471482"/>
            <a:ext cx="12011028" cy="5915025"/>
          </a:xfrm>
          <a:prstGeom prst="rect">
            <a:avLst/>
          </a:prstGeom>
          <a:noFill/>
          <a:ln cap="flat">
            <a:noFill/>
          </a:ln>
        </p:spPr>
      </p:pic>
    </p:spTree>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name="Slide6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436B789-D5BD-4EF2-8D7E-58764D2B6062}"/>
              </a:ext>
            </a:extLst>
          </p:cNvPr>
          <p:cNvPicPr>
            <a:picLocks noChangeAspect="1"/>
          </p:cNvPicPr>
          <p:nvPr/>
        </p:nvPicPr>
        <p:blipFill>
          <a:blip r:embed="rId2"/>
          <a:stretch>
            <a:fillRect/>
          </a:stretch>
        </p:blipFill>
        <p:spPr>
          <a:xfrm>
            <a:off x="114300" y="638178"/>
            <a:ext cx="11963396" cy="5581653"/>
          </a:xfrm>
          <a:prstGeom prst="rect">
            <a:avLst/>
          </a:prstGeom>
          <a:noFill/>
          <a:ln cap="flat">
            <a:noFill/>
          </a:ln>
        </p:spPr>
      </p:pic>
    </p:spTree>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name="Slide6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8CC616E-37FA-487C-AB5F-2BAEA554393D}"/>
              </a:ext>
            </a:extLst>
          </p:cNvPr>
          <p:cNvPicPr>
            <a:picLocks noChangeAspect="1"/>
          </p:cNvPicPr>
          <p:nvPr/>
        </p:nvPicPr>
        <p:blipFill>
          <a:blip r:embed="rId2"/>
          <a:stretch>
            <a:fillRect/>
          </a:stretch>
        </p:blipFill>
        <p:spPr>
          <a:xfrm>
            <a:off x="1078918" y="0"/>
            <a:ext cx="9943514" cy="6858000"/>
          </a:xfrm>
          <a:prstGeom prst="rect">
            <a:avLst/>
          </a:prstGeom>
          <a:noFill/>
          <a:ln cap="flat">
            <a:noFill/>
          </a:ln>
        </p:spPr>
      </p:pic>
    </p:spTree>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name="Slide6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F909525-31AF-4292-B32C-2129DAB65139}"/>
              </a:ext>
            </a:extLst>
          </p:cNvPr>
          <p:cNvPicPr>
            <a:picLocks noChangeAspect="1"/>
          </p:cNvPicPr>
          <p:nvPr/>
        </p:nvPicPr>
        <p:blipFill>
          <a:blip r:embed="rId2"/>
          <a:stretch>
            <a:fillRect/>
          </a:stretch>
        </p:blipFill>
        <p:spPr>
          <a:xfrm>
            <a:off x="1239405" y="0"/>
            <a:ext cx="9595722" cy="6858000"/>
          </a:xfrm>
          <a:prstGeom prst="rect">
            <a:avLst/>
          </a:prstGeom>
          <a:noFill/>
          <a:ln cap="flat">
            <a:noFill/>
          </a:ln>
        </p:spPr>
      </p:pic>
    </p:spTree>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name="Slide6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F5FAF69-7F8A-442A-BF3A-D9C2021867CB}"/>
              </a:ext>
            </a:extLst>
          </p:cNvPr>
          <p:cNvPicPr>
            <a:picLocks noChangeAspect="1"/>
          </p:cNvPicPr>
          <p:nvPr/>
        </p:nvPicPr>
        <p:blipFill>
          <a:blip r:embed="rId2"/>
          <a:stretch>
            <a:fillRect/>
          </a:stretch>
        </p:blipFill>
        <p:spPr>
          <a:xfrm>
            <a:off x="2947989" y="404814"/>
            <a:ext cx="6296028" cy="6048371"/>
          </a:xfrm>
          <a:prstGeom prst="rect">
            <a:avLst/>
          </a:prstGeom>
          <a:noFill/>
          <a:ln cap="flat">
            <a:noFill/>
          </a:ln>
        </p:spPr>
      </p:pic>
    </p:spTree>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name="Slide6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523AFF4-6264-46AA-8B38-4514A3FCFF14}"/>
              </a:ext>
            </a:extLst>
          </p:cNvPr>
          <p:cNvPicPr>
            <a:picLocks noChangeAspect="1"/>
          </p:cNvPicPr>
          <p:nvPr/>
        </p:nvPicPr>
        <p:blipFill>
          <a:blip r:embed="rId2"/>
          <a:stretch>
            <a:fillRect/>
          </a:stretch>
        </p:blipFill>
        <p:spPr>
          <a:xfrm>
            <a:off x="90489" y="695328"/>
            <a:ext cx="12011028" cy="5467353"/>
          </a:xfrm>
          <a:prstGeom prst="rect">
            <a:avLst/>
          </a:prstGeom>
          <a:noFill/>
          <a:ln cap="flat">
            <a:noFill/>
          </a:ln>
        </p:spPr>
      </p:pic>
    </p:spTree>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name="Slide7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F752ACE-813C-4D44-A7EC-D69133097FE1}"/>
              </a:ext>
            </a:extLst>
          </p:cNvPr>
          <p:cNvPicPr>
            <a:picLocks noChangeAspect="1"/>
          </p:cNvPicPr>
          <p:nvPr/>
        </p:nvPicPr>
        <p:blipFill>
          <a:blip r:embed="rId2"/>
          <a:stretch>
            <a:fillRect/>
          </a:stretch>
        </p:blipFill>
        <p:spPr>
          <a:xfrm>
            <a:off x="1946428" y="0"/>
            <a:ext cx="8355896" cy="7057750"/>
          </a:xfrm>
          <a:prstGeom prst="rect">
            <a:avLst/>
          </a:prstGeom>
          <a:noFill/>
          <a:ln cap="flat">
            <a:noFill/>
          </a:ln>
        </p:spPr>
      </p:pic>
    </p:spTree>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name="Slide7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D7F33AE-187C-4427-8ED5-41E0AB9D7868}"/>
              </a:ext>
            </a:extLst>
          </p:cNvPr>
          <p:cNvPicPr>
            <a:picLocks noChangeAspect="1"/>
          </p:cNvPicPr>
          <p:nvPr/>
        </p:nvPicPr>
        <p:blipFill>
          <a:blip r:embed="rId2"/>
          <a:stretch>
            <a:fillRect/>
          </a:stretch>
        </p:blipFill>
        <p:spPr>
          <a:xfrm>
            <a:off x="1226182" y="0"/>
            <a:ext cx="9595613" cy="6858000"/>
          </a:xfrm>
          <a:prstGeom prst="rect">
            <a:avLst/>
          </a:prstGeom>
          <a:noFill/>
          <a:ln cap="flat">
            <a:noFill/>
          </a:ln>
        </p:spPr>
      </p:pic>
    </p:spTree>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name="Slide6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BF72CAA-9D5D-4C25-A576-F46303D4E56B}"/>
              </a:ext>
            </a:extLst>
          </p:cNvPr>
          <p:cNvPicPr>
            <a:picLocks noChangeAspect="1"/>
          </p:cNvPicPr>
          <p:nvPr/>
        </p:nvPicPr>
        <p:blipFill>
          <a:blip r:embed="rId2"/>
          <a:stretch>
            <a:fillRect/>
          </a:stretch>
        </p:blipFill>
        <p:spPr>
          <a:xfrm>
            <a:off x="1902875" y="0"/>
            <a:ext cx="8321808" cy="6858000"/>
          </a:xfrm>
          <a:prstGeom prst="rect">
            <a:avLst/>
          </a:prstGeom>
          <a:noFill/>
          <a:ln cap="flat">
            <a:noFill/>
          </a:ln>
        </p:spPr>
      </p:pic>
    </p:spTree>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name="Slide7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7EB355A-B190-4276-BB60-DC3809239D3B}"/>
              </a:ext>
            </a:extLst>
          </p:cNvPr>
          <p:cNvPicPr>
            <a:picLocks noChangeAspect="1"/>
          </p:cNvPicPr>
          <p:nvPr/>
        </p:nvPicPr>
        <p:blipFill>
          <a:blip r:embed="rId2"/>
          <a:stretch>
            <a:fillRect/>
          </a:stretch>
        </p:blipFill>
        <p:spPr>
          <a:xfrm>
            <a:off x="1528017" y="0"/>
            <a:ext cx="9130704" cy="6858000"/>
          </a:xfrm>
          <a:prstGeom prst="rect">
            <a:avLst/>
          </a:prstGeom>
          <a:noFill/>
          <a:ln cap="flat">
            <a:noFill/>
          </a:ln>
        </p:spPr>
      </p:pic>
    </p:spTree>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name="Slide7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C913947-EF7E-45B7-B59F-79EB964FE30C}"/>
              </a:ext>
            </a:extLst>
          </p:cNvPr>
          <p:cNvPicPr>
            <a:picLocks noChangeAspect="1"/>
          </p:cNvPicPr>
          <p:nvPr/>
        </p:nvPicPr>
        <p:blipFill>
          <a:blip r:embed="rId2"/>
          <a:stretch>
            <a:fillRect/>
          </a:stretch>
        </p:blipFill>
        <p:spPr>
          <a:xfrm>
            <a:off x="914765" y="0"/>
            <a:ext cx="10287000" cy="6858000"/>
          </a:xfrm>
          <a:prstGeom prst="rect">
            <a:avLst/>
          </a:prstGeom>
          <a:noFill/>
          <a:ln cap="flat">
            <a:noFill/>
          </a:ln>
        </p:spPr>
      </p:pic>
    </p:spTree>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name="Slide7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AC6F5F7-9009-45AD-9C69-6C190D5B11F5}"/>
              </a:ext>
            </a:extLst>
          </p:cNvPr>
          <p:cNvPicPr>
            <a:picLocks noChangeAspect="1"/>
          </p:cNvPicPr>
          <p:nvPr/>
        </p:nvPicPr>
        <p:blipFill>
          <a:blip r:embed="rId2"/>
          <a:stretch>
            <a:fillRect/>
          </a:stretch>
        </p:blipFill>
        <p:spPr>
          <a:xfrm>
            <a:off x="1388287" y="0"/>
            <a:ext cx="9420331" cy="6858000"/>
          </a:xfrm>
          <a:prstGeom prst="rect">
            <a:avLst/>
          </a:prstGeom>
          <a:noFill/>
          <a:ln cap="flat">
            <a:noFill/>
          </a:ln>
        </p:spPr>
      </p:pic>
    </p:spTree>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name="Slide7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13A0E0E-D10A-4058-BB09-E6E2CA1B863C}"/>
              </a:ext>
            </a:extLst>
          </p:cNvPr>
          <p:cNvPicPr>
            <a:picLocks noChangeAspect="1"/>
          </p:cNvPicPr>
          <p:nvPr/>
        </p:nvPicPr>
        <p:blipFill>
          <a:blip r:embed="rId2"/>
          <a:stretch>
            <a:fillRect/>
          </a:stretch>
        </p:blipFill>
        <p:spPr>
          <a:xfrm>
            <a:off x="941402" y="0"/>
            <a:ext cx="10287000" cy="6858000"/>
          </a:xfrm>
          <a:prstGeom prst="rect">
            <a:avLst/>
          </a:prstGeom>
          <a:noFill/>
          <a:ln cap="flat">
            <a:noFill/>
          </a:ln>
        </p:spPr>
      </p:pic>
    </p:spTree>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name="Slide7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D972B39-10C5-4B36-A7C1-74F9F750B2DA}"/>
              </a:ext>
            </a:extLst>
          </p:cNvPr>
          <p:cNvPicPr>
            <a:picLocks noChangeAspect="1"/>
          </p:cNvPicPr>
          <p:nvPr/>
        </p:nvPicPr>
        <p:blipFill>
          <a:blip r:embed="rId2"/>
          <a:stretch>
            <a:fillRect/>
          </a:stretch>
        </p:blipFill>
        <p:spPr>
          <a:xfrm>
            <a:off x="43278" y="0"/>
            <a:ext cx="12123115" cy="6858000"/>
          </a:xfrm>
          <a:prstGeom prst="rect">
            <a:avLst/>
          </a:prstGeom>
          <a:noFill/>
          <a:ln cap="flat">
            <a:noFill/>
          </a:ln>
        </p:spPr>
      </p:pic>
    </p:spTree>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name="Slide7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2ED063E-3CC6-409E-B991-C711E3A6C105}"/>
              </a:ext>
            </a:extLst>
          </p:cNvPr>
          <p:cNvPicPr>
            <a:picLocks noChangeAspect="1"/>
          </p:cNvPicPr>
          <p:nvPr/>
        </p:nvPicPr>
        <p:blipFill>
          <a:blip r:embed="rId2"/>
          <a:stretch>
            <a:fillRect/>
          </a:stretch>
        </p:blipFill>
        <p:spPr>
          <a:xfrm>
            <a:off x="1421123" y="-241182"/>
            <a:ext cx="9419088" cy="7099173"/>
          </a:xfrm>
          <a:prstGeom prst="rect">
            <a:avLst/>
          </a:prstGeom>
          <a:noFill/>
          <a:ln cap="flat">
            <a:noFill/>
          </a:ln>
        </p:spPr>
      </p:pic>
    </p:spTree>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name="Slide7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5B2FD0D-E2EE-404F-9398-11C7689D89D3}"/>
              </a:ext>
            </a:extLst>
          </p:cNvPr>
          <p:cNvPicPr>
            <a:picLocks noChangeAspect="1"/>
          </p:cNvPicPr>
          <p:nvPr/>
        </p:nvPicPr>
        <p:blipFill>
          <a:blip r:embed="rId2"/>
          <a:stretch>
            <a:fillRect/>
          </a:stretch>
        </p:blipFill>
        <p:spPr>
          <a:xfrm>
            <a:off x="3614732" y="581028"/>
            <a:ext cx="4962521" cy="5695953"/>
          </a:xfrm>
          <a:prstGeom prst="rect">
            <a:avLst/>
          </a:prstGeom>
          <a:noFill/>
          <a:ln cap="flat">
            <a:noFill/>
          </a:ln>
        </p:spPr>
      </p:pic>
    </p:spTree>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showMasterSp="0">
  <p:cSld name="Slide79">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73AA7868-D6E3-464B-820C-C7C1DB8CD4D5}"/>
              </a:ext>
            </a:extLst>
          </p:cNvPr>
          <p:cNvSpPr txBox="1">
            <a:spLocks noGrp="1"/>
          </p:cNvSpPr>
          <p:nvPr>
            <p:ph type="subTitle" idx="1"/>
          </p:nvPr>
        </p:nvSpPr>
        <p:spPr>
          <a:xfrm>
            <a:off x="2927351" y="5734046"/>
            <a:ext cx="6400800" cy="815973"/>
          </a:xfrm>
        </p:spPr>
        <p:txBody>
          <a:bodyPr/>
          <a:lstStyle/>
          <a:p>
            <a:pPr lvl="0" hangingPunct="1"/>
            <a:r>
              <a:rPr lang="es-ES" b="1">
                <a:solidFill>
                  <a:srgbClr val="FFFFFF"/>
                </a:solidFill>
                <a:latin typeface="Sylfaen" pitchFamily="18"/>
              </a:rPr>
              <a:t>VICTOR NOVELLÓN</a:t>
            </a:r>
          </a:p>
          <a:p>
            <a:pPr lvl="0" hangingPunct="1">
              <a:spcBef>
                <a:spcPts val="300"/>
              </a:spcBef>
            </a:pPr>
            <a:endParaRPr lang="es-ES" sz="1400" b="1">
              <a:solidFill>
                <a:srgbClr val="FFCC66"/>
              </a:solidFill>
              <a:latin typeface="Sylfaen" pitchFamily="18"/>
            </a:endParaRPr>
          </a:p>
        </p:txBody>
      </p:sp>
      <p:pic>
        <p:nvPicPr>
          <p:cNvPr id="3" name="Picture 3">
            <a:extLst>
              <a:ext uri="{FF2B5EF4-FFF2-40B4-BE49-F238E27FC236}">
                <a16:creationId xmlns:a16="http://schemas.microsoft.com/office/drawing/2014/main" id="{F50EC008-3784-410E-8CF9-8A0344CF6C5D}"/>
              </a:ext>
            </a:extLst>
          </p:cNvPr>
          <p:cNvPicPr>
            <a:picLocks noChangeAspect="1"/>
          </p:cNvPicPr>
          <p:nvPr/>
        </p:nvPicPr>
        <p:blipFill>
          <a:blip r:embed="rId2"/>
          <a:srcRect/>
          <a:stretch>
            <a:fillRect/>
          </a:stretch>
        </p:blipFill>
        <p:spPr>
          <a:xfrm>
            <a:off x="3359148" y="1916116"/>
            <a:ext cx="5426077" cy="3621088"/>
          </a:xfrm>
          <a:prstGeom prst="rect">
            <a:avLst/>
          </a:prstGeom>
          <a:noFill/>
          <a:ln w="38103" cap="flat">
            <a:solidFill>
              <a:srgbClr val="FFCC00"/>
            </a:solidFill>
            <a:prstDash val="solid"/>
            <a:miter/>
          </a:ln>
        </p:spPr>
      </p:pic>
      <p:sp>
        <p:nvSpPr>
          <p:cNvPr id="4" name="Text Box 4">
            <a:extLst>
              <a:ext uri="{FF2B5EF4-FFF2-40B4-BE49-F238E27FC236}">
                <a16:creationId xmlns:a16="http://schemas.microsoft.com/office/drawing/2014/main" id="{09A8A468-672B-492E-AB70-3139969E94C5}"/>
              </a:ext>
            </a:extLst>
          </p:cNvPr>
          <p:cNvSpPr txBox="1"/>
          <p:nvPr/>
        </p:nvSpPr>
        <p:spPr>
          <a:xfrm>
            <a:off x="2063745" y="692145"/>
            <a:ext cx="8135938" cy="94614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GRACIAS POR TU VISITA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Y QUE TENGAS UN BUEN DÍA</a:t>
            </a:r>
          </a:p>
        </p:txBody>
      </p:sp>
    </p:spTree>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a:extLst>
              <a:ext uri="{FF2B5EF4-FFF2-40B4-BE49-F238E27FC236}">
                <a16:creationId xmlns:a16="http://schemas.microsoft.com/office/drawing/2014/main" id="{1AFC5BF6-3368-482A-84B5-B85293058F45}"/>
              </a:ext>
            </a:extLst>
          </p:cNvPr>
          <p:cNvSpPr>
            <a:spLocks noChangeArrowheads="1"/>
          </p:cNvSpPr>
          <p:nvPr/>
        </p:nvSpPr>
        <p:spPr bwMode="auto">
          <a:xfrm>
            <a:off x="152400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a:solidFill>
                <a:srgbClr val="000000"/>
              </a:solidFill>
              <a:latin typeface="Arial" panose="020B0604020202020204" pitchFamily="34" charset="0"/>
              <a:cs typeface="Arial" panose="020B0604020202020204" pitchFamily="34" charset="0"/>
            </a:endParaRPr>
          </a:p>
        </p:txBody>
      </p:sp>
      <p:sp>
        <p:nvSpPr>
          <p:cNvPr id="4101" name="Rectangle 5">
            <a:extLst>
              <a:ext uri="{FF2B5EF4-FFF2-40B4-BE49-F238E27FC236}">
                <a16:creationId xmlns:a16="http://schemas.microsoft.com/office/drawing/2014/main" id="{EB4C125E-E061-4B68-B862-AE5606831C29}"/>
              </a:ext>
            </a:extLst>
          </p:cNvPr>
          <p:cNvSpPr>
            <a:spLocks noChangeArrowheads="1"/>
          </p:cNvSpPr>
          <p:nvPr/>
        </p:nvSpPr>
        <p:spPr bwMode="auto">
          <a:xfrm>
            <a:off x="152400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altLang="es-ES">
              <a:solidFill>
                <a:srgbClr val="000000"/>
              </a:solidFill>
              <a:latin typeface="Arial" panose="020B0604020202020204" pitchFamily="34" charset="0"/>
              <a:cs typeface="Arial" panose="020B0604020202020204" pitchFamily="34" charset="0"/>
            </a:endParaRPr>
          </a:p>
        </p:txBody>
      </p:sp>
      <p:pic>
        <p:nvPicPr>
          <p:cNvPr id="4103" name="Picture 7">
            <a:hlinkClick r:id="rId2"/>
            <a:extLst>
              <a:ext uri="{FF2B5EF4-FFF2-40B4-BE49-F238E27FC236}">
                <a16:creationId xmlns:a16="http://schemas.microsoft.com/office/drawing/2014/main" id="{9AAEE880-48D2-433A-91A0-BD28DCA257D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a:extLst>
              <a:ext uri="{FF2B5EF4-FFF2-40B4-BE49-F238E27FC236}">
                <a16:creationId xmlns:a16="http://schemas.microsoft.com/office/drawing/2014/main" id="{BF94D88D-D9E9-45E1-8A38-93F230549D28}"/>
              </a:ext>
            </a:extLst>
          </p:cNvPr>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6000" b="1">
                <a:solidFill>
                  <a:srgbClr val="000000"/>
                </a:solidFill>
                <a:latin typeface="Kristen ITC" panose="03050502040202030202" pitchFamily="66" charset="0"/>
                <a:cs typeface="Arial" panose="020B0604020202020204" pitchFamily="34" charset="0"/>
              </a:rPr>
              <a:t>¿Te ha gustado?</a:t>
            </a:r>
            <a:r>
              <a:rPr lang="es-ES" altLang="es-ES" sz="4800">
                <a:solidFill>
                  <a:srgbClr val="000000"/>
                </a:solidFill>
                <a:latin typeface="Kristen ITC" panose="03050502040202030202" pitchFamily="66" charset="0"/>
                <a:cs typeface="Arial" panose="020B0604020202020204" pitchFamily="34" charset="0"/>
              </a:rPr>
              <a:t> </a:t>
            </a:r>
            <a:br>
              <a:rPr lang="es-ES" altLang="es-ES" sz="4800">
                <a:solidFill>
                  <a:srgbClr val="000000"/>
                </a:solidFill>
                <a:latin typeface="Kristen ITC" panose="03050502040202030202" pitchFamily="66" charset="0"/>
                <a:cs typeface="Arial" panose="020B0604020202020204" pitchFamily="34" charset="0"/>
              </a:rPr>
            </a:br>
            <a:r>
              <a:rPr lang="es-ES" altLang="es-ES" sz="4400">
                <a:solidFill>
                  <a:srgbClr val="000000"/>
                </a:solidFill>
                <a:latin typeface="Kristen ITC" panose="03050502040202030202" pitchFamily="66" charset="0"/>
                <a:cs typeface="Arial" panose="020B0604020202020204" pitchFamily="34" charset="0"/>
              </a:rPr>
              <a:t>Puedes ver más entrando </a:t>
            </a:r>
            <a:br>
              <a:rPr lang="es-ES" altLang="es-ES" sz="4400">
                <a:solidFill>
                  <a:srgbClr val="000000"/>
                </a:solidFill>
                <a:latin typeface="Kristen ITC" panose="03050502040202030202" pitchFamily="66" charset="0"/>
                <a:cs typeface="Arial" panose="020B0604020202020204" pitchFamily="34" charset="0"/>
              </a:rPr>
            </a:br>
            <a:r>
              <a:rPr lang="es-ES" altLang="es-ES" sz="4400" b="1">
                <a:solidFill>
                  <a:srgbClr val="40F903"/>
                </a:solidFill>
                <a:latin typeface="Kristen ITC" panose="03050502040202030202" pitchFamily="66" charset="0"/>
                <a:cs typeface="Arial" panose="020B0604020202020204" pitchFamily="34" charset="0"/>
                <a:hlinkClick r:id="rId2"/>
              </a:rPr>
              <a:t>Aquí</a:t>
            </a:r>
            <a:endParaRPr lang="es-ES" altLang="es-ES" sz="4400" b="1">
              <a:solidFill>
                <a:srgbClr val="40F903"/>
              </a:solidFill>
              <a:latin typeface="Kristen ITC" panose="03050502040202030202" pitchFamily="66" charset="0"/>
              <a:cs typeface="Arial" panose="020B0604020202020204" pitchFamily="34" charset="0"/>
            </a:endParaRPr>
          </a:p>
        </p:txBody>
      </p:sp>
      <p:sp>
        <p:nvSpPr>
          <p:cNvPr id="4107" name="Text Box 11">
            <a:extLst>
              <a:ext uri="{FF2B5EF4-FFF2-40B4-BE49-F238E27FC236}">
                <a16:creationId xmlns:a16="http://schemas.microsoft.com/office/drawing/2014/main" id="{7472DC3D-C850-4F65-8829-43563DECA5A5}"/>
              </a:ext>
            </a:extLst>
          </p:cNvPr>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altLang="es-ES" b="1">
                <a:solidFill>
                  <a:srgbClr val="000000"/>
                </a:solidFill>
                <a:latin typeface="Kristen ITC" panose="03050502040202030202" pitchFamily="66" charset="0"/>
                <a:cs typeface="Arial" panose="020B0604020202020204" pitchFamily="34" charset="0"/>
              </a:rPr>
              <a:t>Además puedes recibir powerpoints en tu correo electrónico suscribiéndote aquí:</a:t>
            </a:r>
            <a:r>
              <a:rPr lang="es-ES_tradnl" altLang="es-ES" b="1">
                <a:solidFill>
                  <a:srgbClr val="0066FF"/>
                </a:solidFill>
                <a:latin typeface="Arial" panose="020B0604020202020204" pitchFamily="34" charset="0"/>
                <a:cs typeface="Arial" panose="020B0604020202020204" pitchFamily="34" charset="0"/>
              </a:rPr>
              <a:t> </a:t>
            </a:r>
          </a:p>
          <a:p>
            <a:pPr fontAlgn="base">
              <a:spcBef>
                <a:spcPct val="50000"/>
              </a:spcBef>
              <a:spcAft>
                <a:spcPct val="0"/>
              </a:spcAft>
            </a:pPr>
            <a:endParaRPr lang="es-ES" altLang="es-ES" b="1">
              <a:solidFill>
                <a:srgbClr val="0066FF"/>
              </a:solidFill>
              <a:latin typeface="Arial" panose="020B0604020202020204" pitchFamily="34" charset="0"/>
              <a:cs typeface="Arial" panose="020B0604020202020204" pitchFamily="34" charset="0"/>
            </a:endParaRPr>
          </a:p>
        </p:txBody>
      </p:sp>
      <p:pic>
        <p:nvPicPr>
          <p:cNvPr id="4106" name="Picture 10">
            <a:hlinkClick r:id="rId4"/>
            <a:extLst>
              <a:ext uri="{FF2B5EF4-FFF2-40B4-BE49-F238E27FC236}">
                <a16:creationId xmlns:a16="http://schemas.microsoft.com/office/drawing/2014/main" id="{B0053A85-6B67-4AD5-A360-99F47DD795D8}"/>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a:extLst>
              <a:ext uri="{FF2B5EF4-FFF2-40B4-BE49-F238E27FC236}">
                <a16:creationId xmlns:a16="http://schemas.microsoft.com/office/drawing/2014/main" id="{7D9AFFD0-8AE2-4FB8-A694-B7270CC2D347}"/>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a:hlinkClick r:id="rId7"/>
            <a:extLst>
              <a:ext uri="{FF2B5EF4-FFF2-40B4-BE49-F238E27FC236}">
                <a16:creationId xmlns:a16="http://schemas.microsoft.com/office/drawing/2014/main" id="{65C79C6C-C8FE-4E05-9311-4166D8E3CBB5}"/>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a:hlinkClick r:id="rId9"/>
            <a:extLst>
              <a:ext uri="{FF2B5EF4-FFF2-40B4-BE49-F238E27FC236}">
                <a16:creationId xmlns:a16="http://schemas.microsoft.com/office/drawing/2014/main" id="{CF172F22-F9F5-4FDE-B654-452D983EA043}"/>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a:hlinkClick r:id="rId11"/>
            <a:extLst>
              <a:ext uri="{FF2B5EF4-FFF2-40B4-BE49-F238E27FC236}">
                <a16:creationId xmlns:a16="http://schemas.microsoft.com/office/drawing/2014/main" id="{DE2021A4-B985-4605-951A-0B41ACE4F35D}"/>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a:hlinkClick r:id="rId13"/>
            <a:extLst>
              <a:ext uri="{FF2B5EF4-FFF2-40B4-BE49-F238E27FC236}">
                <a16:creationId xmlns:a16="http://schemas.microsoft.com/office/drawing/2014/main" id="{542B177E-B946-4560-98A5-E28F806EC24B}"/>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11672287"/>
      </p:ext>
    </p:extLst>
  </p:cSld>
  <p:clrMapOvr>
    <a:masterClrMapping/>
  </p:clrMapOvr>
  <p:transition spd="slow">
    <p:fade thruBlk="1"/>
  </p:transition>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132</TotalTime>
  <Words>543</Words>
  <Application>Microsoft Office PowerPoint</Application>
  <PresentationFormat>Panorámica</PresentationFormat>
  <Paragraphs>20</Paragraphs>
  <Slides>79</Slides>
  <Notes>1</Notes>
  <HiddenSlides>0</HiddenSlides>
  <MMClips>1</MMClips>
  <ScaleCrop>false</ScaleCrop>
  <HeadingPairs>
    <vt:vector size="6" baseType="variant">
      <vt:variant>
        <vt:lpstr>Fuentes usadas</vt:lpstr>
      </vt:variant>
      <vt:variant>
        <vt:i4>6</vt:i4>
      </vt:variant>
      <vt:variant>
        <vt:lpstr>Tema</vt:lpstr>
      </vt:variant>
      <vt:variant>
        <vt:i4>3</vt:i4>
      </vt:variant>
      <vt:variant>
        <vt:lpstr>Títulos de diapositiva</vt:lpstr>
      </vt:variant>
      <vt:variant>
        <vt:i4>79</vt:i4>
      </vt:variant>
    </vt:vector>
  </HeadingPairs>
  <TitlesOfParts>
    <vt:vector size="88" baseType="lpstr">
      <vt:lpstr>Arial</vt:lpstr>
      <vt:lpstr>Calibri</vt:lpstr>
      <vt:lpstr>Calibri Light</vt:lpstr>
      <vt:lpstr>Kristen ITC</vt:lpstr>
      <vt:lpstr>Sylfaen</vt:lpstr>
      <vt:lpstr>Times New Roman</vt:lpstr>
      <vt:lpstr>Tema de Office</vt:lpstr>
      <vt:lpstr>Diseño predeterminado</vt:lpstr>
      <vt:lpstr>1_Diseño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Víctor Novellón</dc:creator>
  <cp:lastModifiedBy>Víctor Novellón</cp:lastModifiedBy>
  <cp:revision>1</cp:revision>
  <dcterms:created xsi:type="dcterms:W3CDTF">2020-03-24T18:51:46Z</dcterms:created>
  <dcterms:modified xsi:type="dcterms:W3CDTF">2020-09-06T09:14:46Z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