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43"/>
  </p:notesMasterIdLst>
  <p:sldIdLst>
    <p:sldId id="286" r:id="rId3"/>
    <p:sldId id="288" r:id="rId4"/>
    <p:sldId id="289" r:id="rId5"/>
    <p:sldId id="293" r:id="rId6"/>
    <p:sldId id="292" r:id="rId7"/>
    <p:sldId id="291" r:id="rId8"/>
    <p:sldId id="283" r:id="rId9"/>
    <p:sldId id="282" r:id="rId10"/>
    <p:sldId id="267" r:id="rId11"/>
    <p:sldId id="266" r:id="rId12"/>
    <p:sldId id="257" r:id="rId13"/>
    <p:sldId id="264" r:id="rId14"/>
    <p:sldId id="265" r:id="rId15"/>
    <p:sldId id="263" r:id="rId16"/>
    <p:sldId id="262" r:id="rId17"/>
    <p:sldId id="261" r:id="rId18"/>
    <p:sldId id="294" r:id="rId19"/>
    <p:sldId id="287" r:id="rId20"/>
    <p:sldId id="276" r:id="rId21"/>
    <p:sldId id="275" r:id="rId22"/>
    <p:sldId id="272" r:id="rId23"/>
    <p:sldId id="274" r:id="rId24"/>
    <p:sldId id="273" r:id="rId25"/>
    <p:sldId id="271" r:id="rId26"/>
    <p:sldId id="281" r:id="rId27"/>
    <p:sldId id="280" r:id="rId28"/>
    <p:sldId id="279" r:id="rId29"/>
    <p:sldId id="278" r:id="rId30"/>
    <p:sldId id="270" r:id="rId31"/>
    <p:sldId id="260" r:id="rId32"/>
    <p:sldId id="259" r:id="rId33"/>
    <p:sldId id="258" r:id="rId34"/>
    <p:sldId id="296" r:id="rId35"/>
    <p:sldId id="299" r:id="rId36"/>
    <p:sldId id="298" r:id="rId37"/>
    <p:sldId id="301" r:id="rId38"/>
    <p:sldId id="300" r:id="rId39"/>
    <p:sldId id="284" r:id="rId40"/>
    <p:sldId id="285" r:id="rId41"/>
    <p:sldId id="302" r:id="rId4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wLbr4i77nQKDfSSEyp0KMA" hashData="vkpFQG9p4pV6zCbMDmEUHuyW1n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1919"/>
    <a:srgbClr val="0000FF"/>
    <a:srgbClr val="006600"/>
    <a:srgbClr val="5B23AD"/>
    <a:srgbClr val="00F66F"/>
    <a:srgbClr val="0B6523"/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012" autoAdjust="0"/>
    <p:restoredTop sz="94660"/>
  </p:normalViewPr>
  <p:slideViewPr>
    <p:cSldViewPr>
      <p:cViewPr>
        <p:scale>
          <a:sx n="40" d="100"/>
          <a:sy n="40" d="100"/>
        </p:scale>
        <p:origin x="-684" y="-6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3580E8-6A87-4BA7-91B4-1F6DB88DA5F9}" type="datetimeFigureOut">
              <a:rPr lang="es-ES" smtClean="0"/>
              <a:pPr/>
              <a:t>09/05/2012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78E49D-95AC-457F-932E-52B51A2D83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78E49D-95AC-457F-932E-52B51A2D83BB}" type="slidenum">
              <a:rPr lang="es-ES" smtClean="0"/>
              <a:pPr/>
              <a:t>19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D49F8-5D4C-4673-96A1-D924564CC013}" type="datetimeFigureOut">
              <a:rPr lang="es-ES" smtClean="0"/>
              <a:pPr/>
              <a:t>09/05/2012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E3F02-77A4-45F5-A83B-03CF11530B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D49F8-5D4C-4673-96A1-D924564CC013}" type="datetimeFigureOut">
              <a:rPr lang="es-ES" smtClean="0"/>
              <a:pPr/>
              <a:t>09/05/2012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E3F02-77A4-45F5-A83B-03CF11530B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D49F8-5D4C-4673-96A1-D924564CC013}" type="datetimeFigureOut">
              <a:rPr lang="es-ES" smtClean="0"/>
              <a:pPr/>
              <a:t>09/05/2012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E3F02-77A4-45F5-A83B-03CF11530B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D49F8-5D4C-4673-96A1-D924564CC013}" type="datetimeFigureOut">
              <a:rPr lang="es-ES" smtClean="0"/>
              <a:pPr/>
              <a:t>09/05/2012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E3F02-77A4-45F5-A83B-03CF11530B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D49F8-5D4C-4673-96A1-D924564CC013}" type="datetimeFigureOut">
              <a:rPr lang="es-ES" smtClean="0"/>
              <a:pPr/>
              <a:t>09/05/2012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E3F02-77A4-45F5-A83B-03CF11530B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D49F8-5D4C-4673-96A1-D924564CC013}" type="datetimeFigureOut">
              <a:rPr lang="es-ES" smtClean="0"/>
              <a:pPr/>
              <a:t>09/05/2012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E3F02-77A4-45F5-A83B-03CF11530B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D49F8-5D4C-4673-96A1-D924564CC013}" type="datetimeFigureOut">
              <a:rPr lang="es-ES" smtClean="0"/>
              <a:pPr/>
              <a:t>09/05/2012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E3F02-77A4-45F5-A83B-03CF11530B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D49F8-5D4C-4673-96A1-D924564CC013}" type="datetimeFigureOut">
              <a:rPr lang="es-ES" smtClean="0"/>
              <a:pPr/>
              <a:t>09/05/2012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E3F02-77A4-45F5-A83B-03CF11530B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D49F8-5D4C-4673-96A1-D924564CC013}" type="datetimeFigureOut">
              <a:rPr lang="es-ES" smtClean="0"/>
              <a:pPr/>
              <a:t>09/05/2012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E3F02-77A4-45F5-A83B-03CF11530B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D49F8-5D4C-4673-96A1-D924564CC013}" type="datetimeFigureOut">
              <a:rPr lang="es-ES" smtClean="0"/>
              <a:pPr/>
              <a:t>09/05/2012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E3F02-77A4-45F5-A83B-03CF11530B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D49F8-5D4C-4673-96A1-D924564CC013}" type="datetimeFigureOut">
              <a:rPr lang="es-ES" smtClean="0"/>
              <a:pPr/>
              <a:t>09/05/2012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E3F02-77A4-45F5-A83B-03CF11530B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51189F-FA99-4A32-9275-D53751B3ED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D49F8-5D4C-4673-96A1-D924564CC013}" type="datetimeFigureOut">
              <a:rPr lang="es-ES" smtClean="0"/>
              <a:pPr/>
              <a:t>09/05/2012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DE3F02-77A4-45F5-A83B-03CF11530B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FD698EB-7CA6-4E2F-997F-374EFE594A3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39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40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41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tip1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5" name="3 Marcador de contenido" descr="tip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4143436" y="785794"/>
            <a:ext cx="60959" cy="45719"/>
          </a:xfrm>
          <a:prstGeom prst="triangle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6" name="5 Triángulo rectángulo"/>
          <p:cNvSpPr/>
          <p:nvPr/>
        </p:nvSpPr>
        <p:spPr>
          <a:xfrm flipV="1">
            <a:off x="0" y="0"/>
            <a:ext cx="4572000" cy="6858000"/>
          </a:xfrm>
          <a:prstGeom prst="rtTriangle">
            <a:avLst/>
          </a:prstGeom>
          <a:blipFill dpi="0" rotWithShape="1">
            <a:blip r:embed="rId5">
              <a:alphaModFix amt="58000"/>
            </a:blip>
            <a:srcRect/>
            <a:tile tx="0" ty="0" sx="100000" sy="100000" flip="none" algn="tl"/>
          </a:blip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4572000" y="0"/>
            <a:ext cx="4572000" cy="6858000"/>
          </a:xfrm>
          <a:prstGeom prst="rtTriangle">
            <a:avLst/>
          </a:prstGeom>
          <a:blipFill dpi="0" rotWithShape="1">
            <a:blip r:embed="rId5">
              <a:alphaModFix amt="58000"/>
            </a:blip>
            <a:srcRect/>
            <a:tile tx="0" ty="0" sx="100000" sy="100000" flip="none" algn="tl"/>
          </a:blip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V="1">
            <a:off x="0" y="0"/>
            <a:ext cx="3857652" cy="6858000"/>
          </a:xfrm>
          <a:prstGeom prst="rtTriangle">
            <a:avLst/>
          </a:prstGeom>
          <a:blipFill dpi="0" rotWithShape="1">
            <a:blip r:embed="rId5">
              <a:alphaModFix amt="58000"/>
            </a:blip>
            <a:srcRect/>
            <a:tile tx="0" ty="0" sx="100000" sy="100000" flip="none" algn="tl"/>
          </a:blip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5286380" y="0"/>
            <a:ext cx="3857620" cy="6858000"/>
          </a:xfrm>
          <a:prstGeom prst="rtTriangle">
            <a:avLst/>
          </a:prstGeom>
          <a:blipFill dpi="0" rotWithShape="1">
            <a:blip r:embed="rId5">
              <a:alphaModFix amt="58000"/>
            </a:blip>
            <a:srcRect/>
            <a:tile tx="0" ty="0" sx="100000" sy="100000" flip="none" algn="tl"/>
          </a:blip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V="1">
            <a:off x="0" y="0"/>
            <a:ext cx="3071802" cy="6858000"/>
          </a:xfrm>
          <a:prstGeom prst="rtTriangle">
            <a:avLst/>
          </a:prstGeom>
          <a:blipFill dpi="0" rotWithShape="1">
            <a:blip r:embed="rId5">
              <a:alphaModFix amt="58000"/>
            </a:blip>
            <a:srcRect/>
            <a:tile tx="0" ty="0" sx="100000" sy="100000" flip="none" algn="tl"/>
          </a:blip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 flipV="1">
            <a:off x="6072198" y="0"/>
            <a:ext cx="3071802" cy="6858000"/>
          </a:xfrm>
          <a:prstGeom prst="rtTriangle">
            <a:avLst/>
          </a:prstGeom>
          <a:blipFill dpi="0" rotWithShape="1">
            <a:blip r:embed="rId5">
              <a:alphaModFix amt="58000"/>
            </a:blip>
            <a:srcRect/>
            <a:tile tx="0" ty="0" sx="100000" sy="100000" flip="none" algn="tl"/>
          </a:blip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V="1">
            <a:off x="0" y="0"/>
            <a:ext cx="2214546" cy="6858000"/>
          </a:xfrm>
          <a:prstGeom prst="rtTriangle">
            <a:avLst/>
          </a:prstGeom>
          <a:blipFill dpi="0" rotWithShape="1">
            <a:blip r:embed="rId5">
              <a:alphaModFix amt="58000"/>
            </a:blip>
            <a:srcRect/>
            <a:tile tx="0" ty="0" sx="100000" sy="100000" flip="none" algn="tl"/>
          </a:blip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 flipV="1">
            <a:off x="6858016" y="0"/>
            <a:ext cx="2285984" cy="6858000"/>
          </a:xfrm>
          <a:prstGeom prst="rtTriangle">
            <a:avLst/>
          </a:prstGeom>
          <a:blipFill dpi="0" rotWithShape="1">
            <a:blip r:embed="rId5">
              <a:alphaModFix amt="58000"/>
            </a:blip>
            <a:srcRect/>
            <a:tile tx="0" ty="0" sx="100000" sy="100000" flip="none" algn="tl"/>
          </a:blip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 </a:t>
            </a:r>
            <a:endParaRPr lang="es-ES" dirty="0"/>
          </a:p>
        </p:txBody>
      </p:sp>
      <p:pic>
        <p:nvPicPr>
          <p:cNvPr id="14" name="3 Marcador de contenido" descr="tip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2857552" y="6526553"/>
            <a:ext cx="75510" cy="45719"/>
          </a:xfrm>
          <a:prstGeom prst="triangle">
            <a:avLst>
              <a:gd name="adj" fmla="val 49380"/>
            </a:avLst>
          </a:prstGeom>
          <a:ln>
            <a:noFill/>
          </a:ln>
          <a:effectLst>
            <a:softEdge rad="127000"/>
          </a:effectLst>
        </p:spPr>
      </p:pic>
      <p:pic>
        <p:nvPicPr>
          <p:cNvPr id="15" name="3 Marcador de contenido" descr="tip1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flipV="1">
            <a:off x="-2500361" y="5286388"/>
            <a:ext cx="142060" cy="71438"/>
          </a:xfrm>
          <a:prstGeom prst="triangle">
            <a:avLst>
              <a:gd name="adj" fmla="val 48518"/>
            </a:avLst>
          </a:prstGeom>
          <a:ln>
            <a:noFill/>
          </a:ln>
          <a:effectLst>
            <a:softEdge rad="127000"/>
          </a:effectLst>
        </p:spPr>
      </p:pic>
      <p:pic>
        <p:nvPicPr>
          <p:cNvPr id="16" name="3 Marcador de contenido" descr="tip1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flipH="1" flipV="1">
            <a:off x="-4000560" y="7786693"/>
            <a:ext cx="142876" cy="58043"/>
          </a:xfrm>
          <a:prstGeom prst="triangle">
            <a:avLst>
              <a:gd name="adj" fmla="val 48518"/>
            </a:avLst>
          </a:prstGeom>
          <a:ln>
            <a:noFill/>
          </a:ln>
          <a:effectLst>
            <a:softEdge rad="127000"/>
          </a:effectLst>
        </p:spPr>
      </p:pic>
      <p:sp>
        <p:nvSpPr>
          <p:cNvPr id="17" name="16 CuadroTexto"/>
          <p:cNvSpPr txBox="1"/>
          <p:nvPr/>
        </p:nvSpPr>
        <p:spPr>
          <a:xfrm>
            <a:off x="0" y="4000504"/>
            <a:ext cx="9144000" cy="452431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es-ES" sz="4400" b="1" dirty="0" smtClean="0">
                <a:ln>
                  <a:solidFill>
                    <a:sysClr val="windowText" lastClr="000000"/>
                  </a:solidFill>
                </a:ln>
                <a:blipFill>
                  <a:blip r:embed="rId9"/>
                  <a:stretch>
                    <a:fillRect/>
                  </a:stretch>
                </a:blipFill>
                <a:latin typeface="Snap ITC" pitchFamily="82" charset="0"/>
              </a:rPr>
              <a:t> </a:t>
            </a:r>
            <a:r>
              <a:rPr lang="es-ES" sz="7200" b="1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9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El mejor crucero </a:t>
            </a:r>
          </a:p>
          <a:p>
            <a:pPr algn="ctr"/>
            <a:r>
              <a:rPr lang="es-ES" sz="7200" b="1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9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  del mundo</a:t>
            </a:r>
            <a:endParaRPr lang="es-ES" sz="7200" dirty="0" smtClean="0">
              <a:ln>
                <a:solidFill>
                  <a:sysClr val="windowText" lastClr="000000"/>
                </a:solidFill>
              </a:ln>
              <a:blipFill dpi="0" rotWithShape="1">
                <a:blip r:embed="rId9"/>
                <a:srcRect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itchFamily="82" charset="0"/>
            </a:endParaRPr>
          </a:p>
          <a:p>
            <a:pPr algn="ctr"/>
            <a:r>
              <a:rPr lang="es-ES" sz="7200" b="1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9"/>
                  <a:srcRect/>
                  <a:tile tx="0" ty="0" sx="100000" sy="100000" flip="none" algn="tl"/>
                </a:blipFill>
              </a:rPr>
              <a:t> </a:t>
            </a:r>
            <a:endParaRPr lang="es-ES" sz="7200" dirty="0" smtClean="0">
              <a:ln>
                <a:solidFill>
                  <a:sysClr val="windowText" lastClr="000000"/>
                </a:solidFill>
              </a:ln>
              <a:blipFill dpi="0" rotWithShape="1">
                <a:blip r:embed="rId9"/>
                <a:srcRect/>
                <a:tile tx="0" ty="0" sx="100000" sy="100000" flip="none" algn="tl"/>
              </a:blipFill>
            </a:endParaRPr>
          </a:p>
          <a:p>
            <a:pPr algn="ctr"/>
            <a:endParaRPr lang="es-ES" sz="7200" dirty="0">
              <a:ln>
                <a:solidFill>
                  <a:sysClr val="windowText" lastClr="000000"/>
                </a:solidFill>
              </a:ln>
              <a:blipFill dpi="0" rotWithShape="1">
                <a:blip r:embed="rId9"/>
                <a:srcRect/>
                <a:tile tx="0" ty="0" sx="100000" sy="100000" flip="none" algn="tl"/>
              </a:blipFill>
            </a:endParaRPr>
          </a:p>
        </p:txBody>
      </p:sp>
    </p:spTree>
  </p:cSld>
  <p:clrMapOvr>
    <a:masterClrMapping/>
  </p:clrMapOvr>
  <p:transition advTm="18000">
    <p:sndAc>
      <p:stSnd>
        <p:snd r:embed="rId2" name="el cumbancher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8000"/>
                            </p:stCondLst>
                            <p:childTnLst>
                              <p:par>
                                <p:cTn id="5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ondo-mar-0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357158" y="1643050"/>
            <a:ext cx="485778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Es un proyecto, pero......¡¡ WOW!!</a:t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/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nave de 90 metros de largo alcanza una velocidad de 15 nudos y en su cubierta principal cuenta con una “playa” compuesta por cabañas que rodean una enorme piscina con vista panorámica al mar y un riachuelo que nace desde el propio volcán ( pasando por una cascada en el camino, obvio )</a:t>
            </a:r>
          </a:p>
          <a:p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ondo-mar-0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357158" y="3500438"/>
            <a:ext cx="557216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sus instalaciones las completan un bar, un comedor exterior, un spa privado y cuatro suites VIP con balcones, para un total de ¡diez! personas. Ah y también tiene su helipuerto y un área recreacional para deportes acuáticos. Suaves.....…</a:t>
            </a:r>
          </a:p>
          <a:p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ondo-mar-0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428596" y="2357430"/>
            <a:ext cx="557216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Desde ahora se admiten reservas, recuerden que las plazas son pocas, el costo no es mucho unos 1.500 e. por día, para ahorrar pueden traerse los bocadillos y tengan en cuenta que con el pago de la reserva se entrega a cada persona una bolsa de patatas fritas, es un obsequio muy bueno y que supone un gran esfuerzo por parte de la empresa propietaria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71472" y="2285992"/>
            <a:ext cx="36808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latin typeface="Harrington" pitchFamily="82" charset="0"/>
              </a:rPr>
              <a:t>Comunicado de </a:t>
            </a:r>
            <a:r>
              <a:rPr lang="es-ES" sz="2400" b="1" dirty="0" err="1" smtClean="0">
                <a:solidFill>
                  <a:srgbClr val="FFFF00"/>
                </a:solidFill>
                <a:latin typeface="Harrington" pitchFamily="82" charset="0"/>
              </a:rPr>
              <a:t>Pacolmo</a:t>
            </a:r>
            <a:r>
              <a:rPr lang="es-ES" sz="2400" b="1" dirty="0" smtClean="0">
                <a:solidFill>
                  <a:srgbClr val="FFFF00"/>
                </a:solidFill>
                <a:latin typeface="Harrington" pitchFamily="82" charset="0"/>
              </a:rPr>
              <a:t> :</a:t>
            </a:r>
            <a:endParaRPr lang="es-ES" sz="2400" b="1" dirty="0">
              <a:solidFill>
                <a:srgbClr val="FFFF00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ondo-mar-0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571472" y="3857628"/>
            <a:ext cx="542928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Observaran en las fotos los magníficos dormitorios, así que téngalo en cuenta a la hora de decidir con quien compartirlo y elijan la compañía adecuada  con alguien acorde con el dormitorio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ondo-mar-0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357158" y="2000240"/>
            <a:ext cx="500065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latin typeface="Harrington" pitchFamily="82" charset="0"/>
              </a:rPr>
              <a:t>El personal de abordo es un equipo de personas muy experta, preparada y servicial al 100x100, dispuesta a hacerles su estancia en el  crucero inolvidable, no admiten propinas algo a tener en cuenta y que supone otro ahorro. Si tienen en cuenta los bocadillos, las patatas fritas y la no admisión de propinas, no me negaran que el ahorro es considerable . Bueno pasemos a las fotos y decídanse</a:t>
            </a:r>
            <a:endParaRPr lang="es-ES" sz="2400" b="1" dirty="0">
              <a:solidFill>
                <a:srgbClr val="FFFF00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ip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>
            <a:off x="9429784" y="0"/>
            <a:ext cx="71438" cy="45719"/>
          </a:xfrm>
          <a:prstGeom prst="wave">
            <a:avLst>
              <a:gd name="adj1" fmla="val 20000"/>
              <a:gd name="adj2" fmla="val 0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9143999" y="3357562"/>
            <a:ext cx="45719" cy="71414"/>
          </a:xfrm>
          <a:prstGeom prst="wave">
            <a:avLst>
              <a:gd name="adj1" fmla="val 20000"/>
              <a:gd name="adj2" fmla="val 0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flipH="1" flipV="1">
            <a:off x="9143999" y="4643421"/>
            <a:ext cx="45719" cy="45719"/>
          </a:xfrm>
          <a:prstGeom prst="wave">
            <a:avLst>
              <a:gd name="adj1" fmla="val 20000"/>
              <a:gd name="adj2" fmla="val 0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 flipV="1">
            <a:off x="9144000" y="6000743"/>
            <a:ext cx="285784" cy="45719"/>
          </a:xfrm>
          <a:prstGeom prst="wave">
            <a:avLst>
              <a:gd name="adj1" fmla="val 20000"/>
              <a:gd name="adj2" fmla="val 0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flipH="1" flipV="1">
            <a:off x="9143999" y="7072362"/>
            <a:ext cx="45719" cy="71414"/>
          </a:xfrm>
          <a:prstGeom prst="wave">
            <a:avLst>
              <a:gd name="adj1" fmla="val 20000"/>
              <a:gd name="adj2" fmla="val 0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" name="10 Imagen" descr="tip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ip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tip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ip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9144000" y="-2500354"/>
            <a:ext cx="285720" cy="457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tip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tip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31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1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27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ip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tip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tip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rquito_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arquito_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barquito_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rquito_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arquito_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barquito_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8000">
    <p:sndAc>
      <p:stSnd>
        <p:snd r:embed="rId2" name="el cumbancher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rquito_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arquito_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barquito_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ngusta-165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22000"/>
            </a:blip>
            <a:srcRect/>
            <a:tile tx="0" ty="0" sx="100000" sy="100000" flip="none" algn="tl"/>
          </a:blipFill>
        </p:spPr>
      </p:pic>
      <p:sp>
        <p:nvSpPr>
          <p:cNvPr id="6" name="5 Anillo"/>
          <p:cNvSpPr/>
          <p:nvPr/>
        </p:nvSpPr>
        <p:spPr>
          <a:xfrm>
            <a:off x="0" y="357166"/>
            <a:ext cx="3500462" cy="3357586"/>
          </a:xfrm>
          <a:prstGeom prst="donut">
            <a:avLst/>
          </a:prstGeom>
          <a:noFill/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357290" y="1714488"/>
            <a:ext cx="3500462" cy="3357586"/>
          </a:xfrm>
          <a:prstGeom prst="donut">
            <a:avLst/>
          </a:prstGeom>
          <a:noFill/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786050" y="3500414"/>
            <a:ext cx="3500462" cy="3357586"/>
          </a:xfrm>
          <a:prstGeom prst="donut">
            <a:avLst/>
          </a:prstGeom>
          <a:noFill/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4429124" y="1785926"/>
            <a:ext cx="3500462" cy="3357586"/>
          </a:xfrm>
          <a:prstGeom prst="donut">
            <a:avLst/>
          </a:prstGeom>
          <a:noFill/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5643538" y="285728"/>
            <a:ext cx="3500462" cy="3357586"/>
          </a:xfrm>
          <a:prstGeom prst="donut">
            <a:avLst/>
          </a:prstGeom>
          <a:noFill/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91 -0.04533  L 0.125 -0.16667  L 0.158 -0.04533  L 0.249 0  L 0.158 0.04533  L 0.125 0.16667  L 0.091 0.04533  L 0 0  Z" pathEditMode="relative" ptsTypes=""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6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91 -0.04533  L 0.125 -0.16667  L 0.158 -0.04533  L 0.249 0  L 0.158 0.04533  L 0.125 0.16667  L 0.091 0.04533  L 0 0  Z" pathEditMode="relative" ptsTypes="">
                                      <p:cBhvr>
                                        <p:cTn id="8" dur="5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16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91 -0.04533  L 0.125 -0.16667  L 0.158 -0.04533  L 0.249 0  L 0.158 0.04533  L 0.125 0.16667  L 0.091 0.04533  L 0 0  Z" pathEditMode="relative" ptsTypes="">
                                      <p:cBhvr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6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91 -0.04533  L 0.125 -0.16667  L 0.158 -0.04533  L 0.249 0  L 0.158 0.04533  L 0.125 0.16667  L 0.091 0.04533  L 0 0  Z" pathEditMode="relative" ptsTypes="">
                                      <p:cBhvr>
                                        <p:cTn id="12" dur="5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6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91 -0.04533  L 0.125 -0.16667  L 0.158 -0.04533  L 0.249 0  L 0.158 0.04533  L 0.125 0.16667  L 0.091 0.04533  L 0 0  Z" pathEditMode="relative" ptsTypes="">
                                      <p:cBhvr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3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ngusta-165-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824980">
            <a:off x="1989012" y="1148568"/>
            <a:ext cx="5629334" cy="5735377"/>
          </a:xfrm>
          <a:prstGeom prst="teardrop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824980">
            <a:off x="2060451" y="1148569"/>
            <a:ext cx="5629334" cy="5735377"/>
          </a:xfrm>
          <a:prstGeom prst="teardrop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824980">
            <a:off x="2381794" y="1504149"/>
            <a:ext cx="4881698" cy="4921272"/>
          </a:xfrm>
          <a:prstGeom prst="teardrop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824980">
            <a:off x="2752633" y="1928617"/>
            <a:ext cx="4112056" cy="4072309"/>
          </a:xfrm>
          <a:prstGeom prst="teardrop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824980">
            <a:off x="3104254" y="2284009"/>
            <a:ext cx="3439821" cy="3536728"/>
          </a:xfrm>
          <a:prstGeom prst="teardrop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0"/>
                            </p:stCondLst>
                            <p:childTnLst>
                              <p:par>
                                <p:cTn id="22" presetID="19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0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yate-stand-craft-122-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928662" y="0"/>
            <a:ext cx="1000132" cy="6858000"/>
          </a:xfrm>
          <a:prstGeom prst="frame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0" y="0"/>
            <a:ext cx="928662" cy="6858000"/>
          </a:xfrm>
          <a:prstGeom prst="frame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928794" y="0"/>
            <a:ext cx="928694" cy="6858000"/>
          </a:xfrm>
          <a:prstGeom prst="frame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857488" y="0"/>
            <a:ext cx="857256" cy="6858000"/>
          </a:xfrm>
          <a:prstGeom prst="frame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714744" y="0"/>
            <a:ext cx="857256" cy="6858000"/>
          </a:xfrm>
          <a:prstGeom prst="frame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4572000" y="0"/>
            <a:ext cx="857256" cy="6858000"/>
          </a:xfrm>
          <a:prstGeom prst="frame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5429256" y="0"/>
            <a:ext cx="928694" cy="6858000"/>
          </a:xfrm>
          <a:prstGeom prst="frame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6357950" y="0"/>
            <a:ext cx="1000132" cy="6858000"/>
          </a:xfrm>
          <a:prstGeom prst="frame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7358082" y="0"/>
            <a:ext cx="928694" cy="6858000"/>
          </a:xfrm>
          <a:prstGeom prst="frame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8286744" y="0"/>
            <a:ext cx="857256" cy="6858000"/>
          </a:xfrm>
          <a:prstGeom prst="frame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ondo-mar-0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642910" y="1000108"/>
            <a:ext cx="4483728" cy="517064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6600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3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Conozcan </a:t>
            </a:r>
          </a:p>
          <a:p>
            <a:r>
              <a:rPr lang="es-ES" sz="6600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3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</a:t>
            </a:r>
          </a:p>
          <a:p>
            <a:r>
              <a:rPr lang="es-ES" sz="6600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3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 A La </a:t>
            </a:r>
          </a:p>
          <a:p>
            <a:r>
              <a:rPr lang="es-ES" sz="6600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3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</a:t>
            </a:r>
          </a:p>
          <a:p>
            <a:r>
              <a:rPr lang="es-ES" sz="6600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3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Tripulación</a:t>
            </a:r>
            <a:endParaRPr lang="es-ES" sz="6600" dirty="0">
              <a:ln>
                <a:solidFill>
                  <a:sysClr val="windowText" lastClr="000000"/>
                </a:solidFill>
              </a:ln>
              <a:blipFill dpi="0" rotWithShape="1">
                <a:blip r:embed="rId3"/>
                <a:srcRect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arlos(,El cariñoso), siempre dispuesto a complacer.jpg"/>
          <p:cNvPicPr>
            <a:picLocks noGrp="1" noChangeAspect="1"/>
          </p:cNvPicPr>
          <p:nvPr>
            <p:ph idx="1"/>
          </p:nvPr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Medio marco"/>
          <p:cNvSpPr/>
          <p:nvPr/>
        </p:nvSpPr>
        <p:spPr>
          <a:xfrm>
            <a:off x="0" y="0"/>
            <a:ext cx="9144000" cy="6858000"/>
          </a:xfrm>
          <a:prstGeom prst="halfFrame">
            <a:avLst>
              <a:gd name="adj1" fmla="val 4986"/>
              <a:gd name="adj2" fmla="val 6652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flipH="1" flipV="1">
            <a:off x="0" y="0"/>
            <a:ext cx="9144000" cy="6858000"/>
          </a:xfrm>
          <a:prstGeom prst="halfFrame">
            <a:avLst>
              <a:gd name="adj1" fmla="val 4985"/>
              <a:gd name="adj2" fmla="val 6024"/>
            </a:avLst>
          </a:prstGeom>
          <a:solidFill>
            <a:schemeClr val="bg2">
              <a:lumMod val="7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428596" y="5786454"/>
            <a:ext cx="83583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rgbClr val="FF19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Carlos(,El cariñoso), siempre dispuesto a complacer</a:t>
            </a:r>
            <a:endParaRPr lang="es-ES" sz="2800" b="1" dirty="0">
              <a:solidFill>
                <a:srgbClr val="FF191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ris. Animadora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-428652"/>
            <a:ext cx="9144000" cy="71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Medio marco"/>
          <p:cNvSpPr/>
          <p:nvPr/>
        </p:nvSpPr>
        <p:spPr>
          <a:xfrm>
            <a:off x="0" y="0"/>
            <a:ext cx="9144000" cy="6858000"/>
          </a:xfrm>
          <a:prstGeom prst="halfFrame">
            <a:avLst>
              <a:gd name="adj1" fmla="val 6389"/>
              <a:gd name="adj2" fmla="val 8056"/>
            </a:avLst>
          </a:prstGeom>
          <a:solidFill>
            <a:srgbClr val="00F66F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flipH="1" flipV="1">
            <a:off x="0" y="0"/>
            <a:ext cx="9144000" cy="6858000"/>
          </a:xfrm>
          <a:prstGeom prst="halfFrame">
            <a:avLst>
              <a:gd name="adj1" fmla="val 6389"/>
              <a:gd name="adj2" fmla="val 7778"/>
            </a:avLst>
          </a:prstGeom>
          <a:solidFill>
            <a:srgbClr val="0B6523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928662" y="857232"/>
            <a:ext cx="312136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solidFill>
                  <a:srgbClr val="FF19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Cris. Animadora</a:t>
            </a:r>
          </a:p>
          <a:p>
            <a:endParaRPr lang="es-ES" sz="3200" b="1" dirty="0">
              <a:blipFill>
                <a:blip r:embed="rId4"/>
                <a:stretch>
                  <a:fillRect/>
                </a:stretch>
              </a:blipFill>
              <a:latin typeface="Harrington" pitchFamily="82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avier (El soñadpr)Hace realidad todos los sueñ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8"/>
            <a:ext cx="9144000" cy="6786563"/>
          </a:xfrm>
          <a:prstGeom prst="rect">
            <a:avLst/>
          </a:prstGeom>
        </p:spPr>
      </p:pic>
      <p:sp>
        <p:nvSpPr>
          <p:cNvPr id="6" name="5 Medio marco"/>
          <p:cNvSpPr/>
          <p:nvPr/>
        </p:nvSpPr>
        <p:spPr>
          <a:xfrm>
            <a:off x="0" y="0"/>
            <a:ext cx="9144000" cy="6858000"/>
          </a:xfrm>
          <a:prstGeom prst="halfFrame">
            <a:avLst>
              <a:gd name="adj1" fmla="val 4986"/>
              <a:gd name="adj2" fmla="val 5249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flipH="1" flipV="1">
            <a:off x="0" y="0"/>
            <a:ext cx="9144000" cy="6858000"/>
          </a:xfrm>
          <a:prstGeom prst="halfFrame">
            <a:avLst>
              <a:gd name="adj1" fmla="val 5336"/>
              <a:gd name="adj2" fmla="val 5322"/>
            </a:avLst>
          </a:prstGeom>
          <a:solidFill>
            <a:schemeClr val="tx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571472" y="5842337"/>
            <a:ext cx="830227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Javier (El </a:t>
            </a:r>
            <a:r>
              <a:rPr lang="es-ES" sz="28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soñador)Hace  realidad </a:t>
            </a:r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todos los sueños</a:t>
            </a:r>
          </a:p>
          <a:p>
            <a:endParaRPr lang="es-E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oris. amante de los animales (no olviden que el hombre es un animal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Medio marco"/>
          <p:cNvSpPr/>
          <p:nvPr/>
        </p:nvSpPr>
        <p:spPr>
          <a:xfrm>
            <a:off x="0" y="0"/>
            <a:ext cx="9144000" cy="6858000"/>
          </a:xfrm>
          <a:prstGeom prst="halfFrame">
            <a:avLst>
              <a:gd name="adj1" fmla="val 6389"/>
              <a:gd name="adj2" fmla="val 8056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flipH="1" flipV="1">
            <a:off x="0" y="0"/>
            <a:ext cx="9144000" cy="6858000"/>
          </a:xfrm>
          <a:prstGeom prst="halfFrame">
            <a:avLst>
              <a:gd name="adj1" fmla="val 6389"/>
              <a:gd name="adj2" fmla="val 7778"/>
            </a:avLst>
          </a:prstGeom>
          <a:solidFill>
            <a:srgbClr val="FF191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500034" y="5473005"/>
            <a:ext cx="6388287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Doris. amante de los animales </a:t>
            </a:r>
          </a:p>
          <a:p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(no olviden que el hombre es un animal)</a:t>
            </a:r>
          </a:p>
          <a:p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iguel, Masajista, un esclavo de su ofic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0"/>
            <a:ext cx="505659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571604" y="778671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6" name="5 Medio marco"/>
          <p:cNvSpPr/>
          <p:nvPr/>
        </p:nvSpPr>
        <p:spPr>
          <a:xfrm>
            <a:off x="0" y="0"/>
            <a:ext cx="9144000" cy="6858000"/>
          </a:xfrm>
          <a:prstGeom prst="halfFrame">
            <a:avLst>
              <a:gd name="adj1" fmla="val 6389"/>
              <a:gd name="adj2" fmla="val 8056"/>
            </a:avLst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Subtítulo"/>
          <p:cNvSpPr>
            <a:spLocks noGrp="1"/>
          </p:cNvSpPr>
          <p:nvPr>
            <p:ph type="subTitle" idx="1"/>
          </p:nvPr>
        </p:nvSpPr>
        <p:spPr>
          <a:xfrm flipH="1" flipV="1">
            <a:off x="0" y="0"/>
            <a:ext cx="9144000" cy="6858000"/>
          </a:xfrm>
          <a:prstGeom prst="halfFrame">
            <a:avLst>
              <a:gd name="adj1" fmla="val 6389"/>
              <a:gd name="adj2" fmla="val 7778"/>
            </a:avLst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1285852" y="5572140"/>
            <a:ext cx="665438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Miguel, Masajista, un esclavo de su oficio</a:t>
            </a:r>
          </a:p>
          <a:p>
            <a:endParaRPr lang="es-E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va (la roja)No se sabe porqu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Medio marco"/>
          <p:cNvSpPr/>
          <p:nvPr/>
        </p:nvSpPr>
        <p:spPr>
          <a:xfrm>
            <a:off x="0" y="0"/>
            <a:ext cx="9144000" cy="6858000"/>
          </a:xfrm>
          <a:prstGeom prst="halfFrame">
            <a:avLst>
              <a:gd name="adj1" fmla="val 6389"/>
              <a:gd name="adj2" fmla="val 8056"/>
            </a:avLst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flipH="1" flipV="1">
            <a:off x="0" y="0"/>
            <a:ext cx="9144000" cy="6858000"/>
          </a:xfrm>
          <a:prstGeom prst="halfFrame">
            <a:avLst>
              <a:gd name="adj1" fmla="val 6389"/>
              <a:gd name="adj2" fmla="val 7778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2714612" y="5500702"/>
            <a:ext cx="578647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Eva (la roja)No se sabe porque...</a:t>
            </a:r>
          </a:p>
          <a:p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9" grpId="0" animBg="1"/>
      <p:bldP spid="9" grpId="1" animBg="1"/>
      <p:bldP spid="1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>
              <a:lumMod val="95000"/>
            </a:schemeClr>
          </a:soli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iguelito (El cariñoso) El capitan, siempre dispuesto para cualquier servic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0"/>
            <a:ext cx="6858048" cy="6858000"/>
          </a:xfrm>
          <a:prstGeom prst="rect">
            <a:avLst/>
          </a:prstGeom>
        </p:spPr>
      </p:pic>
      <p:sp>
        <p:nvSpPr>
          <p:cNvPr id="6" name="5 Medio marco"/>
          <p:cNvSpPr/>
          <p:nvPr/>
        </p:nvSpPr>
        <p:spPr>
          <a:xfrm>
            <a:off x="0" y="0"/>
            <a:ext cx="9144000" cy="6858000"/>
          </a:xfrm>
          <a:prstGeom prst="halfFrame">
            <a:avLst>
              <a:gd name="adj1" fmla="val 3582"/>
              <a:gd name="adj2" fmla="val 4898"/>
            </a:avLst>
          </a:prstGeom>
          <a:solidFill>
            <a:srgbClr val="5B23AD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flipH="1" flipV="1">
            <a:off x="0" y="0"/>
            <a:ext cx="9144000" cy="6858000"/>
          </a:xfrm>
          <a:prstGeom prst="halfFrame">
            <a:avLst>
              <a:gd name="adj1" fmla="val 3582"/>
              <a:gd name="adj2" fmla="val 4622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071538" y="5042118"/>
            <a:ext cx="71438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Miguelito (El cariñoso) El segundo de a bordo, siempre dispuesto para cualquier servicio</a:t>
            </a:r>
          </a:p>
          <a:p>
            <a:pPr algn="ctr"/>
            <a:endParaRPr lang="es-ES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8" grpId="0" animBg="1"/>
      <p:bldP spid="8" grpId="1" animBg="1"/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gda.Al servicio de  habitacion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857356" y="5572140"/>
            <a:ext cx="64604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Magda.Al</a:t>
            </a:r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servicio de  habitaciones</a:t>
            </a:r>
            <a:endParaRPr lang="es-E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Medio marco"/>
          <p:cNvSpPr/>
          <p:nvPr/>
        </p:nvSpPr>
        <p:spPr>
          <a:xfrm>
            <a:off x="0" y="0"/>
            <a:ext cx="9144000" cy="6858000"/>
          </a:xfrm>
          <a:prstGeom prst="halfFrame">
            <a:avLst>
              <a:gd name="adj1" fmla="val 7091"/>
              <a:gd name="adj2" fmla="val 10161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flipH="1" flipV="1">
            <a:off x="0" y="0"/>
            <a:ext cx="9144000" cy="6858000"/>
          </a:xfrm>
          <a:prstGeom prst="halfFrame">
            <a:avLst>
              <a:gd name="adj1" fmla="val 7442"/>
              <a:gd name="adj2" fmla="val 9533"/>
            </a:avLst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6" grpId="1" animBg="1"/>
      <p:bldP spid="7" grpId="0" animBg="1"/>
      <p:bldP spid="7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scar, animador de las noche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794" y="0"/>
            <a:ext cx="5286412" cy="6858000"/>
          </a:xfrm>
          <a:prstGeom prst="rect">
            <a:avLst/>
          </a:prstGeom>
        </p:spPr>
      </p:pic>
      <p:sp>
        <p:nvSpPr>
          <p:cNvPr id="6" name="5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prstGeom prst="halfFrame">
            <a:avLst>
              <a:gd name="adj1" fmla="val 6038"/>
              <a:gd name="adj2" fmla="val 7003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s-ES" dirty="0"/>
          </a:p>
        </p:txBody>
      </p:sp>
      <p:sp>
        <p:nvSpPr>
          <p:cNvPr id="7" name="6 Medio marco"/>
          <p:cNvSpPr/>
          <p:nvPr/>
        </p:nvSpPr>
        <p:spPr>
          <a:xfrm flipH="1" flipV="1">
            <a:off x="0" y="0"/>
            <a:ext cx="9144000" cy="6858000"/>
          </a:xfrm>
          <a:prstGeom prst="halfFrame">
            <a:avLst>
              <a:gd name="adj1" fmla="val 6038"/>
              <a:gd name="adj2" fmla="val 6726"/>
            </a:avLst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071670" y="5143512"/>
            <a:ext cx="501130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Oscar, animador de las noches</a:t>
            </a:r>
          </a:p>
          <a:p>
            <a:endParaRPr lang="es-ES" sz="2800" dirty="0"/>
          </a:p>
        </p:txBody>
      </p:sp>
    </p:spTree>
  </p:cSld>
  <p:clrMapOvr>
    <a:masterClrMapping/>
  </p:clrMapOvr>
  <p:transition advTm="18000">
    <p:sndAc>
      <p:stSnd>
        <p:snd r:embed="rId2" name="el cumbancher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uria( La despistada) relaciones public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1053" y="0"/>
            <a:ext cx="5141893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071802" y="8358222"/>
            <a:ext cx="1357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6" name="5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prstGeom prst="halfFrame">
            <a:avLst>
              <a:gd name="adj1" fmla="val 6389"/>
              <a:gd name="adj2" fmla="val 8056"/>
            </a:avLst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s-ES" dirty="0"/>
          </a:p>
        </p:txBody>
      </p:sp>
      <p:sp>
        <p:nvSpPr>
          <p:cNvPr id="7" name="6 Medio marco"/>
          <p:cNvSpPr/>
          <p:nvPr/>
        </p:nvSpPr>
        <p:spPr>
          <a:xfrm flipH="1" flipV="1">
            <a:off x="0" y="0"/>
            <a:ext cx="9144000" cy="6858000"/>
          </a:xfrm>
          <a:prstGeom prst="halfFrame">
            <a:avLst>
              <a:gd name="adj1" fmla="val 6389"/>
              <a:gd name="adj2" fmla="val 7778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1928794" y="5286388"/>
            <a:ext cx="5357850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Nuria( La despistada) relaciones publicas</a:t>
            </a:r>
          </a:p>
          <a:p>
            <a:pPr algn="ctr"/>
            <a:endParaRPr lang="es-E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iter.- (El popero) Encargado de la pop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1300" y="0"/>
            <a:ext cx="4801400" cy="6858000"/>
          </a:xfrm>
          <a:prstGeom prst="rect">
            <a:avLst/>
          </a:prstGeom>
        </p:spPr>
      </p:pic>
      <p:sp>
        <p:nvSpPr>
          <p:cNvPr id="6" name="5 Medio marco"/>
          <p:cNvSpPr/>
          <p:nvPr/>
        </p:nvSpPr>
        <p:spPr>
          <a:xfrm>
            <a:off x="0" y="0"/>
            <a:ext cx="9144000" cy="6858000"/>
          </a:xfrm>
          <a:prstGeom prst="halfFrame">
            <a:avLst>
              <a:gd name="adj1" fmla="val 7091"/>
              <a:gd name="adj2" fmla="val 10161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Subtítulo"/>
          <p:cNvSpPr>
            <a:spLocks noGrp="1"/>
          </p:cNvSpPr>
          <p:nvPr>
            <p:ph type="subTitle" idx="1"/>
          </p:nvPr>
        </p:nvSpPr>
        <p:spPr>
          <a:xfrm flipH="1" flipV="1">
            <a:off x="0" y="0"/>
            <a:ext cx="9144000" cy="6858000"/>
          </a:xfrm>
          <a:prstGeom prst="halfFrame">
            <a:avLst>
              <a:gd name="adj1" fmla="val 8494"/>
              <a:gd name="adj2" fmla="val 10235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2643174" y="4929198"/>
            <a:ext cx="400052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Piter</a:t>
            </a:r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.- (El </a:t>
            </a:r>
            <a:r>
              <a:rPr lang="es-E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popero</a:t>
            </a:r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) Encargado de la popa</a:t>
            </a:r>
          </a:p>
          <a:p>
            <a:pPr algn="ctr"/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onia . Relaciones impúdicas (Perdón, públicas)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79731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785786" y="714356"/>
            <a:ext cx="77476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Sonia .Relaciones impúdicas (Perdón, públicas</a:t>
            </a:r>
            <a:r>
              <a:rPr lang="es-ES" sz="2800" b="1" dirty="0" smtClean="0">
                <a:solidFill>
                  <a:schemeClr val="bg1"/>
                </a:solidFill>
              </a:rPr>
              <a:t>)</a:t>
            </a:r>
            <a:endParaRPr lang="es-ES" sz="2800" b="1" dirty="0">
              <a:solidFill>
                <a:schemeClr val="bg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>
            <a:off x="0" y="0"/>
            <a:ext cx="9144000" cy="6858000"/>
          </a:xfrm>
          <a:prstGeom prst="halfFrame">
            <a:avLst>
              <a:gd name="adj1" fmla="val 7091"/>
              <a:gd name="adj2" fmla="val 10161"/>
            </a:avLst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flipH="1" flipV="1">
            <a:off x="0" y="0"/>
            <a:ext cx="9144000" cy="6858000"/>
          </a:xfrm>
          <a:prstGeom prst="halfFrame">
            <a:avLst>
              <a:gd name="adj1" fmla="val 7442"/>
              <a:gd name="adj2" fmla="val 9533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6" grpId="1" animBg="1"/>
      <p:bldP spid="7" grpId="0" animBg="1"/>
      <p:bldP spid="7" grpId="1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aul (Ojitos bonitos) animador de almas decaid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7232"/>
            <a:ext cx="9144000" cy="5000660"/>
          </a:xfrm>
          <a:prstGeom prst="rect">
            <a:avLst/>
          </a:prstGeom>
        </p:spPr>
      </p:pic>
      <p:sp>
        <p:nvSpPr>
          <p:cNvPr id="6" name="5 Medio marco"/>
          <p:cNvSpPr/>
          <p:nvPr/>
        </p:nvSpPr>
        <p:spPr>
          <a:xfrm>
            <a:off x="0" y="0"/>
            <a:ext cx="9144000" cy="6858000"/>
          </a:xfrm>
          <a:prstGeom prst="halfFrame">
            <a:avLst>
              <a:gd name="adj1" fmla="val 7091"/>
              <a:gd name="adj2" fmla="val 10161"/>
            </a:avLst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Subtítulo"/>
          <p:cNvSpPr>
            <a:spLocks noGrp="1"/>
          </p:cNvSpPr>
          <p:nvPr>
            <p:ph type="subTitle" idx="1"/>
          </p:nvPr>
        </p:nvSpPr>
        <p:spPr>
          <a:xfrm flipH="1" flipV="1">
            <a:off x="0" y="0"/>
            <a:ext cx="9144000" cy="6858000"/>
          </a:xfrm>
          <a:prstGeom prst="halfFrame">
            <a:avLst>
              <a:gd name="adj1" fmla="val 7442"/>
              <a:gd name="adj2" fmla="val 9533"/>
            </a:avLst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642910" y="5786454"/>
            <a:ext cx="7949612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Raul (</a:t>
            </a:r>
            <a:r>
              <a:rPr lang="pt-BR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Ojitos</a:t>
            </a:r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bonitos) animador de almas decaídas</a:t>
            </a:r>
            <a:endParaRPr lang="es-ES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" b="1" dirty="0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Uniforme de abord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794" y="0"/>
            <a:ext cx="5572164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928794" y="5786454"/>
            <a:ext cx="37147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Uniforme de abordo</a:t>
            </a:r>
            <a:endParaRPr lang="es-E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prstGeom prst="halfFrame">
            <a:avLst>
              <a:gd name="adj1" fmla="val 7091"/>
              <a:gd name="adj2" fmla="val 10161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s-ES" dirty="0"/>
          </a:p>
        </p:txBody>
      </p:sp>
      <p:sp>
        <p:nvSpPr>
          <p:cNvPr id="7" name="6 Título"/>
          <p:cNvSpPr>
            <a:spLocks noGrp="1"/>
          </p:cNvSpPr>
          <p:nvPr>
            <p:ph type="ctrTitle"/>
          </p:nvPr>
        </p:nvSpPr>
        <p:spPr>
          <a:xfrm flipH="1" flipV="1">
            <a:off x="0" y="0"/>
            <a:ext cx="9144000" cy="6858000"/>
          </a:xfrm>
          <a:prstGeom prst="halfFrame">
            <a:avLst>
              <a:gd name="adj1" fmla="val 6389"/>
              <a:gd name="adj2" fmla="val 9182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s-ES" dirty="0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6" grpId="1" animBg="1"/>
      <p:bldP spid="7" grpId="0" animBg="1"/>
      <p:bldP spid="7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Rubens (El manantial) Humedece todo lo que se le acerqu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0"/>
            <a:ext cx="5076994" cy="6858000"/>
          </a:xfrm>
          <a:prstGeom prst="rect">
            <a:avLst/>
          </a:prstGeom>
        </p:spPr>
      </p:pic>
      <p:sp>
        <p:nvSpPr>
          <p:cNvPr id="6" name="5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prstGeom prst="halfFrame">
            <a:avLst>
              <a:gd name="adj1" fmla="val 7091"/>
              <a:gd name="adj2" fmla="val 10161"/>
            </a:avLst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s-ES"/>
          </a:p>
        </p:txBody>
      </p:sp>
      <p:sp>
        <p:nvSpPr>
          <p:cNvPr id="7" name="6 Título"/>
          <p:cNvSpPr>
            <a:spLocks noGrp="1"/>
          </p:cNvSpPr>
          <p:nvPr>
            <p:ph type="ctrTitle"/>
          </p:nvPr>
        </p:nvSpPr>
        <p:spPr>
          <a:xfrm flipH="1" flipV="1">
            <a:off x="0" y="0"/>
            <a:ext cx="9144000" cy="6858000"/>
          </a:xfrm>
          <a:prstGeom prst="halfFrame">
            <a:avLst>
              <a:gd name="adj1" fmla="val 7793"/>
              <a:gd name="adj2" fmla="val 9181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714348" y="5473005"/>
            <a:ext cx="534954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Rubens (El manantial) Humedece</a:t>
            </a:r>
          </a:p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todo lo que se le acerque</a:t>
            </a:r>
          </a:p>
          <a:p>
            <a:endParaRPr lang="es-ES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ondo-mar-0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428596" y="2285992"/>
            <a:ext cx="4277133" cy="297004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7200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3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Plan “B"</a:t>
            </a:r>
          </a:p>
          <a:p>
            <a:endParaRPr lang="es-ES" sz="11500" dirty="0">
              <a:ln>
                <a:solidFill>
                  <a:sysClr val="windowText" lastClr="000000"/>
                </a:solidFill>
              </a:ln>
              <a:blipFill dpi="0" rotWithShape="1">
                <a:blip r:embed="rId3"/>
                <a:srcRect/>
                <a:tile tx="0" ty="0" sx="100000" sy="100000" flip="none" algn="tl"/>
              </a:blipFill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ondo-mar-0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428596" y="3071810"/>
            <a:ext cx="492922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Para todos los que lleguen tarde para su reserva, tenemos el plan "B", Si quiere seguir el plan "B", siga éstas instrucciones.</a:t>
            </a:r>
          </a:p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Abra el </a:t>
            </a:r>
            <a:r>
              <a:rPr lang="es-ES" sz="24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pps</a:t>
            </a: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. pare en la imagen que más le guste, cierre los ojos y sueñe, sueñe que está realizando el crucero ,imagínese  la escena que quiera, nadie solo Vd. lo sabrá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ondo-mar-0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714349" y="3214686"/>
            <a:ext cx="392909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Dicen que hay que soñar porque a veces los sueños se convierten en realidad, quizás sea uno de los elegidos y se le haga realidad. Tenga en cuenta que los sueños son gratis, eso sí, sin patatas fritas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ondo-mar-0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428597" y="3429000"/>
            <a:ext cx="557216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NOTA  IMPORTANTE. -Si es Vd. hombre y durante su sueño, llega su pareja (si la tiene) y lo ve como traspuesto, dígale que es importante que no le moleste, que está en plena meditación sensorial profunda en el espacio a nivel 3 (eso no sabrá  lo que es, pero le dejará tranquilo seguir su crucero)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ondo-mar-0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285720" y="3441680"/>
            <a:ext cx="628654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Aproveche para pedirle que le traiga una bolsa de patatas (se la traerá porque estará un poco acojonada) y ya estará  comenzando a hacerse realidad su crucero, empezar por las patatas no está mal.</a:t>
            </a:r>
          </a:p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 Vd. es mujer, </a:t>
            </a:r>
            <a:r>
              <a:rPr lang="es-ES" sz="24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sigalas</a:t>
            </a: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 mismas  instrucciones que para el hombre, incluidas las patatas.</a:t>
            </a:r>
          </a:p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 </a:t>
            </a:r>
          </a:p>
          <a:p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8426C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86248" y="357166"/>
            <a:ext cx="4357704" cy="6215106"/>
          </a:xfrm>
          <a:prstGeom prst="rect">
            <a:avLst/>
          </a:prstGeom>
          <a:ln w="76200" cap="sq">
            <a:solidFill>
              <a:srgbClr val="FF1919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4 CuadroTexto"/>
          <p:cNvSpPr txBox="1"/>
          <p:nvPr/>
        </p:nvSpPr>
        <p:spPr>
          <a:xfrm>
            <a:off x="285720" y="1428736"/>
            <a:ext cx="378621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4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Les Espero para disfrutar de este crucero</a:t>
            </a:r>
          </a:p>
          <a:p>
            <a:pPr algn="ctr"/>
            <a:endParaRPr lang="es-ES" sz="4400" b="1" dirty="0" smtClean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/>
            <a:r>
              <a:rPr lang="es-ES" sz="44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-E l  Capitán-</a:t>
            </a:r>
            <a:endParaRPr lang="es-ES" sz="4400" b="1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orazón-colgante-océano-ver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4357686" y="5286388"/>
            <a:ext cx="43749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Harrington" pitchFamily="82" charset="0"/>
              </a:rPr>
              <a:t>Francisco del Olmo-Jazmín</a:t>
            </a:r>
            <a:endParaRPr lang="es-ES" sz="2800" dirty="0">
              <a:blipFill dpi="0" rotWithShape="1">
                <a:blip r:embed="rId4"/>
                <a:srcRect/>
                <a:stretch>
                  <a:fillRect/>
                </a:stretch>
              </a:blipFill>
              <a:latin typeface="Harrington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l-mejor-crucero-del-mundo-milespowerpoints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el-mejor-crucero-del-mundo-milespowerpoints.com</Template>
  <TotalTime>0</TotalTime>
  <Words>597</Words>
  <Application>Microsoft Office PowerPoint</Application>
  <PresentationFormat>Presentación en pantalla (4:3)</PresentationFormat>
  <Paragraphs>74</Paragraphs>
  <Slides>40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2" baseType="lpstr">
      <vt:lpstr>el-mejor-crucero-del-mundo-milespowerpoints.com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2012-05-09T22:16:00Z</dcterms:created>
  <dcterms:modified xsi:type="dcterms:W3CDTF">2012-05-09T22:17:47Z</dcterms:modified>
</cp:coreProperties>
</file>