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Default Extension="mp3" ContentType="audio/mpe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9" r:id="rId35"/>
    <p:sldId id="290" r:id="rId36"/>
    <p:sldId id="291" r:id="rId37"/>
    <p:sldId id="292" r:id="rId38"/>
    <p:sldId id="293" r:id="rId39"/>
    <p:sldId id="294" r:id="rId40"/>
    <p:sldId id="295"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vaeoLtfJYzPaR31szHZNA==" hashData="qRrLEvzhlKHhIfe8dziBtKjJ77A="/>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8" autoAdjust="0"/>
    <p:restoredTop sz="94660"/>
  </p:normalViewPr>
  <p:slideViewPr>
    <p:cSldViewPr snapToGrid="0">
      <p:cViewPr varScale="1">
        <p:scale>
          <a:sx n="36" d="100"/>
          <a:sy n="36" d="100"/>
        </p:scale>
        <p:origin x="-84" y="-17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FFB74E7-3DC3-4AA3-AF44-29AC2DCDE71A}"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4252508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FFB74E7-3DC3-4AA3-AF44-29AC2DCDE71A}"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1519761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FFB74E7-3DC3-4AA3-AF44-29AC2DCDE71A}"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2555231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FFB74E7-3DC3-4AA3-AF44-29AC2DCDE71A}"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2071038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FFB74E7-3DC3-4AA3-AF44-29AC2DCDE71A}" type="datetimeFigureOut">
              <a:rPr lang="es-CO" smtClean="0"/>
              <a:pPr/>
              <a:t>23/11/2016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31946649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FFB74E7-3DC3-4AA3-AF44-29AC2DCDE71A}" type="datetimeFigureOut">
              <a:rPr lang="es-CO" smtClean="0"/>
              <a:pPr/>
              <a:t>23/11/2016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4086261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FFB74E7-3DC3-4AA3-AF44-29AC2DCDE71A}" type="datetimeFigureOut">
              <a:rPr lang="es-CO" smtClean="0"/>
              <a:pPr/>
              <a:t>23/11/2016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105435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FFB74E7-3DC3-4AA3-AF44-29AC2DCDE71A}"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293095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FFB74E7-3DC3-4AA3-AF44-29AC2DCDE71A}" type="datetimeFigureOut">
              <a:rPr lang="es-CO" smtClean="0"/>
              <a:pPr/>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2326780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FFB74E7-3DC3-4AA3-AF44-29AC2DCDE71A}"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2353506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FFB74E7-3DC3-4AA3-AF44-29AC2DCDE71A}" type="datetimeFigureOut">
              <a:rPr lang="es-CO" smtClean="0"/>
              <a:pPr/>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15991094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4"/>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FB74E7-3DC3-4AA3-AF44-29AC2DCDE71A}" type="datetimeFigureOut">
              <a:rPr lang="es-CO" smtClean="0"/>
              <a:pPr/>
              <a:t>23/11/2016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BF7007-3E89-49D0-A9D4-102997825A4C}" type="slidenum">
              <a:rPr lang="es-CO" smtClean="0"/>
              <a:pPr/>
              <a:t>‹Nº›</a:t>
            </a:fld>
            <a:endParaRPr lang="es-CO"/>
          </a:p>
        </p:txBody>
      </p:sp>
    </p:spTree>
    <p:extLst>
      <p:ext uri="{BB962C8B-B14F-4D97-AF65-F5344CB8AC3E}">
        <p14:creationId xmlns:p14="http://schemas.microsoft.com/office/powerpoint/2010/main" xmlns="" val="12171092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mp3"/><Relationship Id="rId5" Type="http://schemas.openxmlformats.org/officeDocument/2006/relationships/image" Target="../media/image2.png"/><Relationship Id="rId4" Type="http://schemas.microsoft.com/office/2007/relationships/media" Target="../media/media1.mp3"/></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2293620" y="1139041"/>
            <a:ext cx="7604760" cy="3970318"/>
          </a:xfrm>
          <a:prstGeom prst="rect">
            <a:avLst/>
          </a:prstGeom>
        </p:spPr>
        <p:txBody>
          <a:bodyPr wrap="square">
            <a:spAutoFit/>
          </a:bodyPr>
          <a:lstStyle/>
          <a:p>
            <a:pPr algn="ctr"/>
            <a:r>
              <a:rPr lang="es-CO" i="1" dirty="0"/>
              <a:t>El Malecón Simón Bolívar, es un sitio de gran atractivo para disfrutar del paisaje fluvial y el lugar de paseo de las familias guayaquileñas.</a:t>
            </a:r>
          </a:p>
          <a:p>
            <a:pPr algn="ctr"/>
            <a:r>
              <a:rPr lang="es-CO" i="1" dirty="0"/>
              <a:t>Conocido como Malecón 2000, es uno de los proyectos urbanísticos más exitosos de América, considerado modelo a nivel mundial y declarado  “espacio público saludable”  por la Organización Panamericana de la Salud (OPS) y la Organización Mundial de la Salud (OMS).</a:t>
            </a:r>
          </a:p>
          <a:p>
            <a:pPr algn="ctr"/>
            <a:r>
              <a:rPr lang="es-CO" i="1" dirty="0"/>
              <a:t>El Malecón es un pilar histórico de la ciudad, ya que desde él se expandió su crecimiento y a los inicios de la urbe tuvo un importante papel en su desarrollo y embellecimiento. El Malecón 2000 es uno de los nuevos imanes de la ciudad que atrae a miles de personas, especialmente los fines de semana.</a:t>
            </a:r>
          </a:p>
          <a:p>
            <a:pPr algn="ctr"/>
            <a:r>
              <a:rPr lang="es-CO" i="1" dirty="0"/>
              <a:t>Está dividido en sectores, los mismos que muestran la variedad de las grandezas de Guayaquil, cada uno de ellos con un color diferente. Así en su comienzo muestra la diversidad de banderas del Ecuador con un colorido contrastante, para que el “Palacio de Cristal” que muestre con sencillez su imponente mirada</a:t>
            </a:r>
            <a:r>
              <a:rPr lang="es-CO" i="1" dirty="0" smtClean="0"/>
              <a:t>.</a:t>
            </a:r>
            <a:endParaRPr lang="es-CO" i="1" dirty="0"/>
          </a:p>
        </p:txBody>
      </p:sp>
      <p:pic>
        <p:nvPicPr>
          <p:cNvPr id="6" name="Éditus - Malagueñ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
        <p:nvSpPr>
          <p:cNvPr id="7" name="CuadroTexto 6"/>
          <p:cNvSpPr txBox="1"/>
          <p:nvPr/>
        </p:nvSpPr>
        <p:spPr>
          <a:xfrm>
            <a:off x="5284470" y="5082138"/>
            <a:ext cx="1623060" cy="553998"/>
          </a:xfrm>
          <a:prstGeom prst="rect">
            <a:avLst/>
          </a:prstGeom>
          <a:noFill/>
        </p:spPr>
        <p:txBody>
          <a:bodyPr wrap="square" rtlCol="0">
            <a:spAutoFit/>
          </a:bodyPr>
          <a:lstStyle/>
          <a:p>
            <a:pPr algn="ctr"/>
            <a:r>
              <a:rPr lang="es-CO" sz="1000" b="1" i="1" dirty="0" smtClean="0"/>
              <a:t>Creó: Jeremías </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Editus</a:t>
            </a:r>
            <a:r>
              <a:rPr lang="es-CO" sz="1000" b="1" i="1" dirty="0" smtClean="0"/>
              <a:t>-Malagueña</a:t>
            </a:r>
            <a:endParaRPr lang="es-CO" sz="1000" b="1" i="1" dirty="0"/>
          </a:p>
        </p:txBody>
      </p:sp>
    </p:spTree>
    <p:extLst>
      <p:ext uri="{BB962C8B-B14F-4D97-AF65-F5344CB8AC3E}">
        <p14:creationId xmlns:p14="http://schemas.microsoft.com/office/powerpoint/2010/main" xmlns="" val="2499721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7601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5134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79937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7465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70080" cy="6858000"/>
          </a:xfrm>
          <a:prstGeom prst="rect">
            <a:avLst/>
          </a:prstGeom>
        </p:spPr>
      </p:pic>
    </p:spTree>
    <p:extLst>
      <p:ext uri="{BB962C8B-B14F-4D97-AF65-F5344CB8AC3E}">
        <p14:creationId xmlns:p14="http://schemas.microsoft.com/office/powerpoint/2010/main" xmlns="" val="4586554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99114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12073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35808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40819940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12308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7821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63817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10975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75536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372459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95556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52782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73708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36566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06460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498052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286911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62992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64710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62490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82412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64194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46307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38919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707057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962789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47909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04224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42858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1851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12415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13680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79980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99292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98321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03822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89019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550795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85744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35208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164235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37085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69116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91291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28701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83800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59669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162027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251916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656816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529754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133285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953576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73609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83536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552850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890429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615279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131821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252583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5903962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77264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444680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592276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143767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5"/>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72</TotalTime>
  <Words>218</Words>
  <Application>Microsoft Office PowerPoint</Application>
  <PresentationFormat>Personalizado</PresentationFormat>
  <Paragraphs>9</Paragraphs>
  <Slides>72</Slides>
  <Notes>0</Notes>
  <HiddenSlides>0</HiddenSlides>
  <MMClips>1</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2016-11-18T02:03:16Z</dcterms:created>
  <dcterms:modified xsi:type="dcterms:W3CDTF">2016-11-22T23:57:17Z</dcterms:modified>
</cp:coreProperties>
</file>