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2"/>
  </p:notesMasterIdLst>
  <p:sldIdLst>
    <p:sldId id="285" r:id="rId3"/>
    <p:sldId id="284" r:id="rId4"/>
    <p:sldId id="280" r:id="rId5"/>
    <p:sldId id="275" r:id="rId6"/>
    <p:sldId id="276" r:id="rId7"/>
    <p:sldId id="277" r:id="rId8"/>
    <p:sldId id="278" r:id="rId9"/>
    <p:sldId id="279" r:id="rId10"/>
    <p:sldId id="257" r:id="rId11"/>
    <p:sldId id="258" r:id="rId12"/>
    <p:sldId id="259" r:id="rId13"/>
    <p:sldId id="260" r:id="rId14"/>
    <p:sldId id="261" r:id="rId15"/>
    <p:sldId id="262" r:id="rId16"/>
    <p:sldId id="263" r:id="rId17"/>
    <p:sldId id="264" r:id="rId18"/>
    <p:sldId id="265" r:id="rId19"/>
    <p:sldId id="266" r:id="rId20"/>
    <p:sldId id="267" r:id="rId21"/>
    <p:sldId id="269" r:id="rId22"/>
    <p:sldId id="286" r:id="rId23"/>
    <p:sldId id="270" r:id="rId24"/>
    <p:sldId id="271" r:id="rId25"/>
    <p:sldId id="273" r:id="rId26"/>
    <p:sldId id="274" r:id="rId27"/>
    <p:sldId id="282" r:id="rId28"/>
    <p:sldId id="283" r:id="rId29"/>
    <p:sldId id="289" r:id="rId30"/>
    <p:sldId id="288" r:id="rId31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2GRTN4QNzac+xiVg5m6Zg==" hashData="QkyHzgbNc/saS8F/3VQh47aJy4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61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2BEA40-FE05-4830-B49A-04CC8DC404D6}" type="datetimeFigureOut">
              <a:rPr lang="es-ES_tradnl" smtClean="0"/>
              <a:pPr/>
              <a:t>01/02/2014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0EB02-9295-4C32-8B2D-A101CAC413F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70EB02-9295-4C32-8B2D-A101CAC413F5}" type="slidenum">
              <a:rPr lang="es-ES_tradnl" smtClean="0"/>
              <a:pPr/>
              <a:t>13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70EB02-9295-4C32-8B2D-A101CAC413F5}" type="slidenum">
              <a:rPr lang="es-ES_tradnl" smtClean="0"/>
              <a:pPr/>
              <a:t>28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E98B6-A8AA-42AE-9906-1FBB6ABC7C46}" type="datetimeFigureOut">
              <a:rPr lang="es-ES_tradnl" smtClean="0"/>
              <a:pPr/>
              <a:t>01/02/2014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6C2C7-281F-4D3E-B16A-DCB632DAC912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E98B6-A8AA-42AE-9906-1FBB6ABC7C46}" type="datetimeFigureOut">
              <a:rPr lang="es-ES_tradnl" smtClean="0"/>
              <a:pPr/>
              <a:t>01/02/2014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6C2C7-281F-4D3E-B16A-DCB632DAC912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E98B6-A8AA-42AE-9906-1FBB6ABC7C46}" type="datetimeFigureOut">
              <a:rPr lang="es-ES_tradnl" smtClean="0"/>
              <a:pPr/>
              <a:t>01/02/2014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6C2C7-281F-4D3E-B16A-DCB632DAC912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E98B6-A8AA-42AE-9906-1FBB6ABC7C46}" type="datetimeFigureOut">
              <a:rPr lang="es-ES_tradnl" smtClean="0"/>
              <a:pPr/>
              <a:t>01/02/2014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6C2C7-281F-4D3E-B16A-DCB632DAC912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E98B6-A8AA-42AE-9906-1FBB6ABC7C46}" type="datetimeFigureOut">
              <a:rPr lang="es-ES_tradnl" smtClean="0"/>
              <a:pPr/>
              <a:t>01/02/2014</a:t>
            </a:fld>
            <a:endParaRPr lang="es-ES_tradnl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6C2C7-281F-4D3E-B16A-DCB632DAC912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E98B6-A8AA-42AE-9906-1FBB6ABC7C46}" type="datetimeFigureOut">
              <a:rPr lang="es-ES_tradnl" smtClean="0"/>
              <a:pPr/>
              <a:t>01/02/2014</a:t>
            </a:fld>
            <a:endParaRPr lang="es-ES_tradn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6C2C7-281F-4D3E-B16A-DCB632DAC912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E98B6-A8AA-42AE-9906-1FBB6ABC7C46}" type="datetimeFigureOut">
              <a:rPr lang="es-ES_tradnl" smtClean="0"/>
              <a:pPr/>
              <a:t>01/02/2014</a:t>
            </a:fld>
            <a:endParaRPr lang="es-ES_tradn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6C2C7-281F-4D3E-B16A-DCB632DAC912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E98B6-A8AA-42AE-9906-1FBB6ABC7C46}" type="datetimeFigureOut">
              <a:rPr lang="es-ES_tradnl" smtClean="0"/>
              <a:pPr/>
              <a:t>01/02/2014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6C2C7-281F-4D3E-B16A-DCB632DAC912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E98B6-A8AA-42AE-9906-1FBB6ABC7C46}" type="datetimeFigureOut">
              <a:rPr lang="es-ES_tradnl" smtClean="0"/>
              <a:pPr/>
              <a:t>01/02/2014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6C2C7-281F-4D3E-B16A-DCB632DAC912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E98B6-A8AA-42AE-9906-1FBB6ABC7C46}" type="datetimeFigureOut">
              <a:rPr lang="es-ES_tradnl" smtClean="0"/>
              <a:pPr/>
              <a:t>01/02/2014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6C2C7-281F-4D3E-B16A-DCB632DAC912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E98B6-A8AA-42AE-9906-1FBB6ABC7C46}" type="datetimeFigureOut">
              <a:rPr lang="es-ES_tradnl" smtClean="0"/>
              <a:pPr/>
              <a:t>01/02/2014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6C2C7-281F-4D3E-B16A-DCB632DAC912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282675-2F16-4D0C-8544-1A9D8107324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2E98B6-A8AA-42AE-9906-1FBB6ABC7C46}" type="datetimeFigureOut">
              <a:rPr lang="es-ES_tradnl" smtClean="0"/>
              <a:pPr/>
              <a:t>01/02/2014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26C2C7-281F-4D3E-B16A-DCB632DAC912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100C2A0-12EA-42A1-A9C1-F12FB1854EE1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8" name="Picture 4" descr="H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8" descr="http://www.rinconesdelatlantico.es/num6/276/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2714620"/>
            <a:ext cx="2431462" cy="3240000"/>
          </a:xfrm>
          <a:prstGeom prst="rect">
            <a:avLst/>
          </a:prstGeom>
          <a:noFill/>
          <a:scene3d>
            <a:camera prst="perspectiveHeroicExtremeRightFacing"/>
            <a:lightRig rig="threePt" dir="t"/>
          </a:scene3d>
        </p:spPr>
      </p:pic>
      <p:pic>
        <p:nvPicPr>
          <p:cNvPr id="7" name="Picture 2" descr="http://www.justgrancanaria.com/images/theme_parks/jardin_botanico/jardinbotanical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00364" y="1214422"/>
            <a:ext cx="3038475" cy="2276475"/>
          </a:xfrm>
          <a:prstGeom prst="rect">
            <a:avLst/>
          </a:prstGeom>
          <a:noFill/>
          <a:scene3d>
            <a:camera prst="perspectiveHeroicExtremeRightFacing"/>
            <a:lightRig rig="threePt" dir="t"/>
          </a:scene3d>
        </p:spPr>
      </p:pic>
      <p:pic>
        <p:nvPicPr>
          <p:cNvPr id="8" name="Picture 6" descr="http://www.gevic.net/multimedia/imagenes/Gran_Canaria/Naturaleza/Vegetacion/01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29322" y="1428736"/>
            <a:ext cx="2853189" cy="1872000"/>
          </a:xfrm>
          <a:prstGeom prst="rect">
            <a:avLst/>
          </a:prstGeom>
          <a:noFill/>
          <a:scene3d>
            <a:camera prst="perspectiveHeroicExtremeRightFacing"/>
            <a:lightRig rig="threePt" dir="t"/>
          </a:scene3d>
        </p:spPr>
      </p:pic>
      <p:pic>
        <p:nvPicPr>
          <p:cNvPr id="9" name="Picture 10" descr="http://www.alzoo.es/wp-content/uploads/20130307-21420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57752" y="4214818"/>
            <a:ext cx="3286128" cy="2143125"/>
          </a:xfrm>
          <a:prstGeom prst="rect">
            <a:avLst/>
          </a:prstGeom>
          <a:noFill/>
          <a:scene3d>
            <a:camera prst="perspectiveHeroicExtremeRightFacing"/>
            <a:lightRig rig="threePt" dir="t"/>
          </a:scene3d>
        </p:spPr>
      </p:pic>
      <p:sp>
        <p:nvSpPr>
          <p:cNvPr id="10" name="9 Rectángulo"/>
          <p:cNvSpPr/>
          <p:nvPr/>
        </p:nvSpPr>
        <p:spPr>
          <a:xfrm>
            <a:off x="857224" y="492919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>
              <a:solidFill>
                <a:schemeClr val="bg1"/>
              </a:solidFill>
            </a:endParaRPr>
          </a:p>
        </p:txBody>
      </p:sp>
      <p:pic>
        <p:nvPicPr>
          <p:cNvPr id="32772" name="Picture 4" descr="http://es.bloggif.com/tmp/ba3a8f43a64202151a3d0b2c4fca5939/text.gif?1391274487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28926" y="428604"/>
            <a:ext cx="5114925" cy="428626"/>
          </a:xfrm>
          <a:prstGeom prst="rect">
            <a:avLst/>
          </a:prstGeom>
          <a:noFill/>
        </p:spPr>
      </p:pic>
      <p:pic>
        <p:nvPicPr>
          <p:cNvPr id="32774" name="Picture 6" descr="http://es.bloggif.com/tmp/b8dd686f98e76f3b1329fc9255900f3b/text.gif?1391274707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28794" y="6000768"/>
            <a:ext cx="2495550" cy="4286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  <p:sndAc>
      <p:stSnd>
        <p:snd r:embed="rId2" name="Mas cort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1986" name="Picture 2" descr="C:\Users\abuelitos\Desktop\pergamino 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34000"/>
            <a:ext cx="9191505" cy="709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000100" y="1214422"/>
            <a:ext cx="735811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rgbClr val="FFFF00"/>
                </a:solidFill>
                <a:latin typeface="Batang" pitchFamily="18" charset="-127"/>
                <a:ea typeface="Batang" pitchFamily="18" charset="-127"/>
              </a:rPr>
              <a:t>Se encuentra en la isla de Gran Canaria entre las localidades de Tafira Alta y Tafira Baja y muy cerca del núcleo de mayor población de Santa Brígida, y a 7 km de Las Palmas de Gran Canaria. Con una extensión de 27 hectáreas. Senderos embaldosados conducen a las cuevas y cascadas que por aquí se hallan, siendo, en algunas zonas fáciles de transitar por las personas que tengan algún problema de movilidad. Muy agradable </a:t>
            </a:r>
            <a:r>
              <a:rPr lang="es-ES_tradnl" sz="2400" dirty="0" smtClean="0">
                <a:solidFill>
                  <a:srgbClr val="FFFF00"/>
                </a:solidFill>
                <a:latin typeface="Batang" pitchFamily="18" charset="-127"/>
                <a:ea typeface="Batang" pitchFamily="18" charset="-127"/>
              </a:rPr>
              <a:t>visita</a:t>
            </a:r>
            <a:r>
              <a:rPr lang="es-ES_tradnl" sz="2400" dirty="0" smtClean="0">
                <a:solidFill>
                  <a:srgbClr val="FFFF00"/>
                </a:solidFill>
                <a:latin typeface="Batang" pitchFamily="18" charset="-127"/>
                <a:ea typeface="Batang" pitchFamily="18" charset="-127"/>
              </a:rPr>
              <a:t> </a:t>
            </a:r>
            <a:r>
              <a:rPr lang="es-ES_tradnl" sz="2400" dirty="0" smtClean="0">
                <a:solidFill>
                  <a:srgbClr val="FFFF00"/>
                </a:solidFill>
                <a:latin typeface="Batang" pitchFamily="18" charset="-127"/>
                <a:ea typeface="Batang" pitchFamily="18" charset="-127"/>
              </a:rPr>
              <a:t>por donde comencé mi </a:t>
            </a:r>
            <a:r>
              <a:rPr lang="es-ES_tradnl" sz="2400" dirty="0" smtClean="0">
                <a:solidFill>
                  <a:srgbClr val="FFFF00"/>
                </a:solidFill>
                <a:latin typeface="Batang" pitchFamily="18" charset="-127"/>
                <a:ea typeface="Batang" pitchFamily="18" charset="-127"/>
              </a:rPr>
              <a:t>recorrido </a:t>
            </a:r>
            <a:r>
              <a:rPr lang="es-ES_tradnl" sz="2400" dirty="0" smtClean="0">
                <a:solidFill>
                  <a:srgbClr val="FFFF00"/>
                </a:solidFill>
                <a:latin typeface="Batang" pitchFamily="18" charset="-127"/>
                <a:ea typeface="Batang" pitchFamily="18" charset="-127"/>
              </a:rPr>
              <a:t>por la isla.</a:t>
            </a:r>
            <a:endParaRPr lang="es-ES_tradnl" sz="2400" dirty="0">
              <a:solidFill>
                <a:srgbClr val="FFFF00"/>
              </a:solidFill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 spd="slow" advTm="20000">
    <p:check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6386" name="Picture 2" descr="C:\Users\abuelitos\Desktop\CANARIAS 2\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0"/>
            <a:ext cx="9167064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71472" y="6143644"/>
            <a:ext cx="19335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Fotografía Mari Tere </a:t>
            </a:r>
            <a:endParaRPr lang="es-ES_tradnl" sz="1400" dirty="0"/>
          </a:p>
        </p:txBody>
      </p:sp>
      <p:pic>
        <p:nvPicPr>
          <p:cNvPr id="7" name="Picture 2" descr="http://p1.pkcdn.com/De-fondo-se-muestra-de-una-hoja-de-pergamino-de-oro-ideal-para-colocar-texto-sobre-2208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54000"/>
            <a:ext cx="9511880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7410" name="Picture 2" descr="C:\Users\abuelitos\Desktop\CANARIAS 2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0"/>
            <a:ext cx="9167064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00034" y="6143644"/>
            <a:ext cx="19335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Fotografía Mari Tere </a:t>
            </a:r>
            <a:endParaRPr lang="es-ES_tradnl" sz="1400" dirty="0"/>
          </a:p>
        </p:txBody>
      </p:sp>
      <p:pic>
        <p:nvPicPr>
          <p:cNvPr id="8" name="Picture 2" descr="http://documentandolavida.com.ar/wp-content/photos/photos/desktop-original.jpg"/>
          <p:cNvPicPr>
            <a:picLocks noChangeAspect="1" noChangeArrowheads="1"/>
          </p:cNvPicPr>
          <p:nvPr/>
        </p:nvPicPr>
        <p:blipFill>
          <a:blip r:embed="rId3" cstate="print"/>
          <a:srcRect r="5859" b="6249"/>
          <a:stretch>
            <a:fillRect/>
          </a:stretch>
        </p:blipFill>
        <p:spPr bwMode="auto">
          <a:xfrm>
            <a:off x="0" y="-48"/>
            <a:ext cx="9254364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8434" name="Picture 2" descr="C:\Users\abuelitos\Desktop\CANARIAS 2\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0"/>
            <a:ext cx="9167064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71472" y="6072206"/>
            <a:ext cx="19335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Fotografía Mari Tere </a:t>
            </a:r>
            <a:endParaRPr lang="es-ES_tradnl" sz="1400" dirty="0"/>
          </a:p>
        </p:txBody>
      </p:sp>
      <p:pic>
        <p:nvPicPr>
          <p:cNvPr id="27650" name="Picture 2" descr="http://es.upphotos.net/wallpapers/2013/02/Lugar-Fondo-claro-textura-de-la-superficie-485x7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0" y="0"/>
            <a:ext cx="918630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9458" name="Picture 2" descr="C:\Users\abuelitos\Desktop\CANARIAS 2\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0"/>
            <a:ext cx="9167064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71472" y="6072206"/>
            <a:ext cx="19335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Fotografía Mari Tere </a:t>
            </a:r>
            <a:endParaRPr lang="es-ES_tradnl" sz="1400" dirty="0"/>
          </a:p>
        </p:txBody>
      </p:sp>
      <p:pic>
        <p:nvPicPr>
          <p:cNvPr id="8" name="Picture 2" descr="http://www.jeanettesfabrictodyefor.com/images/category_fabric/WR/WR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482" name="Picture 2" descr="C:\Users\abuelitos\Desktop\CANARIAS 2\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0"/>
            <a:ext cx="9167064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14348" y="6215082"/>
            <a:ext cx="19335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Fotografía Mari Tere </a:t>
            </a:r>
            <a:endParaRPr lang="es-ES_tradnl" sz="1400" dirty="0"/>
          </a:p>
        </p:txBody>
      </p:sp>
      <p:pic>
        <p:nvPicPr>
          <p:cNvPr id="25602" name="Picture 2" descr="http://img.wallpaperstock.net:81/limpie-la-superficie-gris-claro-wallpapers_34731_1680x10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16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1506" name="Picture 2" descr="C:\Users\abuelitos\Desktop\CANARIAS 2\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0"/>
            <a:ext cx="9167064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286512" y="6000768"/>
            <a:ext cx="19335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Fotografía Mari Tere </a:t>
            </a:r>
            <a:endParaRPr lang="es-ES_tradnl" sz="1400" dirty="0"/>
          </a:p>
        </p:txBody>
      </p:sp>
      <p:pic>
        <p:nvPicPr>
          <p:cNvPr id="8" name="Picture 4" descr="http://rewalls.com/pic/201104/1440x900/reWalls.com-2809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400" y="0"/>
            <a:ext cx="92736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esktop\CANARIAS 2\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" y="0"/>
            <a:ext cx="9263054" cy="694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143636" y="6215082"/>
            <a:ext cx="19335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Fotografía Mari Tere </a:t>
            </a:r>
            <a:endParaRPr lang="es-ES_tradnl" sz="1400" dirty="0"/>
          </a:p>
        </p:txBody>
      </p:sp>
      <p:pic>
        <p:nvPicPr>
          <p:cNvPr id="7" name="Picture 4" descr="http://www.fotografia-online.es/wp-content/uploads/2012/09/Fondo-de-tela-tipo-cortina-Arizona-3X35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91309" cy="70723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0" name="Picture 2" descr="C:\Users\abuelitos\Desktop\CANARIAS 2\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0"/>
            <a:ext cx="9167064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57158" y="6286520"/>
            <a:ext cx="19335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Fotografía Mari Tere </a:t>
            </a:r>
            <a:endParaRPr lang="es-ES_tradnl" sz="1400" dirty="0"/>
          </a:p>
        </p:txBody>
      </p:sp>
      <p:sp>
        <p:nvSpPr>
          <p:cNvPr id="19458" name="AutoShape 2" descr="http://www.wallsave.com/wallpapers/800x600/cores-verdes-em-natured/39135/cores-verdes-em-natured-colores-en-la-web-tu-escritorio-se-viste-de-verde-parte-3913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10" name="Picture 2" descr="C:\Users\abuelitos\Desktop\CANARIAS 2\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064" y="-18000"/>
            <a:ext cx="9167064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74" name="Picture 2" descr="C:\Users\abuelitos\Desktop\CANARIAS 2\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5059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72264" y="6286520"/>
            <a:ext cx="19335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Fotografía Mari Tere </a:t>
            </a:r>
            <a:endParaRPr lang="es-ES_tradnl" sz="1400" dirty="0"/>
          </a:p>
        </p:txBody>
      </p:sp>
      <p:pic>
        <p:nvPicPr>
          <p:cNvPr id="9" name="Picture 2" descr="C:\Users\abuelitos\Desktop\CANARIAS 2\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059" y="0"/>
            <a:ext cx="9215059" cy="6912000"/>
          </a:xfrm>
          <a:prstGeom prst="rect">
            <a:avLst/>
          </a:prstGeom>
          <a:noFill/>
        </p:spPr>
      </p:pic>
      <p:pic>
        <p:nvPicPr>
          <p:cNvPr id="10" name="Picture 2" descr="C:\Users\abuelitos\Desktop\CANARIAS 2\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059" y="0"/>
            <a:ext cx="9215059" cy="6912000"/>
          </a:xfrm>
          <a:prstGeom prst="rect">
            <a:avLst/>
          </a:prstGeom>
          <a:noFill/>
        </p:spPr>
      </p:pic>
      <p:pic>
        <p:nvPicPr>
          <p:cNvPr id="11" name="Picture 2" descr="C:\Users\abuelitos\Desktop\CANARIAS 2\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059" y="0"/>
            <a:ext cx="9215059" cy="6912000"/>
          </a:xfrm>
          <a:prstGeom prst="rect">
            <a:avLst/>
          </a:prstGeom>
          <a:noFill/>
        </p:spPr>
      </p:pic>
      <p:pic>
        <p:nvPicPr>
          <p:cNvPr id="12" name="Picture 2" descr="C:\Users\abuelitos\Desktop\CANARIAS 2\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059" y="0"/>
            <a:ext cx="9215059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5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098" name="Picture 2" descr="C:\Users\abuelitos\Desktop\CANARIAS 2\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4000"/>
            <a:ext cx="9215059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472" y="6286520"/>
            <a:ext cx="19335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Fotografía Mari Tere </a:t>
            </a:r>
            <a:endParaRPr lang="es-ES_tradnl" sz="1400" dirty="0"/>
          </a:p>
        </p:txBody>
      </p:sp>
      <p:pic>
        <p:nvPicPr>
          <p:cNvPr id="6" name="Picture 2" descr="C:\Users\abuelitos\Desktop\CANARIAS 2\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5059" cy="6912000"/>
          </a:xfrm>
          <a:prstGeom prst="rect">
            <a:avLst/>
          </a:prstGeom>
          <a:noFill/>
        </p:spPr>
      </p:pic>
      <p:pic>
        <p:nvPicPr>
          <p:cNvPr id="7" name="Picture 2" descr="C:\Users\abuelitos\Desktop\CANARIAS 2\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4000"/>
            <a:ext cx="9215059" cy="6912000"/>
          </a:xfrm>
          <a:prstGeom prst="rect">
            <a:avLst/>
          </a:prstGeom>
          <a:noFill/>
        </p:spPr>
      </p:pic>
      <p:pic>
        <p:nvPicPr>
          <p:cNvPr id="8" name="Picture 2" descr="C:\Users\abuelitos\Desktop\CANARIAS 2\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4000"/>
            <a:ext cx="9215059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122" name="Picture 2" descr="C:\Users\abuelitos\Desktop\CANARIAS 2\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1" y="0"/>
            <a:ext cx="9167064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643702" y="6286520"/>
            <a:ext cx="19335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Fotografía Mari Tere </a:t>
            </a:r>
            <a:endParaRPr lang="es-ES_tradnl" sz="1400" dirty="0"/>
          </a:p>
        </p:txBody>
      </p:sp>
      <p:pic>
        <p:nvPicPr>
          <p:cNvPr id="6" name="Picture 2" descr="C:\Users\abuelitos\Desktop\CANARIAS 2\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7064" cy="6876000"/>
          </a:xfrm>
          <a:prstGeom prst="rect">
            <a:avLst/>
          </a:prstGeom>
          <a:noFill/>
        </p:spPr>
      </p:pic>
      <p:pic>
        <p:nvPicPr>
          <p:cNvPr id="7" name="Picture 2" descr="C:\Users\abuelitos\Desktop\CANARIAS 2\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7064" cy="6876000"/>
          </a:xfrm>
          <a:prstGeom prst="rect">
            <a:avLst/>
          </a:prstGeom>
          <a:noFill/>
        </p:spPr>
      </p:pic>
      <p:pic>
        <p:nvPicPr>
          <p:cNvPr id="8" name="Picture 2" descr="C:\Users\abuelitos\Desktop\CANARIAS 2\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064" y="-18000"/>
            <a:ext cx="9167064" cy="6876000"/>
          </a:xfrm>
          <a:prstGeom prst="rect">
            <a:avLst/>
          </a:prstGeom>
          <a:noFill/>
        </p:spPr>
      </p:pic>
      <p:pic>
        <p:nvPicPr>
          <p:cNvPr id="9" name="Picture 2" descr="C:\Users\abuelitos\Desktop\CANARIAS 2\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064" y="-18000"/>
            <a:ext cx="9167064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6" name="Picture 2" descr="C:\Users\abuelitos\Desktop\CANARIAS 2\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0"/>
            <a:ext cx="9167064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786578" y="6286520"/>
            <a:ext cx="19335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Fotografía Mari Tere </a:t>
            </a:r>
            <a:endParaRPr lang="es-ES_tradnl" sz="1400" dirty="0"/>
          </a:p>
        </p:txBody>
      </p:sp>
      <p:pic>
        <p:nvPicPr>
          <p:cNvPr id="6" name="Picture 2" descr="C:\Users\abuelitos\Desktop\CANARIAS 2\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7064" cy="6876000"/>
          </a:xfrm>
          <a:prstGeom prst="rect">
            <a:avLst/>
          </a:prstGeom>
          <a:noFill/>
        </p:spPr>
      </p:pic>
      <p:pic>
        <p:nvPicPr>
          <p:cNvPr id="7" name="Picture 2" descr="C:\Users\abuelitos\Desktop\CANARIAS 2\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7064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170" name="Picture 2" descr="C:\Users\abuelitos\Desktop\CANARIAS 2\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0"/>
            <a:ext cx="9215059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6286520"/>
            <a:ext cx="19335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Fotografía Mari Tere </a:t>
            </a:r>
            <a:endParaRPr lang="es-ES_tradnl" sz="1400" dirty="0"/>
          </a:p>
        </p:txBody>
      </p:sp>
      <p:pic>
        <p:nvPicPr>
          <p:cNvPr id="6" name="Picture 2" descr="C:\Users\abuelitos\Desktop\CANARIAS 2\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4000"/>
            <a:ext cx="9215059" cy="6912000"/>
          </a:xfrm>
          <a:prstGeom prst="rect">
            <a:avLst/>
          </a:prstGeom>
          <a:noFill/>
        </p:spPr>
      </p:pic>
      <p:pic>
        <p:nvPicPr>
          <p:cNvPr id="7" name="Picture 2" descr="C:\Users\abuelitos\Desktop\CANARIAS 2\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4000"/>
            <a:ext cx="9215059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194" name="Picture 2" descr="C:\Users\abuelitos\Desktop\CANARIAS 2\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0"/>
            <a:ext cx="9167064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6286520"/>
            <a:ext cx="19335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Fotografía Mari Tere </a:t>
            </a:r>
            <a:endParaRPr lang="es-ES_tradnl" sz="1400" dirty="0"/>
          </a:p>
        </p:txBody>
      </p:sp>
      <p:pic>
        <p:nvPicPr>
          <p:cNvPr id="15362" name="Picture 2" descr="http://fondos10.com/wp-content/uploads/images/8d/paisajes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9218" name="Picture 2" descr="C:\Users\abuelitos\Desktop\CANARIAS 2\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0"/>
            <a:ext cx="9167064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6215082"/>
            <a:ext cx="19335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Fotografía Mari Tere </a:t>
            </a:r>
            <a:endParaRPr lang="es-ES_tradnl" sz="1400" dirty="0"/>
          </a:p>
        </p:txBody>
      </p:sp>
      <p:pic>
        <p:nvPicPr>
          <p:cNvPr id="11266" name="Picture 2" descr="http://www.jeanettesfabrictodyefor.com/images/category_fabric/WR/WR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42" name="Picture 2" descr="C:\Users\abuelitos\Desktop\CANARIAS 2\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0"/>
            <a:ext cx="9167064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6286520"/>
            <a:ext cx="19335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Fotografía Mari Tere </a:t>
            </a:r>
            <a:endParaRPr lang="es-ES_tradnl" sz="1400" dirty="0"/>
          </a:p>
        </p:txBody>
      </p:sp>
      <p:pic>
        <p:nvPicPr>
          <p:cNvPr id="4" name="Picture 2" descr="http://documentandolavida.com.ar/wp-content/photos/photos/desktop-original.jpg"/>
          <p:cNvPicPr>
            <a:picLocks noChangeAspect="1" noChangeArrowheads="1"/>
          </p:cNvPicPr>
          <p:nvPr/>
        </p:nvPicPr>
        <p:blipFill>
          <a:blip r:embed="rId3" cstate="print"/>
          <a:srcRect r="5859" b="6249"/>
          <a:stretch>
            <a:fillRect/>
          </a:stretch>
        </p:blipFill>
        <p:spPr bwMode="auto">
          <a:xfrm>
            <a:off x="0" y="0"/>
            <a:ext cx="9182128" cy="68580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1266" name="Picture 2" descr="C:\Users\abuelitos\Desktop\CANARIAS 2\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0"/>
            <a:ext cx="9167064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6286520"/>
            <a:ext cx="19335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Fotografía Mari Tere </a:t>
            </a:r>
            <a:endParaRPr lang="es-ES_tradnl" sz="1400" dirty="0"/>
          </a:p>
        </p:txBody>
      </p:sp>
      <p:pic>
        <p:nvPicPr>
          <p:cNvPr id="6" name="Picture 2" descr="C:\Users\abuelitos\Desktop\CANARIAS 2\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7064" cy="6876000"/>
          </a:xfrm>
          <a:prstGeom prst="rect">
            <a:avLst/>
          </a:prstGeom>
          <a:noFill/>
        </p:spPr>
      </p:pic>
      <p:pic>
        <p:nvPicPr>
          <p:cNvPr id="7" name="Picture 2" descr="C:\Users\abuelitos\Desktop\CANARIAS 2\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7064" cy="6876000"/>
          </a:xfrm>
          <a:prstGeom prst="rect">
            <a:avLst/>
          </a:prstGeom>
          <a:noFill/>
        </p:spPr>
      </p:pic>
      <p:pic>
        <p:nvPicPr>
          <p:cNvPr id="8" name="Picture 2" descr="C:\Users\abuelitos\Desktop\CANARIAS 2\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7064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3314" name="Picture 2" descr="C:\Users\abuelitos\Desktop\CANARIAS 2\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0"/>
            <a:ext cx="9167064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6286520"/>
            <a:ext cx="19335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Fotografía Mari Tere </a:t>
            </a:r>
            <a:endParaRPr lang="es-ES_tradnl" sz="1400" dirty="0"/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33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2290" name="Picture 2" descr="C:\Users\abuelitos\Desktop\CANARIAS 2\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0"/>
            <a:ext cx="9167064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6357958"/>
            <a:ext cx="19335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Fotografía Mari Tere </a:t>
            </a:r>
            <a:endParaRPr lang="es-ES_tradnl" sz="1400" dirty="0"/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229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4338" name="Picture 2" descr="C:\Users\abuelitos\Desktop\CANARIAS 2\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7064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6286520"/>
            <a:ext cx="19335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Fotografía Mari Tere </a:t>
            </a:r>
            <a:endParaRPr lang="es-ES_tradnl" sz="1400" dirty="0"/>
          </a:p>
        </p:txBody>
      </p:sp>
      <p:pic>
        <p:nvPicPr>
          <p:cNvPr id="6" name="Picture 2" descr="C:\Users\abuelitos\Desktop\CANARIAS 2\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7064" cy="6876000"/>
          </a:xfrm>
          <a:prstGeom prst="rect">
            <a:avLst/>
          </a:prstGeom>
          <a:noFill/>
        </p:spPr>
      </p:pic>
      <p:pic>
        <p:nvPicPr>
          <p:cNvPr id="7" name="Picture 2" descr="C:\Users\abuelitos\Desktop\CANARIAS 2\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064" y="0"/>
            <a:ext cx="9167064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5362" name="Picture 2" descr="C:\Users\abuelitos\Desktop\CANARIAS 2\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94726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6286520"/>
            <a:ext cx="19335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Fotografía Mari Tere </a:t>
            </a:r>
            <a:endParaRPr lang="es-ES_tradnl" sz="1400" dirty="0"/>
          </a:p>
        </p:txBody>
      </p:sp>
      <p:pic>
        <p:nvPicPr>
          <p:cNvPr id="6" name="Picture 2" descr="C:\Users\abuelitos\Desktop\CANARIAS 2\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94726" cy="6876000"/>
          </a:xfrm>
          <a:prstGeom prst="rect">
            <a:avLst/>
          </a:prstGeom>
          <a:noFill/>
        </p:spPr>
      </p:pic>
      <p:pic>
        <p:nvPicPr>
          <p:cNvPr id="7" name="Picture 2" descr="C:\Users\abuelitos\Desktop\CANARIAS 2\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4726" cy="6876000"/>
          </a:xfrm>
          <a:prstGeom prst="rect">
            <a:avLst/>
          </a:prstGeom>
          <a:noFill/>
        </p:spPr>
      </p:pic>
      <p:pic>
        <p:nvPicPr>
          <p:cNvPr id="8" name="Picture 2" descr="C:\Users\abuelitos\Desktop\CANARIAS 2\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4726" cy="6876000"/>
          </a:xfrm>
          <a:prstGeom prst="rect">
            <a:avLst/>
          </a:prstGeom>
          <a:noFill/>
        </p:spPr>
      </p:pic>
      <p:pic>
        <p:nvPicPr>
          <p:cNvPr id="9" name="Picture 2" descr="C:\Users\abuelitos\Desktop\CANARIAS 2\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4726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5000" fill="hold"/>
                                        <p:tgtEl>
                                          <p:spTgt spid="1536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5841" name="Picture 1" descr="C:\Users\abuelitos\Desktop\FOTOS CANARIAS\Jardin botanico.jpg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0" y="0"/>
            <a:ext cx="9216000" cy="6912000"/>
          </a:xfrm>
          <a:prstGeom prst="rect">
            <a:avLst/>
          </a:prstGeom>
          <a:noFill/>
        </p:spPr>
      </p:pic>
      <p:pic>
        <p:nvPicPr>
          <p:cNvPr id="6" name="Picture 1" descr="C:\Users\abuelitos\Desktop\FOTOS CANARIAS\Jardin botanico.jpg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4000"/>
            <a:ext cx="9216000" cy="6912000"/>
          </a:xfrm>
          <a:prstGeom prst="rect">
            <a:avLst/>
          </a:prstGeom>
          <a:noFill/>
        </p:spPr>
      </p:pic>
      <p:pic>
        <p:nvPicPr>
          <p:cNvPr id="7" name="Picture 1" descr="C:\Users\abuelitos\Desktop\FOTOS CANARIAS\Jardin botanico.jpg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0" y="-54000"/>
            <a:ext cx="9216000" cy="6912000"/>
          </a:xfrm>
          <a:prstGeom prst="rect">
            <a:avLst/>
          </a:prstGeom>
          <a:noFill/>
        </p:spPr>
      </p:pic>
      <p:pic>
        <p:nvPicPr>
          <p:cNvPr id="8" name="Picture 1" descr="C:\Users\abuelitos\Desktop\FOTOS CANARIAS\Jardin botanico.jpg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0" y="0"/>
            <a:ext cx="9216000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3000" fill="hold"/>
                                        <p:tgtEl>
                                          <p:spTgt spid="3584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4817" name="Picture 1" descr="C:\Users\abuelitos\Desktop\FOTOS CANARIAS\Jardin botanico.jpg 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1" descr="C:\Users\abuelitos\Desktop\FOTOS CANARIAS\Jardin botanico.jpg 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6146" name="Picture 2" descr="http://4.bp.blogspot.com/-wqcF28E7m2Y/UkS3GmgeoSI/AAAAAAAAUsw/mPp_OJo6Wtc/s1600/Descargar%2Bpack%2Bfondos%2Babstractos%2B%2B%2528455%25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8000" y="-2214602"/>
            <a:ext cx="9252000" cy="907260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0962" name="Picture 2" descr="C:\Users\abuelitos\Desktop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5122" name="Picture 2" descr="http://wallpapers.org.es/wp-content/uploads/2013/01/wallpaper-degradado-en-color-crem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14338"/>
            <a:ext cx="9216000" cy="70723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http://www.viajejet.com/wp-content/viajes/jardin-canari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http://documentandolavida.com.ar/wp-content/photos/photos/desktop-original.jpg"/>
          <p:cNvPicPr>
            <a:picLocks noChangeAspect="1" noChangeArrowheads="1"/>
          </p:cNvPicPr>
          <p:nvPr/>
        </p:nvPicPr>
        <p:blipFill>
          <a:blip r:embed="rId3" cstate="print"/>
          <a:srcRect r="5859" b="6249"/>
          <a:stretch>
            <a:fillRect/>
          </a:stretch>
        </p:blipFill>
        <p:spPr bwMode="auto">
          <a:xfrm>
            <a:off x="0" y="-48"/>
            <a:ext cx="9254364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6" name="Picture 2" descr="http://3.bp.blogspot.com/_W5VzPqNdvh0/TSNRbnOXh6I/AAAAAAAAAb0/KnLsjGSz9ZY/s1600/Rain_Drops_High_Definition_HD_Wallpapers%2B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84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4857760"/>
            <a:ext cx="264726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/>
                <a:solidFill>
                  <a:schemeClr val="accent3"/>
                </a:solidFill>
              </a:rPr>
              <a:t>Diseño  </a:t>
            </a:r>
          </a:p>
          <a:p>
            <a:pPr algn="ctr"/>
            <a:r>
              <a:rPr lang="es-ES" sz="2400" b="1" dirty="0" smtClean="0">
                <a:ln/>
                <a:solidFill>
                  <a:schemeClr val="accent3"/>
                </a:solidFill>
              </a:rPr>
              <a:t>Fotografías</a:t>
            </a:r>
            <a:r>
              <a:rPr lang="es-ES" sz="2400" b="1" dirty="0" smtClean="0">
                <a:ln/>
                <a:solidFill>
                  <a:schemeClr val="accent3"/>
                </a:solidFill>
              </a:rPr>
              <a:t> </a:t>
            </a:r>
            <a:endParaRPr lang="es-ES" sz="2400" b="1" dirty="0" smtClean="0">
              <a:ln/>
              <a:solidFill>
                <a:schemeClr val="accent3"/>
              </a:solidFill>
            </a:endParaRPr>
          </a:p>
          <a:p>
            <a:pPr algn="ctr"/>
            <a:r>
              <a:rPr lang="es-ES" sz="2400" b="1" cap="none" spc="0" dirty="0" smtClean="0">
                <a:ln/>
                <a:solidFill>
                  <a:schemeClr val="accent3"/>
                </a:solidFill>
                <a:effectLst/>
              </a:rPr>
              <a:t>María Teresa Espín </a:t>
            </a:r>
          </a:p>
          <a:p>
            <a:pPr algn="ctr"/>
            <a:r>
              <a:rPr lang="es-ES" sz="2400" b="1" dirty="0" smtClean="0">
                <a:ln/>
                <a:solidFill>
                  <a:schemeClr val="accent3"/>
                </a:solidFill>
              </a:rPr>
              <a:t>2014</a:t>
            </a:r>
            <a:endParaRPr lang="es-ES" sz="2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pic>
        <p:nvPicPr>
          <p:cNvPr id="47112" name="Picture 8" descr="http://www.world-guides.com/images/gran_canaria/gran_canaria_map2.jpg"/>
          <p:cNvPicPr>
            <a:picLocks noChangeAspect="1" noChangeArrowheads="1"/>
          </p:cNvPicPr>
          <p:nvPr/>
        </p:nvPicPr>
        <p:blipFill>
          <a:blip r:embed="rId4" cstate="print"/>
          <a:srcRect b="4676"/>
          <a:stretch>
            <a:fillRect/>
          </a:stretch>
        </p:blipFill>
        <p:spPr bwMode="auto">
          <a:xfrm>
            <a:off x="3214678" y="1071546"/>
            <a:ext cx="3810000" cy="3786214"/>
          </a:xfrm>
          <a:prstGeom prst="rect">
            <a:avLst/>
          </a:prstGeom>
          <a:noFill/>
        </p:spPr>
      </p:pic>
      <p:pic>
        <p:nvPicPr>
          <p:cNvPr id="47116" name="Picture 12" descr="http://1.bp.blogspot.com/-v-L1_qltmDI/UizfRkEC5zI/AAAAAAAAAIA/G39Z6abKaZY/s1600/gran-canaria-drawing.jpg"/>
          <p:cNvPicPr>
            <a:picLocks noChangeAspect="1" noChangeArrowheads="1"/>
          </p:cNvPicPr>
          <p:nvPr/>
        </p:nvPicPr>
        <p:blipFill>
          <a:blip r:embed="rId5" cstate="print"/>
          <a:srcRect l="8203" t="3125" r="8593" b="7812"/>
          <a:stretch>
            <a:fillRect/>
          </a:stretch>
        </p:blipFill>
        <p:spPr bwMode="auto">
          <a:xfrm>
            <a:off x="2428860" y="642918"/>
            <a:ext cx="5643602" cy="4572032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7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697</TotalTime>
  <Words>137</Words>
  <Application>Microsoft Office PowerPoint</Application>
  <PresentationFormat>Presentación en pantalla (4:3)</PresentationFormat>
  <Paragraphs>56</Paragraphs>
  <Slides>29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 Jardín Botánico Canario</dc:title>
  <dc:creator>abuelitos</dc:creator>
  <cp:lastModifiedBy>abuelitos</cp:lastModifiedBy>
  <cp:revision>172</cp:revision>
  <dcterms:created xsi:type="dcterms:W3CDTF">2014-01-30T16:11:51Z</dcterms:created>
  <dcterms:modified xsi:type="dcterms:W3CDTF">2014-02-01T22:53:07Z</dcterms:modified>
</cp:coreProperties>
</file>