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280" r:id="rId3"/>
    <p:sldId id="282" r:id="rId4"/>
    <p:sldId id="278" r:id="rId5"/>
    <p:sldId id="281" r:id="rId6"/>
    <p:sldId id="274" r:id="rId7"/>
    <p:sldId id="279" r:id="rId8"/>
    <p:sldId id="277" r:id="rId9"/>
    <p:sldId id="284" r:id="rId10"/>
    <p:sldId id="283" r:id="rId11"/>
    <p:sldId id="285" r:id="rId12"/>
    <p:sldId id="295" r:id="rId13"/>
    <p:sldId id="286" r:id="rId14"/>
    <p:sldId id="287" r:id="rId15"/>
    <p:sldId id="288" r:id="rId16"/>
    <p:sldId id="296" r:id="rId17"/>
    <p:sldId id="334" r:id="rId18"/>
    <p:sldId id="275" r:id="rId19"/>
    <p:sldId id="291" r:id="rId20"/>
    <p:sldId id="320" r:id="rId21"/>
    <p:sldId id="307" r:id="rId22"/>
    <p:sldId id="292" r:id="rId23"/>
    <p:sldId id="297" r:id="rId24"/>
    <p:sldId id="293" r:id="rId25"/>
    <p:sldId id="273" r:id="rId26"/>
    <p:sldId id="269" r:id="rId27"/>
    <p:sldId id="271" r:id="rId28"/>
    <p:sldId id="318" r:id="rId29"/>
    <p:sldId id="319" r:id="rId30"/>
    <p:sldId id="264" r:id="rId31"/>
    <p:sldId id="260" r:id="rId32"/>
    <p:sldId id="306" r:id="rId33"/>
    <p:sldId id="261" r:id="rId34"/>
    <p:sldId id="309" r:id="rId35"/>
    <p:sldId id="305" r:id="rId36"/>
    <p:sldId id="317" r:id="rId37"/>
    <p:sldId id="316" r:id="rId38"/>
    <p:sldId id="308" r:id="rId39"/>
    <p:sldId id="270" r:id="rId40"/>
    <p:sldId id="310" r:id="rId41"/>
    <p:sldId id="311" r:id="rId42"/>
    <p:sldId id="313" r:id="rId43"/>
    <p:sldId id="314" r:id="rId44"/>
    <p:sldId id="315" r:id="rId45"/>
    <p:sldId id="321" r:id="rId46"/>
    <p:sldId id="322" r:id="rId47"/>
    <p:sldId id="323" r:id="rId48"/>
    <p:sldId id="325" r:id="rId49"/>
    <p:sldId id="328" r:id="rId50"/>
    <p:sldId id="324" r:id="rId51"/>
    <p:sldId id="330" r:id="rId52"/>
    <p:sldId id="268" r:id="rId53"/>
    <p:sldId id="267" r:id="rId54"/>
    <p:sldId id="312" r:id="rId55"/>
    <p:sldId id="259" r:id="rId56"/>
    <p:sldId id="262" r:id="rId57"/>
    <p:sldId id="266" r:id="rId58"/>
    <p:sldId id="327" r:id="rId59"/>
    <p:sldId id="329" r:id="rId60"/>
    <p:sldId id="256" r:id="rId61"/>
    <p:sldId id="303" r:id="rId62"/>
    <p:sldId id="304" r:id="rId63"/>
  </p:sldIdLst>
  <p:sldSz cx="9144000" cy="6858000" type="screen4x3"/>
  <p:notesSz cx="6858000" cy="9144000"/>
  <p:defaultTextStyle>
    <a:defPPr>
      <a:defRPr lang="de-DE"/>
    </a:defPPr>
    <a:lvl1pPr algn="l" rtl="0" fontAlgn="base">
      <a:spcBef>
        <a:spcPct val="0"/>
      </a:spcBef>
      <a:spcAft>
        <a:spcPct val="0"/>
      </a:spcAft>
      <a:defRPr sz="2000" i="1" kern="1200">
        <a:solidFill>
          <a:schemeClr val="tx1"/>
        </a:solidFill>
        <a:latin typeface="Monotype Corsiva" pitchFamily="66" charset="0"/>
        <a:ea typeface="+mn-ea"/>
        <a:cs typeface="+mn-cs"/>
      </a:defRPr>
    </a:lvl1pPr>
    <a:lvl2pPr marL="457200" algn="l" rtl="0" fontAlgn="base">
      <a:spcBef>
        <a:spcPct val="0"/>
      </a:spcBef>
      <a:spcAft>
        <a:spcPct val="0"/>
      </a:spcAft>
      <a:defRPr sz="2000" i="1" kern="1200">
        <a:solidFill>
          <a:schemeClr val="tx1"/>
        </a:solidFill>
        <a:latin typeface="Monotype Corsiva" pitchFamily="66" charset="0"/>
        <a:ea typeface="+mn-ea"/>
        <a:cs typeface="+mn-cs"/>
      </a:defRPr>
    </a:lvl2pPr>
    <a:lvl3pPr marL="914400" algn="l" rtl="0" fontAlgn="base">
      <a:spcBef>
        <a:spcPct val="0"/>
      </a:spcBef>
      <a:spcAft>
        <a:spcPct val="0"/>
      </a:spcAft>
      <a:defRPr sz="2000" i="1" kern="1200">
        <a:solidFill>
          <a:schemeClr val="tx1"/>
        </a:solidFill>
        <a:latin typeface="Monotype Corsiva" pitchFamily="66" charset="0"/>
        <a:ea typeface="+mn-ea"/>
        <a:cs typeface="+mn-cs"/>
      </a:defRPr>
    </a:lvl3pPr>
    <a:lvl4pPr marL="1371600" algn="l" rtl="0" fontAlgn="base">
      <a:spcBef>
        <a:spcPct val="0"/>
      </a:spcBef>
      <a:spcAft>
        <a:spcPct val="0"/>
      </a:spcAft>
      <a:defRPr sz="2000" i="1" kern="1200">
        <a:solidFill>
          <a:schemeClr val="tx1"/>
        </a:solidFill>
        <a:latin typeface="Monotype Corsiva" pitchFamily="66" charset="0"/>
        <a:ea typeface="+mn-ea"/>
        <a:cs typeface="+mn-cs"/>
      </a:defRPr>
    </a:lvl4pPr>
    <a:lvl5pPr marL="1828800" algn="l" rtl="0" fontAlgn="base">
      <a:spcBef>
        <a:spcPct val="0"/>
      </a:spcBef>
      <a:spcAft>
        <a:spcPct val="0"/>
      </a:spcAft>
      <a:defRPr sz="2000" i="1" kern="1200">
        <a:solidFill>
          <a:schemeClr val="tx1"/>
        </a:solidFill>
        <a:latin typeface="Monotype Corsiva" pitchFamily="66" charset="0"/>
        <a:ea typeface="+mn-ea"/>
        <a:cs typeface="+mn-cs"/>
      </a:defRPr>
    </a:lvl5pPr>
    <a:lvl6pPr marL="2286000" algn="l" defTabSz="914400" rtl="0" eaLnBrk="1" latinLnBrk="0" hangingPunct="1">
      <a:defRPr sz="2000" i="1" kern="1200">
        <a:solidFill>
          <a:schemeClr val="tx1"/>
        </a:solidFill>
        <a:latin typeface="Monotype Corsiva" pitchFamily="66" charset="0"/>
        <a:ea typeface="+mn-ea"/>
        <a:cs typeface="+mn-cs"/>
      </a:defRPr>
    </a:lvl6pPr>
    <a:lvl7pPr marL="2743200" algn="l" defTabSz="914400" rtl="0" eaLnBrk="1" latinLnBrk="0" hangingPunct="1">
      <a:defRPr sz="2000" i="1" kern="1200">
        <a:solidFill>
          <a:schemeClr val="tx1"/>
        </a:solidFill>
        <a:latin typeface="Monotype Corsiva" pitchFamily="66" charset="0"/>
        <a:ea typeface="+mn-ea"/>
        <a:cs typeface="+mn-cs"/>
      </a:defRPr>
    </a:lvl7pPr>
    <a:lvl8pPr marL="3200400" algn="l" defTabSz="914400" rtl="0" eaLnBrk="1" latinLnBrk="0" hangingPunct="1">
      <a:defRPr sz="2000" i="1" kern="1200">
        <a:solidFill>
          <a:schemeClr val="tx1"/>
        </a:solidFill>
        <a:latin typeface="Monotype Corsiva" pitchFamily="66" charset="0"/>
        <a:ea typeface="+mn-ea"/>
        <a:cs typeface="+mn-cs"/>
      </a:defRPr>
    </a:lvl8pPr>
    <a:lvl9pPr marL="3657600" algn="l" defTabSz="914400" rtl="0" eaLnBrk="1" latinLnBrk="0" hangingPunct="1">
      <a:defRPr sz="2000" i="1" kern="1200">
        <a:solidFill>
          <a:schemeClr val="tx1"/>
        </a:solidFill>
        <a:latin typeface="Monotype Corsiva" pitchFamily="66" charset="0"/>
        <a:ea typeface="+mn-ea"/>
        <a:cs typeface="+mn-cs"/>
      </a:defRPr>
    </a:lvl9pPr>
  </p:defaultTextStyle>
  <p:modifyVerifier cryptProviderType="rsaFull" cryptAlgorithmClass="hash" cryptAlgorithmType="typeAny" cryptAlgorithmSid="4" spinCount="50000" saltData="98tEsCdC7abI5tSvRfF3Fg" hashData="vVZpyVqiV4bH9FBGi3FTkYn+GH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663300"/>
    <a:srgbClr val="9C1E00"/>
    <a:srgbClr val="FF3809"/>
    <a:srgbClr val="EA7500"/>
    <a:srgbClr val="FFB469"/>
    <a:srgbClr val="FF9396"/>
    <a:srgbClr val="FF6A47"/>
    <a:srgbClr val="FF6D09"/>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43" autoAdjust="0"/>
    <p:restoredTop sz="94660"/>
  </p:normalViewPr>
  <p:slideViewPr>
    <p:cSldViewPr>
      <p:cViewPr>
        <p:scale>
          <a:sx n="70" d="100"/>
          <a:sy n="70" d="100"/>
        </p:scale>
        <p:origin x="-1380" y="-48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7C4BA5-D515-4556-B53D-30863480A777}" type="datetimeFigureOut">
              <a:rPr lang="es-ES" smtClean="0"/>
              <a:pPr/>
              <a:t>28/10/2015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FBC3B8-C8AD-47B2-AABD-A74442EC578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60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237C5532-42BA-4D57-8710-1D3412B54078}" type="slidenum">
              <a:rPr lang="de-DE"/>
              <a:pPr/>
              <a:t>‹Nº›</a:t>
            </a:fld>
            <a:endParaRPr lang="de-DE"/>
          </a:p>
        </p:txBody>
      </p:sp>
    </p:spTree>
  </p:cSld>
  <p:clrMapOvr>
    <a:masterClrMapping/>
  </p:clrMapOvr>
  <p:transition spd="slow" advTm="6000">
    <p:cover dir="l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87CCE32A-BE9F-4DEB-AAB2-F0419FED093D}" type="slidenum">
              <a:rPr lang="de-DE"/>
              <a:pPr/>
              <a:t>‹Nº›</a:t>
            </a:fld>
            <a:endParaRPr lang="de-DE"/>
          </a:p>
        </p:txBody>
      </p:sp>
    </p:spTree>
  </p:cSld>
  <p:clrMapOvr>
    <a:masterClrMapping/>
  </p:clrMapOvr>
  <p:transition spd="slow" advTm="6000">
    <p:cover dir="l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6B7EE3FA-5331-488C-AF79-EEF7385F8EF4}" type="slidenum">
              <a:rPr lang="de-DE"/>
              <a:pPr/>
              <a:t>‹Nº›</a:t>
            </a:fld>
            <a:endParaRPr lang="de-DE"/>
          </a:p>
        </p:txBody>
      </p:sp>
    </p:spTree>
  </p:cSld>
  <p:clrMapOvr>
    <a:masterClrMapping/>
  </p:clrMapOvr>
  <p:transition spd="slow" advTm="6000">
    <p:cover dir="l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de-DE"/>
          </a:p>
        </p:txBody>
      </p:sp>
      <p:sp>
        <p:nvSpPr>
          <p:cNvPr id="6" name="5 Marcador de pie de página"/>
          <p:cNvSpPr>
            <a:spLocks noGrp="1"/>
          </p:cNvSpPr>
          <p:nvPr>
            <p:ph type="ftr" sz="quarter" idx="11"/>
          </p:nvPr>
        </p:nvSpPr>
        <p:spPr/>
        <p:txBody>
          <a:bodyPr/>
          <a:lstStyle>
            <a:lvl1pPr>
              <a:defRPr/>
            </a:lvl1pPr>
          </a:lstStyle>
          <a:p>
            <a:endParaRPr lang="de-DE"/>
          </a:p>
        </p:txBody>
      </p:sp>
      <p:sp>
        <p:nvSpPr>
          <p:cNvPr id="7" name="6 Marcador de número de diapositiva"/>
          <p:cNvSpPr>
            <a:spLocks noGrp="1"/>
          </p:cNvSpPr>
          <p:nvPr>
            <p:ph type="sldNum" sz="quarter" idx="12"/>
          </p:nvPr>
        </p:nvSpPr>
        <p:spPr/>
        <p:txBody>
          <a:bodyPr/>
          <a:lstStyle>
            <a:lvl1pPr>
              <a:defRPr/>
            </a:lvl1pPr>
          </a:lstStyle>
          <a:p>
            <a:fld id="{65E79F0E-80B2-4B9F-813A-64C8D859728B}" type="slidenum">
              <a:rPr lang="de-DE"/>
              <a:pPr/>
              <a:t>‹Nº›</a:t>
            </a:fld>
            <a:endParaRPr lang="de-DE"/>
          </a:p>
        </p:txBody>
      </p:sp>
    </p:spTree>
  </p:cSld>
  <p:clrMapOvr>
    <a:masterClrMapping/>
  </p:clrMapOvr>
  <p:transition spd="slow" advTm="6000">
    <p:cover dir="l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de-DE"/>
          </a:p>
        </p:txBody>
      </p:sp>
      <p:sp>
        <p:nvSpPr>
          <p:cNvPr id="8" name="7 Marcador de pie de página"/>
          <p:cNvSpPr>
            <a:spLocks noGrp="1"/>
          </p:cNvSpPr>
          <p:nvPr>
            <p:ph type="ftr" sz="quarter" idx="11"/>
          </p:nvPr>
        </p:nvSpPr>
        <p:spPr/>
        <p:txBody>
          <a:bodyPr/>
          <a:lstStyle>
            <a:lvl1pPr>
              <a:defRPr/>
            </a:lvl1pPr>
          </a:lstStyle>
          <a:p>
            <a:endParaRPr lang="de-DE"/>
          </a:p>
        </p:txBody>
      </p:sp>
      <p:sp>
        <p:nvSpPr>
          <p:cNvPr id="9" name="8 Marcador de número de diapositiva"/>
          <p:cNvSpPr>
            <a:spLocks noGrp="1"/>
          </p:cNvSpPr>
          <p:nvPr>
            <p:ph type="sldNum" sz="quarter" idx="12"/>
          </p:nvPr>
        </p:nvSpPr>
        <p:spPr/>
        <p:txBody>
          <a:bodyPr/>
          <a:lstStyle>
            <a:lvl1pPr>
              <a:defRPr/>
            </a:lvl1pPr>
          </a:lstStyle>
          <a:p>
            <a:fld id="{67BA1B3B-6D56-418C-90EF-430B91A19818}" type="slidenum">
              <a:rPr lang="de-DE"/>
              <a:pPr/>
              <a:t>‹Nº›</a:t>
            </a:fld>
            <a:endParaRPr lang="de-DE"/>
          </a:p>
        </p:txBody>
      </p:sp>
    </p:spTree>
  </p:cSld>
  <p:clrMapOvr>
    <a:masterClrMapping/>
  </p:clrMapOvr>
  <p:transition spd="slow" advTm="6000">
    <p:cover dir="l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de-DE"/>
          </a:p>
        </p:txBody>
      </p:sp>
      <p:sp>
        <p:nvSpPr>
          <p:cNvPr id="4" name="3 Marcador de pie de página"/>
          <p:cNvSpPr>
            <a:spLocks noGrp="1"/>
          </p:cNvSpPr>
          <p:nvPr>
            <p:ph type="ftr" sz="quarter" idx="11"/>
          </p:nvPr>
        </p:nvSpPr>
        <p:spPr/>
        <p:txBody>
          <a:bodyPr/>
          <a:lstStyle>
            <a:lvl1pPr>
              <a:defRPr/>
            </a:lvl1pPr>
          </a:lstStyle>
          <a:p>
            <a:endParaRPr lang="de-DE"/>
          </a:p>
        </p:txBody>
      </p:sp>
      <p:sp>
        <p:nvSpPr>
          <p:cNvPr id="5" name="4 Marcador de número de diapositiva"/>
          <p:cNvSpPr>
            <a:spLocks noGrp="1"/>
          </p:cNvSpPr>
          <p:nvPr>
            <p:ph type="sldNum" sz="quarter" idx="12"/>
          </p:nvPr>
        </p:nvSpPr>
        <p:spPr/>
        <p:txBody>
          <a:bodyPr/>
          <a:lstStyle>
            <a:lvl1pPr>
              <a:defRPr/>
            </a:lvl1pPr>
          </a:lstStyle>
          <a:p>
            <a:fld id="{BD9B7ADD-C3D7-407B-93F9-C674EC103C28}" type="slidenum">
              <a:rPr lang="de-DE"/>
              <a:pPr/>
              <a:t>‹Nº›</a:t>
            </a:fld>
            <a:endParaRPr lang="de-DE"/>
          </a:p>
        </p:txBody>
      </p:sp>
    </p:spTree>
  </p:cSld>
  <p:clrMapOvr>
    <a:masterClrMapping/>
  </p:clrMapOvr>
  <p:transition spd="slow" advTm="6000">
    <p:cover dir="l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de-DE"/>
          </a:p>
        </p:txBody>
      </p:sp>
      <p:sp>
        <p:nvSpPr>
          <p:cNvPr id="3" name="2 Marcador de pie de página"/>
          <p:cNvSpPr>
            <a:spLocks noGrp="1"/>
          </p:cNvSpPr>
          <p:nvPr>
            <p:ph type="ftr" sz="quarter" idx="11"/>
          </p:nvPr>
        </p:nvSpPr>
        <p:spPr/>
        <p:txBody>
          <a:bodyPr/>
          <a:lstStyle>
            <a:lvl1pPr>
              <a:defRPr/>
            </a:lvl1pPr>
          </a:lstStyle>
          <a:p>
            <a:endParaRPr lang="de-DE"/>
          </a:p>
        </p:txBody>
      </p:sp>
      <p:sp>
        <p:nvSpPr>
          <p:cNvPr id="4" name="3 Marcador de número de diapositiva"/>
          <p:cNvSpPr>
            <a:spLocks noGrp="1"/>
          </p:cNvSpPr>
          <p:nvPr>
            <p:ph type="sldNum" sz="quarter" idx="12"/>
          </p:nvPr>
        </p:nvSpPr>
        <p:spPr/>
        <p:txBody>
          <a:bodyPr/>
          <a:lstStyle>
            <a:lvl1pPr>
              <a:defRPr/>
            </a:lvl1pPr>
          </a:lstStyle>
          <a:p>
            <a:fld id="{F955A583-D6A5-4582-B186-7A05C2AFC3F3}" type="slidenum">
              <a:rPr lang="de-DE"/>
              <a:pPr/>
              <a:t>‹Nº›</a:t>
            </a:fld>
            <a:endParaRPr lang="de-DE"/>
          </a:p>
        </p:txBody>
      </p:sp>
    </p:spTree>
  </p:cSld>
  <p:clrMapOvr>
    <a:masterClrMapping/>
  </p:clrMapOvr>
  <p:transition spd="slow" advTm="6000">
    <p:cover dir="l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de-DE"/>
          </a:p>
        </p:txBody>
      </p:sp>
      <p:sp>
        <p:nvSpPr>
          <p:cNvPr id="6" name="5 Marcador de pie de página"/>
          <p:cNvSpPr>
            <a:spLocks noGrp="1"/>
          </p:cNvSpPr>
          <p:nvPr>
            <p:ph type="ftr" sz="quarter" idx="11"/>
          </p:nvPr>
        </p:nvSpPr>
        <p:spPr/>
        <p:txBody>
          <a:bodyPr/>
          <a:lstStyle>
            <a:lvl1pPr>
              <a:defRPr/>
            </a:lvl1pPr>
          </a:lstStyle>
          <a:p>
            <a:endParaRPr lang="de-DE"/>
          </a:p>
        </p:txBody>
      </p:sp>
      <p:sp>
        <p:nvSpPr>
          <p:cNvPr id="7" name="6 Marcador de número de diapositiva"/>
          <p:cNvSpPr>
            <a:spLocks noGrp="1"/>
          </p:cNvSpPr>
          <p:nvPr>
            <p:ph type="sldNum" sz="quarter" idx="12"/>
          </p:nvPr>
        </p:nvSpPr>
        <p:spPr/>
        <p:txBody>
          <a:bodyPr/>
          <a:lstStyle>
            <a:lvl1pPr>
              <a:defRPr/>
            </a:lvl1pPr>
          </a:lstStyle>
          <a:p>
            <a:fld id="{D2691A9E-551B-463F-B346-0FCF31B17C39}" type="slidenum">
              <a:rPr lang="de-DE"/>
              <a:pPr/>
              <a:t>‹Nº›</a:t>
            </a:fld>
            <a:endParaRPr lang="de-DE"/>
          </a:p>
        </p:txBody>
      </p:sp>
    </p:spTree>
  </p:cSld>
  <p:clrMapOvr>
    <a:masterClrMapping/>
  </p:clrMapOvr>
  <p:transition spd="slow" advTm="6000">
    <p:cover dir="l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de-DE"/>
          </a:p>
        </p:txBody>
      </p:sp>
      <p:sp>
        <p:nvSpPr>
          <p:cNvPr id="6" name="5 Marcador de pie de página"/>
          <p:cNvSpPr>
            <a:spLocks noGrp="1"/>
          </p:cNvSpPr>
          <p:nvPr>
            <p:ph type="ftr" sz="quarter" idx="11"/>
          </p:nvPr>
        </p:nvSpPr>
        <p:spPr/>
        <p:txBody>
          <a:bodyPr/>
          <a:lstStyle>
            <a:lvl1pPr>
              <a:defRPr/>
            </a:lvl1pPr>
          </a:lstStyle>
          <a:p>
            <a:endParaRPr lang="de-DE"/>
          </a:p>
        </p:txBody>
      </p:sp>
      <p:sp>
        <p:nvSpPr>
          <p:cNvPr id="7" name="6 Marcador de número de diapositiva"/>
          <p:cNvSpPr>
            <a:spLocks noGrp="1"/>
          </p:cNvSpPr>
          <p:nvPr>
            <p:ph type="sldNum" sz="quarter" idx="12"/>
          </p:nvPr>
        </p:nvSpPr>
        <p:spPr/>
        <p:txBody>
          <a:bodyPr/>
          <a:lstStyle>
            <a:lvl1pPr>
              <a:defRPr/>
            </a:lvl1pPr>
          </a:lstStyle>
          <a:p>
            <a:fld id="{C99F2BEC-A5A8-4457-93AC-B299465FBBFB}" type="slidenum">
              <a:rPr lang="de-DE"/>
              <a:pPr/>
              <a:t>‹Nº›</a:t>
            </a:fld>
            <a:endParaRPr lang="de-DE"/>
          </a:p>
        </p:txBody>
      </p:sp>
    </p:spTree>
  </p:cSld>
  <p:clrMapOvr>
    <a:masterClrMapping/>
  </p:clrMapOvr>
  <p:transition spd="slow" advTm="6000">
    <p:cover dir="l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C8048355-980A-4389-9985-D3F362B3527E}" type="slidenum">
              <a:rPr lang="de-DE"/>
              <a:pPr/>
              <a:t>‹Nº›</a:t>
            </a:fld>
            <a:endParaRPr lang="de-DE"/>
          </a:p>
        </p:txBody>
      </p:sp>
    </p:spTree>
  </p:cSld>
  <p:clrMapOvr>
    <a:masterClrMapping/>
  </p:clrMapOvr>
  <p:transition spd="slow" advTm="6000">
    <p:cover dir="l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251F8B87-5C65-4BDA-9013-B46B86A0F2DF}" type="slidenum">
              <a:rPr lang="de-DE"/>
              <a:pPr/>
              <a:t>‹Nº›</a:t>
            </a:fld>
            <a:endParaRPr lang="de-DE"/>
          </a:p>
        </p:txBody>
      </p:sp>
    </p:spTree>
  </p:cSld>
  <p:clrMapOvr>
    <a:masterClrMapping/>
  </p:clrMapOvr>
  <p:transition spd="slow" advTm="6000">
    <p:cover dir="l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de-DE" smtClean="0"/>
              <a:t>Titelmasterformat durch Klicken bearbeiten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i="0">
                <a:latin typeface="+mn-lt"/>
              </a:defRPr>
            </a:lvl1pPr>
          </a:lstStyle>
          <a:p>
            <a:endParaRPr lang="de-DE"/>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i="0">
                <a:latin typeface="+mn-lt"/>
              </a:defRPr>
            </a:lvl1pPr>
          </a:lstStyle>
          <a:p>
            <a:endParaRPr lang="de-DE"/>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i="0">
                <a:latin typeface="+mn-lt"/>
              </a:defRPr>
            </a:lvl1pPr>
          </a:lstStyle>
          <a:p>
            <a:fld id="{255C8AE9-06FD-4EA4-A788-7DDAA58236CA}" type="slidenum">
              <a:rPr lang="de-DE"/>
              <a:pPr/>
              <a:t>‹Nº›</a:t>
            </a:fld>
            <a:endParaRPr lang="de-D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cover dir="ld"/>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37.jpeg"/></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26.gif"/><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gif"/><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5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image" Target="../media/image71.gif"/></Relationships>
</file>

<file path=ppt/slides/_rels/slide61.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4.bp.blogspot.com/-Q1qHnB2HT84/UST5P1i1TKI/AAAAAAAAAFA/gJHGvnP1IOg/s640/297320704_3a6d1a56d0.jpg"/>
          <p:cNvPicPr>
            <a:picLocks noChangeAspect="1" noChangeArrowheads="1"/>
          </p:cNvPicPr>
          <p:nvPr/>
        </p:nvPicPr>
        <p:blipFill>
          <a:blip r:embed="rId3"/>
          <a:srcRect/>
          <a:stretch>
            <a:fillRect/>
          </a:stretch>
        </p:blipFill>
        <p:spPr bwMode="auto">
          <a:xfrm>
            <a:off x="0" y="0"/>
            <a:ext cx="9224688" cy="6858000"/>
          </a:xfrm>
          <a:prstGeom prst="rect">
            <a:avLst/>
          </a:prstGeom>
          <a:noFill/>
        </p:spPr>
      </p:pic>
      <p:sp>
        <p:nvSpPr>
          <p:cNvPr id="3" name="2 Rectángulo"/>
          <p:cNvSpPr/>
          <p:nvPr/>
        </p:nvSpPr>
        <p:spPr>
          <a:xfrm>
            <a:off x="1428728" y="117693"/>
            <a:ext cx="8072494" cy="6001643"/>
          </a:xfrm>
          <a:prstGeom prst="rect">
            <a:avLst/>
          </a:prstGeom>
        </p:spPr>
        <p:txBody>
          <a:bodyPr wrap="square">
            <a:spAutoFit/>
          </a:bodyPr>
          <a:lstStyle/>
          <a:p>
            <a:pPr algn="ctr"/>
            <a:r>
              <a:rPr lang="es-ES" sz="9600" b="1" i="0" dirty="0" smtClean="0">
                <a:ln w="31550" cmpd="sng">
                  <a:gradFill>
                    <a:gsLst>
                      <a:gs pos="25000">
                        <a:schemeClr val="accent1">
                          <a:shade val="25000"/>
                          <a:satMod val="190000"/>
                        </a:schemeClr>
                      </a:gs>
                      <a:gs pos="80000">
                        <a:schemeClr val="accent1">
                          <a:tint val="75000"/>
                          <a:satMod val="190000"/>
                        </a:schemeClr>
                      </a:gs>
                    </a:gsLst>
                    <a:lin ang="5400000"/>
                  </a:gradFill>
                  <a:prstDash val="solid"/>
                </a:ln>
                <a:effectLst>
                  <a:outerShdw blurRad="41275" dist="12700" dir="12000000" algn="tl" rotWithShape="0">
                    <a:srgbClr val="000000">
                      <a:alpha val="40000"/>
                    </a:srgbClr>
                  </a:outerShdw>
                </a:effectLst>
                <a:latin typeface="Playbill" pitchFamily="82" charset="0"/>
              </a:rPr>
              <a:t> EL INDIO</a:t>
            </a:r>
          </a:p>
          <a:p>
            <a:pPr algn="ctr"/>
            <a:endParaRPr lang="es-ES" sz="7200" b="1" i="0" dirty="0" smtClean="0">
              <a:ln w="31550" cmpd="sng">
                <a:gradFill>
                  <a:gsLst>
                    <a:gs pos="25000">
                      <a:schemeClr val="accent1">
                        <a:shade val="25000"/>
                        <a:satMod val="190000"/>
                      </a:schemeClr>
                    </a:gs>
                    <a:gs pos="80000">
                      <a:schemeClr val="accent1">
                        <a:tint val="75000"/>
                        <a:satMod val="190000"/>
                      </a:schemeClr>
                    </a:gs>
                  </a:gsLst>
                  <a:lin ang="5400000"/>
                </a:gradFill>
                <a:prstDash val="solid"/>
              </a:ln>
              <a:effectLst>
                <a:outerShdw blurRad="41275" dist="12700" dir="12000000" algn="tl" rotWithShape="0">
                  <a:srgbClr val="000000">
                    <a:alpha val="40000"/>
                  </a:srgbClr>
                </a:outerShdw>
              </a:effectLst>
              <a:latin typeface="Playbill" pitchFamily="82" charset="0"/>
            </a:endParaRPr>
          </a:p>
          <a:p>
            <a:pPr algn="ctr"/>
            <a:endParaRPr lang="es-ES" sz="7200" b="1" i="0" dirty="0" smtClean="0">
              <a:ln w="31550" cmpd="sng">
                <a:gradFill>
                  <a:gsLst>
                    <a:gs pos="25000">
                      <a:schemeClr val="accent1">
                        <a:shade val="25000"/>
                        <a:satMod val="190000"/>
                      </a:schemeClr>
                    </a:gs>
                    <a:gs pos="80000">
                      <a:schemeClr val="accent1">
                        <a:tint val="75000"/>
                        <a:satMod val="190000"/>
                      </a:schemeClr>
                    </a:gs>
                  </a:gsLst>
                  <a:lin ang="5400000"/>
                </a:gradFill>
                <a:prstDash val="solid"/>
              </a:ln>
              <a:effectLst>
                <a:outerShdw blurRad="41275" dist="12700" dir="12000000" algn="tl" rotWithShape="0">
                  <a:srgbClr val="000000">
                    <a:alpha val="40000"/>
                  </a:srgbClr>
                </a:outerShdw>
              </a:effectLst>
              <a:latin typeface="Playbill" pitchFamily="82" charset="0"/>
            </a:endParaRPr>
          </a:p>
          <a:p>
            <a:pPr algn="ctr"/>
            <a:r>
              <a:rPr lang="es-ES" sz="7200" b="1" i="0" dirty="0" smtClean="0">
                <a:ln w="31550" cmpd="sng">
                  <a:gradFill>
                    <a:gsLst>
                      <a:gs pos="25000">
                        <a:schemeClr val="accent1">
                          <a:shade val="25000"/>
                          <a:satMod val="190000"/>
                        </a:schemeClr>
                      </a:gs>
                      <a:gs pos="80000">
                        <a:schemeClr val="accent1">
                          <a:tint val="75000"/>
                          <a:satMod val="190000"/>
                        </a:schemeClr>
                      </a:gs>
                    </a:gsLst>
                    <a:lin ang="5400000"/>
                  </a:gradFill>
                  <a:prstDash val="solid"/>
                </a:ln>
                <a:effectLst>
                  <a:outerShdw blurRad="41275" dist="12700" dir="12000000" algn="tl" rotWithShape="0">
                    <a:srgbClr val="000000">
                      <a:alpha val="40000"/>
                    </a:srgbClr>
                  </a:outerShdw>
                </a:effectLst>
                <a:latin typeface="Playbill" pitchFamily="82" charset="0"/>
              </a:rPr>
              <a:t> ANTILOPE CANYON </a:t>
            </a:r>
          </a:p>
          <a:p>
            <a:pPr algn="ctr"/>
            <a:r>
              <a:rPr lang="es-ES" sz="7200" b="1" i="0" dirty="0" smtClean="0">
                <a:ln w="31550" cmpd="sng">
                  <a:gradFill>
                    <a:gsLst>
                      <a:gs pos="25000">
                        <a:schemeClr val="accent1">
                          <a:shade val="25000"/>
                          <a:satMod val="190000"/>
                        </a:schemeClr>
                      </a:gs>
                      <a:gs pos="80000">
                        <a:schemeClr val="accent1">
                          <a:tint val="75000"/>
                          <a:satMod val="190000"/>
                        </a:schemeClr>
                      </a:gs>
                    </a:gsLst>
                    <a:lin ang="5400000"/>
                  </a:gradFill>
                  <a:prstDash val="solid"/>
                </a:ln>
                <a:effectLst>
                  <a:outerShdw blurRad="41275" dist="12700" dir="12000000" algn="tl" rotWithShape="0">
                    <a:srgbClr val="000000">
                      <a:alpha val="40000"/>
                    </a:srgbClr>
                  </a:outerShdw>
                </a:effectLst>
                <a:latin typeface="Playbill" pitchFamily="82" charset="0"/>
              </a:rPr>
              <a:t>(Arizona)</a:t>
            </a:r>
            <a:endParaRPr lang="es-ES" sz="7200" b="1" i="0" dirty="0">
              <a:ln w="31550" cmpd="sng">
                <a:gradFill>
                  <a:gsLst>
                    <a:gs pos="25000">
                      <a:schemeClr val="accent1">
                        <a:shade val="25000"/>
                        <a:satMod val="190000"/>
                      </a:schemeClr>
                    </a:gs>
                    <a:gs pos="80000">
                      <a:schemeClr val="accent1">
                        <a:tint val="75000"/>
                        <a:satMod val="190000"/>
                      </a:schemeClr>
                    </a:gs>
                  </a:gsLst>
                  <a:lin ang="5400000"/>
                </a:gradFill>
                <a:prstDash val="solid"/>
              </a:ln>
              <a:effectLst>
                <a:outerShdw blurRad="41275" dist="12700" dir="12000000" algn="tl" rotWithShape="0">
                  <a:srgbClr val="000000">
                    <a:alpha val="40000"/>
                  </a:srgbClr>
                </a:outerShdw>
              </a:effectLst>
              <a:latin typeface="Playbill" pitchFamily="82" charset="0"/>
            </a:endParaRPr>
          </a:p>
        </p:txBody>
      </p:sp>
      <p:pic>
        <p:nvPicPr>
          <p:cNvPr id="4" name="Picture 2" descr="CARA"/>
          <p:cNvPicPr>
            <a:picLocks noChangeAspect="1" noChangeArrowheads="1"/>
          </p:cNvPicPr>
          <p:nvPr/>
        </p:nvPicPr>
        <p:blipFill>
          <a:blip r:embed="rId4" cstate="print"/>
          <a:srcRect/>
          <a:stretch>
            <a:fillRect/>
          </a:stretch>
        </p:blipFill>
        <p:spPr bwMode="auto">
          <a:xfrm>
            <a:off x="251521" y="5661249"/>
            <a:ext cx="748579" cy="836488"/>
          </a:xfrm>
          <a:prstGeom prst="rect">
            <a:avLst/>
          </a:prstGeom>
          <a:noFill/>
          <a:ln w="38100">
            <a:solidFill>
              <a:srgbClr val="1CDEF8"/>
            </a:solidFill>
            <a:miter lim="800000"/>
            <a:headEnd/>
            <a:tailEnd/>
          </a:ln>
        </p:spPr>
      </p:pic>
      <p:sp>
        <p:nvSpPr>
          <p:cNvPr id="5" name="4 Rectángulo"/>
          <p:cNvSpPr/>
          <p:nvPr/>
        </p:nvSpPr>
        <p:spPr>
          <a:xfrm>
            <a:off x="1071538" y="6143644"/>
            <a:ext cx="1213794" cy="400110"/>
          </a:xfrm>
          <a:prstGeom prst="rect">
            <a:avLst/>
          </a:prstGeom>
        </p:spPr>
        <p:txBody>
          <a:bodyPr wrap="none">
            <a:spAutoFit/>
          </a:bodyPr>
          <a:lstStyle/>
          <a:p>
            <a:pPr algn="ctr">
              <a:defRPr/>
            </a:pPr>
            <a:r>
              <a:rPr lang="es-ES" b="1" i="0" kern="10" dirty="0" smtClean="0">
                <a:ln w="9525">
                  <a:solidFill>
                    <a:srgbClr val="1CDEF8"/>
                  </a:solidFill>
                  <a:round/>
                  <a:headEnd/>
                  <a:tailEnd/>
                </a:ln>
                <a:effectLst>
                  <a:outerShdw dist="35921" dir="2700000" algn="ctr" rotWithShape="0">
                    <a:schemeClr val="folHlink">
                      <a:alpha val="80000"/>
                    </a:schemeClr>
                  </a:outerShdw>
                </a:effectLst>
                <a:latin typeface="Rockwell Condensed" pitchFamily="18" charset="0"/>
              </a:rPr>
              <a:t>JOSE LUIS</a:t>
            </a:r>
            <a:endParaRPr lang="es-ES" b="1" i="0" kern="10" dirty="0">
              <a:ln w="9525">
                <a:solidFill>
                  <a:srgbClr val="1CDEF8"/>
                </a:solidFill>
                <a:round/>
                <a:headEnd/>
                <a:tailEnd/>
              </a:ln>
              <a:effectLst>
                <a:outerShdw dist="35921" dir="2700000" algn="ctr" rotWithShape="0">
                  <a:schemeClr val="folHlink">
                    <a:alpha val="80000"/>
                  </a:schemeClr>
                </a:outerShdw>
              </a:effectLst>
              <a:latin typeface="Rockwell Condensed" pitchFamily="18" charset="0"/>
            </a:endParaRPr>
          </a:p>
        </p:txBody>
      </p:sp>
      <p:pic>
        <p:nvPicPr>
          <p:cNvPr id="7" name="Picture 8"/>
          <p:cNvPicPr>
            <a:picLocks noChangeAspect="1" noChangeArrowheads="1"/>
          </p:cNvPicPr>
          <p:nvPr/>
        </p:nvPicPr>
        <p:blipFill>
          <a:blip r:embed="rId5" cstate="print"/>
          <a:srcRect/>
          <a:stretch>
            <a:fillRect/>
          </a:stretch>
        </p:blipFill>
        <p:spPr bwMode="auto">
          <a:xfrm>
            <a:off x="467545" y="764704"/>
            <a:ext cx="1025526" cy="723901"/>
          </a:xfrm>
          <a:prstGeom prst="rect">
            <a:avLst/>
          </a:prstGeom>
          <a:noFill/>
          <a:ln w="9525">
            <a:noFill/>
            <a:round/>
            <a:headEnd/>
            <a:tailEnd/>
          </a:ln>
        </p:spPr>
      </p:pic>
      <p:pic>
        <p:nvPicPr>
          <p:cNvPr id="6" name="Picture 12" descr="Image1"/>
          <p:cNvPicPr>
            <a:picLocks noChangeAspect="1" noChangeArrowheads="1" noCrop="1"/>
          </p:cNvPicPr>
          <p:nvPr/>
        </p:nvPicPr>
        <p:blipFill>
          <a:blip r:embed="rId6" cstate="print"/>
          <a:srcRect/>
          <a:stretch>
            <a:fillRect/>
          </a:stretch>
        </p:blipFill>
        <p:spPr bwMode="auto">
          <a:xfrm>
            <a:off x="179513" y="188640"/>
            <a:ext cx="781050" cy="1066800"/>
          </a:xfrm>
          <a:prstGeom prst="rect">
            <a:avLst/>
          </a:prstGeom>
          <a:noFill/>
          <a:ln w="9525">
            <a:noFill/>
            <a:miter lim="800000"/>
            <a:headEnd/>
            <a:tailEnd/>
          </a:ln>
        </p:spPr>
      </p:pic>
    </p:spTree>
  </p:cSld>
  <p:clrMapOvr>
    <a:masterClrMapping/>
  </p:clrMapOvr>
  <p:transition spd="slow" advTm="13000">
    <p:cover dir="ld"/>
    <p:sndAc>
      <p:stSnd>
        <p:snd r:embed="rId2" name="Ennio Moricone National_park 25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55" presetClass="entr" presetSubtype="0" fill="hold" nodeType="after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p:cTn id="12" dur="3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13" dur="3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14" dur="3000"/>
                                        <p:tgtEl>
                                          <p:spTgt spid="3">
                                            <p:txEl>
                                              <p:pRg st="3" end="3"/>
                                            </p:txEl>
                                          </p:spTgt>
                                        </p:tgtEl>
                                      </p:cBhvr>
                                    </p:animEffect>
                                  </p:childTnLst>
                                </p:cTn>
                              </p:par>
                              <p:par>
                                <p:cTn id="15" presetID="17" presetClass="entr" presetSubtype="1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p:cTn id="17" dur="5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8" dur="5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1.bp.blogspot.com/-h-gDChlrrDs/UST5Q85XMjI/AAAAAAAAAFQ/Y174NJZLv4Y/s640/287974450_5645a6872d_o.jpg"/>
          <p:cNvPicPr>
            <a:picLocks noChangeAspect="1" noChangeArrowheads="1"/>
          </p:cNvPicPr>
          <p:nvPr/>
        </p:nvPicPr>
        <p:blipFill>
          <a:blip r:embed="rId2"/>
          <a:srcRect/>
          <a:stretch>
            <a:fillRect/>
          </a:stretch>
        </p:blipFill>
        <p:spPr bwMode="auto">
          <a:xfrm>
            <a:off x="-1" y="0"/>
            <a:ext cx="9240253"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4">
                <a:shade val="45000"/>
                <a:satMod val="135000"/>
              </a:schemeClr>
              <a:prstClr val="white"/>
            </a:duotone>
            <a:lum bright="30000" contrast="-81000"/>
          </a:blip>
          <a:srcRect/>
          <a:stretch>
            <a:fillRect/>
          </a:stretch>
        </p:blipFill>
        <p:spPr bwMode="auto">
          <a:xfrm>
            <a:off x="-1" y="0"/>
            <a:ext cx="9144001" cy="6858000"/>
          </a:xfrm>
          <a:prstGeom prst="rect">
            <a:avLst/>
          </a:prstGeom>
          <a:noFill/>
        </p:spPr>
      </p:pic>
      <p:pic>
        <p:nvPicPr>
          <p:cNvPr id="35842" name="Picture 2" descr="Luces y colores en Antelope Canyon, Arizona"/>
          <p:cNvPicPr>
            <a:picLocks noChangeAspect="1" noChangeArrowheads="1"/>
          </p:cNvPicPr>
          <p:nvPr/>
        </p:nvPicPr>
        <p:blipFill>
          <a:blip r:embed="rId3"/>
          <a:srcRect/>
          <a:stretch>
            <a:fillRect/>
          </a:stretch>
        </p:blipFill>
        <p:spPr bwMode="auto">
          <a:xfrm>
            <a:off x="0" y="0"/>
            <a:ext cx="5143504" cy="6868180"/>
          </a:xfrm>
          <a:prstGeom prst="rect">
            <a:avLst/>
          </a:prstGeom>
          <a:noFill/>
        </p:spPr>
      </p:pic>
      <p:sp>
        <p:nvSpPr>
          <p:cNvPr id="3" name="2 Rectángulo"/>
          <p:cNvSpPr/>
          <p:nvPr/>
        </p:nvSpPr>
        <p:spPr>
          <a:xfrm>
            <a:off x="5643570" y="1571612"/>
            <a:ext cx="3143240" cy="4524315"/>
          </a:xfrm>
          <a:prstGeom prst="rect">
            <a:avLst/>
          </a:prstGeom>
        </p:spPr>
        <p:txBody>
          <a:bodyPr wrap="square">
            <a:spAutoFit/>
          </a:bodyPr>
          <a:lstStyle/>
          <a:p>
            <a:pPr algn="ctr"/>
            <a:r>
              <a:rPr lang="es-ES" sz="3200" i="0" dirty="0">
                <a:latin typeface="Playbill" pitchFamily="82" charset="0"/>
              </a:rPr>
              <a:t>Uno de los lugares que más impresionan a quienes realizan un viaje por los parques nacionales de la costa oeste de Estados </a:t>
            </a:r>
            <a:r>
              <a:rPr lang="es-ES" sz="3200" i="0" dirty="0" smtClean="0">
                <a:latin typeface="Playbill" pitchFamily="82" charset="0"/>
              </a:rPr>
              <a:t>Unidos</a:t>
            </a:r>
            <a:r>
              <a:rPr lang="es-ES" sz="3200" i="0" dirty="0">
                <a:latin typeface="Playbill" pitchFamily="82" charset="0"/>
              </a:rPr>
              <a:t> </a:t>
            </a:r>
            <a:r>
              <a:rPr lang="es-ES" sz="3200" i="0" dirty="0" smtClean="0">
                <a:latin typeface="Playbill" pitchFamily="82" charset="0"/>
              </a:rPr>
              <a:t>es Antelope </a:t>
            </a:r>
            <a:r>
              <a:rPr lang="es-ES" sz="3200" i="0" dirty="0">
                <a:latin typeface="Playbill" pitchFamily="82" charset="0"/>
              </a:rPr>
              <a:t>Canyon, situado al norte de Arizona, junto al pueblo </a:t>
            </a:r>
            <a:r>
              <a:rPr lang="es-ES" sz="3200" i="0" dirty="0" smtClean="0">
                <a:latin typeface="Playbill" pitchFamily="82" charset="0"/>
              </a:rPr>
              <a:t>de Page</a:t>
            </a:r>
            <a:r>
              <a:rPr lang="es-ES" sz="3200" b="1" i="0" dirty="0">
                <a:latin typeface="Playbill" pitchFamily="82" charset="0"/>
              </a:rPr>
              <a:t> </a:t>
            </a:r>
            <a:r>
              <a:rPr lang="es-ES" sz="3200" i="0" dirty="0">
                <a:latin typeface="Playbill" pitchFamily="82" charset="0"/>
              </a:rPr>
              <a:t>y el parque </a:t>
            </a:r>
            <a:r>
              <a:rPr lang="es-ES" sz="3200" i="0" dirty="0" smtClean="0">
                <a:latin typeface="Playbill" pitchFamily="82" charset="0"/>
              </a:rPr>
              <a:t>recreacional </a:t>
            </a:r>
            <a:r>
              <a:rPr lang="es-ES" sz="3200" i="0" dirty="0">
                <a:latin typeface="Playbill" pitchFamily="82" charset="0"/>
              </a:rPr>
              <a:t>de</a:t>
            </a:r>
            <a:r>
              <a:rPr lang="es-ES" sz="3200" b="1" i="0" dirty="0">
                <a:latin typeface="Playbill" pitchFamily="82" charset="0"/>
              </a:rPr>
              <a:t> </a:t>
            </a:r>
            <a:r>
              <a:rPr lang="es-ES" sz="3200" i="0" dirty="0">
                <a:latin typeface="Playbill" pitchFamily="82" charset="0"/>
              </a:rPr>
              <a:t>Glen Canyon.</a:t>
            </a:r>
            <a:endParaRPr lang="es-ES" sz="3200" dirty="0">
              <a:latin typeface="Playbill" pitchFamily="82" charset="0"/>
            </a:endParaRPr>
          </a:p>
        </p:txBody>
      </p:sp>
    </p:spTree>
  </p:cSld>
  <p:clrMapOvr>
    <a:masterClrMapping/>
  </p:clrMapOvr>
  <p:transition spd="slow" advTm="20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1.bp.blogspot.com/-rbzQ_KpExbE/UST5Qo-12vI/AAAAAAAAAFI/OIhWen6Gfkg/s1600/2918156184_fac2118db6_z.jpg"/>
          <p:cNvPicPr>
            <a:picLocks noChangeAspect="1" noChangeArrowheads="1"/>
          </p:cNvPicPr>
          <p:nvPr/>
        </p:nvPicPr>
        <p:blipFill>
          <a:blip r:embed="rId2"/>
          <a:srcRect/>
          <a:stretch>
            <a:fillRect/>
          </a:stretch>
        </p:blipFill>
        <p:spPr bwMode="auto">
          <a:xfrm>
            <a:off x="0" y="0"/>
            <a:ext cx="9208270"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img.over-blog.com/500x375/3/26/82/45/08-Butte-du-coyote/Butte-du-coyote-Arizona--8-.jpg"/>
          <p:cNvPicPr>
            <a:picLocks noChangeAspect="1" noChangeArrowheads="1"/>
          </p:cNvPicPr>
          <p:nvPr/>
        </p:nvPicPr>
        <p:blipFill>
          <a:blip r:embed="rId2"/>
          <a:srcRect/>
          <a:stretch>
            <a:fillRect/>
          </a:stretch>
        </p:blipFill>
        <p:spPr bwMode="auto">
          <a:xfrm>
            <a:off x="-1" y="-142900"/>
            <a:ext cx="9334533" cy="70009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4">
                <a:shade val="45000"/>
                <a:satMod val="135000"/>
              </a:schemeClr>
              <a:prstClr val="white"/>
            </a:duotone>
            <a:lum bright="30000" contrast="-81000"/>
          </a:blip>
          <a:srcRect/>
          <a:stretch>
            <a:fillRect/>
          </a:stretch>
        </p:blipFill>
        <p:spPr bwMode="auto">
          <a:xfrm>
            <a:off x="-1" y="0"/>
            <a:ext cx="9144001" cy="6858000"/>
          </a:xfrm>
          <a:prstGeom prst="rect">
            <a:avLst/>
          </a:prstGeom>
          <a:noFill/>
        </p:spPr>
      </p:pic>
      <p:pic>
        <p:nvPicPr>
          <p:cNvPr id="36866" name="Picture 2" descr="http://1.bp.blogspot.com/-Q_-J8mxov40/UST3cXhpILI/AAAAAAAAAE4/ULaLHbY0aKg/s1600/6862583610_6c2894ddd6_z.jpg"/>
          <p:cNvPicPr>
            <a:picLocks noChangeAspect="1" noChangeArrowheads="1"/>
          </p:cNvPicPr>
          <p:nvPr/>
        </p:nvPicPr>
        <p:blipFill>
          <a:blip r:embed="rId3"/>
          <a:srcRect/>
          <a:stretch>
            <a:fillRect/>
          </a:stretch>
        </p:blipFill>
        <p:spPr bwMode="auto">
          <a:xfrm>
            <a:off x="0" y="0"/>
            <a:ext cx="4500562" cy="6901133"/>
          </a:xfrm>
          <a:prstGeom prst="rect">
            <a:avLst/>
          </a:prstGeom>
          <a:noFill/>
        </p:spPr>
      </p:pic>
      <p:sp>
        <p:nvSpPr>
          <p:cNvPr id="3" name="2 Rectángulo"/>
          <p:cNvSpPr/>
          <p:nvPr/>
        </p:nvSpPr>
        <p:spPr>
          <a:xfrm>
            <a:off x="4929190" y="1071546"/>
            <a:ext cx="3643322" cy="5262979"/>
          </a:xfrm>
          <a:prstGeom prst="rect">
            <a:avLst/>
          </a:prstGeom>
        </p:spPr>
        <p:txBody>
          <a:bodyPr wrap="square">
            <a:spAutoFit/>
          </a:bodyPr>
          <a:lstStyle/>
          <a:p>
            <a:pPr algn="ctr"/>
            <a:r>
              <a:rPr lang="es-ES" sz="4800" i="0" dirty="0" smtClean="0">
                <a:latin typeface="Playbill" pitchFamily="82" charset="0"/>
              </a:rPr>
              <a:t>La formación rocosa en arenisca, es sólo una parte de un paisaje increíble y mucho más extenso, modelado durante miles de años por el viento</a:t>
            </a:r>
            <a:r>
              <a:rPr lang="es-ES" sz="4000" i="0" dirty="0" smtClean="0">
                <a:latin typeface="Playbill" pitchFamily="82" charset="0"/>
              </a:rPr>
              <a:t>.</a:t>
            </a:r>
            <a:endParaRPr lang="es-ES" sz="4000" dirty="0">
              <a:latin typeface="Playbill" pitchFamily="82" charset="0"/>
            </a:endParaRPr>
          </a:p>
        </p:txBody>
      </p:sp>
    </p:spTree>
  </p:cSld>
  <p:clrMapOvr>
    <a:masterClrMapping/>
  </p:clrMapOvr>
  <p:transition spd="slow" advTm="18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s://patrimoniosdelmundo.files.wordpress.com/2011/10/64_usa_arizona_the_wave.jpg?w=595"/>
          <p:cNvPicPr>
            <a:picLocks noChangeAspect="1" noChangeArrowheads="1"/>
          </p:cNvPicPr>
          <p:nvPr/>
        </p:nvPicPr>
        <p:blipFill>
          <a:blip r:embed="rId2"/>
          <a:srcRect/>
          <a:stretch>
            <a:fillRect/>
          </a:stretch>
        </p:blipFill>
        <p:spPr bwMode="auto">
          <a:xfrm>
            <a:off x="-1" y="0"/>
            <a:ext cx="9166321"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US3hK2I_nXE/UST5RaLzQEI/AAAAAAAAAFU/uptVX99L_vQ/s1600/3448800585_fedd156193_z.jpg"/>
          <p:cNvPicPr>
            <a:picLocks noChangeAspect="1" noChangeArrowheads="1"/>
          </p:cNvPicPr>
          <p:nvPr/>
        </p:nvPicPr>
        <p:blipFill>
          <a:blip r:embed="rId2"/>
          <a:srcRect/>
          <a:stretch>
            <a:fillRect/>
          </a:stretch>
        </p:blipFill>
        <p:spPr bwMode="auto">
          <a:xfrm>
            <a:off x="-64270" y="-214338"/>
            <a:ext cx="9208270" cy="7072338"/>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2SLbVYlGjME/UST5Sqvjn8I/AAAAAAAAAFg/tn_4BVGf1DE/s1600/4512242777_1d46442604_z.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214282" y="5357826"/>
            <a:ext cx="4857784" cy="1077218"/>
          </a:xfrm>
          <a:prstGeom prst="rect">
            <a:avLst/>
          </a:prstGeom>
        </p:spPr>
        <p:txBody>
          <a:bodyPr wrap="square">
            <a:spAutoFit/>
          </a:bodyPr>
          <a:lstStyle/>
          <a:p>
            <a:r>
              <a:rPr lang="es-ES" sz="3200" i="0" dirty="0">
                <a:latin typeface="Playbill" pitchFamily="82" charset="0"/>
              </a:rPr>
              <a:t>En particular, ésta área llena de remolinos </a:t>
            </a:r>
            <a:endParaRPr lang="es-ES" sz="3200" i="0" dirty="0" smtClean="0">
              <a:latin typeface="Playbill" pitchFamily="82" charset="0"/>
            </a:endParaRPr>
          </a:p>
          <a:p>
            <a:r>
              <a:rPr lang="es-ES" sz="3200" i="0" dirty="0" smtClean="0">
                <a:latin typeface="Playbill" pitchFamily="82" charset="0"/>
              </a:rPr>
              <a:t>y </a:t>
            </a:r>
            <a:r>
              <a:rPr lang="es-ES" sz="3200" i="0" dirty="0">
                <a:latin typeface="Playbill" pitchFamily="82" charset="0"/>
              </a:rPr>
              <a:t>olas de piedra se llama</a:t>
            </a:r>
            <a:r>
              <a:rPr lang="es-ES" sz="3200" dirty="0">
                <a:latin typeface="Playbill" pitchFamily="82" charset="0"/>
              </a:rPr>
              <a:t> </a:t>
            </a:r>
            <a:r>
              <a:rPr lang="es-ES" sz="3200" i="0" dirty="0">
                <a:latin typeface="Playbill" pitchFamily="82" charset="0"/>
              </a:rPr>
              <a:t>Coyote </a:t>
            </a:r>
            <a:r>
              <a:rPr lang="es-ES" sz="3200" i="0" dirty="0" err="1">
                <a:latin typeface="Playbill" pitchFamily="82" charset="0"/>
              </a:rPr>
              <a:t>Buttes</a:t>
            </a:r>
            <a:r>
              <a:rPr lang="es-ES" sz="3200" i="0" dirty="0">
                <a:latin typeface="Playbill" pitchFamily="82" charset="0"/>
              </a:rPr>
              <a:t>.</a:t>
            </a:r>
          </a:p>
        </p:txBody>
      </p:sp>
    </p:spTree>
  </p:cSld>
  <p:clrMapOvr>
    <a:masterClrMapping/>
  </p:clrMapOvr>
  <p:transition spd="slow" advTm="13000">
    <p:cover dir="l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4819112 n"/>
          <p:cNvPicPr>
            <a:picLocks noChangeAspect="1" noChangeArrowheads="1"/>
          </p:cNvPicPr>
          <p:nvPr/>
        </p:nvPicPr>
        <p:blipFill>
          <a:blip r:embed="rId2"/>
          <a:srcRect/>
          <a:stretch>
            <a:fillRect/>
          </a:stretch>
        </p:blipFill>
        <p:spPr bwMode="auto">
          <a:xfrm>
            <a:off x="-214346" y="0"/>
            <a:ext cx="9660894" cy="7215238"/>
          </a:xfrm>
          <a:prstGeom prst="rect">
            <a:avLst/>
          </a:prstGeom>
          <a:noFill/>
          <a:ln w="6350">
            <a:solidFill>
              <a:srgbClr val="FFA365"/>
            </a:solidFill>
            <a:miter lim="800000"/>
            <a:headEnd/>
            <a:tailEnd/>
          </a:ln>
        </p:spPr>
      </p:pic>
      <p:sp>
        <p:nvSpPr>
          <p:cNvPr id="2" name="1 Rectángulo"/>
          <p:cNvSpPr/>
          <p:nvPr/>
        </p:nvSpPr>
        <p:spPr>
          <a:xfrm>
            <a:off x="3357554" y="5500702"/>
            <a:ext cx="5286412" cy="1077218"/>
          </a:xfrm>
          <a:prstGeom prst="rect">
            <a:avLst/>
          </a:prstGeom>
        </p:spPr>
        <p:txBody>
          <a:bodyPr wrap="square">
            <a:spAutoFit/>
          </a:bodyPr>
          <a:lstStyle/>
          <a:p>
            <a:r>
              <a:rPr lang="es-ES" sz="3200" i="0" dirty="0">
                <a:latin typeface="Playbill" pitchFamily="82" charset="0"/>
              </a:rPr>
              <a:t>Esta formación arenisca del Jurásico, tiene una edad aproximada de unos 190 millones de años</a:t>
            </a:r>
            <a:r>
              <a:rPr lang="es-ES" i="0" dirty="0"/>
              <a:t>.</a:t>
            </a:r>
            <a:endParaRPr lang="es-ES" dirty="0"/>
          </a:p>
        </p:txBody>
      </p:sp>
    </p:spTree>
  </p:cSld>
  <p:clrMapOvr>
    <a:masterClrMapping/>
  </p:clrMapOvr>
  <p:transition spd="slow" advTm="16000">
    <p:cover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2JJIkRpM-6Y/UST5UHPzvrI/AAAAAAAAAFw/0tbCHncdoHU/s1600/4512856726_79eff8f5f2_z.jpg"/>
          <p:cNvPicPr>
            <a:picLocks noChangeAspect="1" noChangeArrowheads="1"/>
          </p:cNvPicPr>
          <p:nvPr/>
        </p:nvPicPr>
        <p:blipFill>
          <a:blip r:embed="rId2"/>
          <a:srcRect/>
          <a:stretch>
            <a:fillRect/>
          </a:stretch>
        </p:blipFill>
        <p:spPr bwMode="auto">
          <a:xfrm>
            <a:off x="0" y="0"/>
            <a:ext cx="9198934"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5267082 n"/>
          <p:cNvPicPr>
            <a:picLocks noChangeAspect="1" noChangeArrowheads="1"/>
          </p:cNvPicPr>
          <p:nvPr/>
        </p:nvPicPr>
        <p:blipFill>
          <a:blip r:embed="rId2"/>
          <a:srcRect/>
          <a:stretch>
            <a:fillRect/>
          </a:stretch>
        </p:blipFill>
        <p:spPr bwMode="auto">
          <a:xfrm>
            <a:off x="0" y="0"/>
            <a:ext cx="9138135" cy="6858000"/>
          </a:xfrm>
          <a:prstGeom prst="rect">
            <a:avLst/>
          </a:prstGeom>
          <a:noFill/>
          <a:ln w="6350">
            <a:solidFill>
              <a:srgbClr val="FFA365"/>
            </a:solidFill>
            <a:miter lim="800000"/>
            <a:headEnd/>
            <a:tailEnd/>
          </a:ln>
        </p:spPr>
      </p:pic>
      <p:sp>
        <p:nvSpPr>
          <p:cNvPr id="2" name="1 Rectángulo"/>
          <p:cNvSpPr/>
          <p:nvPr/>
        </p:nvSpPr>
        <p:spPr>
          <a:xfrm>
            <a:off x="285720" y="4241899"/>
            <a:ext cx="6786610" cy="2616101"/>
          </a:xfrm>
          <a:prstGeom prst="rect">
            <a:avLst/>
          </a:prstGeom>
        </p:spPr>
        <p:txBody>
          <a:bodyPr wrap="square">
            <a:spAutoFit/>
          </a:bodyPr>
          <a:lstStyle/>
          <a:p>
            <a:r>
              <a:rPr lang="es-ES" sz="3600" i="0" dirty="0">
                <a:latin typeface="Playbill" pitchFamily="82" charset="0"/>
              </a:rPr>
              <a:t>Según los científicos, la formación fue en su día un conjunto de dunas que acabó por convertirse en roca compacta con el paso de los siglos, calcificándose en las capas horizontales y verticales que podemos ver.</a:t>
            </a:r>
            <a:r>
              <a:rPr lang="es-ES" dirty="0" smtClean="0"/>
              <a:t/>
            </a:r>
            <a:br>
              <a:rPr lang="es-ES" dirty="0" smtClean="0"/>
            </a:br>
            <a:endParaRPr lang="es-ES" dirty="0"/>
          </a:p>
        </p:txBody>
      </p:sp>
    </p:spTree>
  </p:cSld>
  <p:clrMapOvr>
    <a:masterClrMapping/>
  </p:clrMapOvr>
  <p:transition spd="slow" advTm="22000">
    <p:cover dir="l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descr="http://3.bp.blogspot.com/-MUVLG3k7nW4/UST5UzEcyVI/AAAAAAAAAF4/q5Gd2uX81Fs/s1600/4805124711_06a6e600c5_z.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1.bp.blogspot.com/-qX4S78QMC5M/UST5WxC5KOI/AAAAAAAAAGA/yB_9u3xVPu0/s1600/6964540853_b3c00eac90_z.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3.bp.blogspot.com/-EgU3-u2nBnM/UST5X3i-dEI/AAAAAAAAAGQ/QjDAXdqR00E/s640/desiertos-fantasticos-coyote-buttes-arizona-1920x1200.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
        <p:nvSpPr>
          <p:cNvPr id="3" name="2 Rectángulo"/>
          <p:cNvSpPr/>
          <p:nvPr/>
        </p:nvSpPr>
        <p:spPr>
          <a:xfrm>
            <a:off x="785786" y="5473005"/>
            <a:ext cx="6858048" cy="1384995"/>
          </a:xfrm>
          <a:prstGeom prst="rect">
            <a:avLst/>
          </a:prstGeom>
        </p:spPr>
        <p:txBody>
          <a:bodyPr wrap="square">
            <a:spAutoFit/>
          </a:bodyPr>
          <a:lstStyle/>
          <a:p>
            <a:r>
              <a:rPr lang="es-ES" sz="3200" i="0" dirty="0">
                <a:latin typeface="Playbill" pitchFamily="82" charset="0"/>
              </a:rPr>
              <a:t>Después, la lluvia y el viento acabaron por conformar las sinuosas, coloridas y ondulantes formas que la hacen única en el mundo.</a:t>
            </a:r>
            <a:r>
              <a:rPr lang="es-ES" dirty="0" smtClean="0"/>
              <a:t/>
            </a:r>
            <a:br>
              <a:rPr lang="es-ES" dirty="0" smtClean="0"/>
            </a:br>
            <a:endParaRPr lang="es-ES" dirty="0"/>
          </a:p>
        </p:txBody>
      </p:sp>
    </p:spTree>
  </p:cSld>
  <p:clrMapOvr>
    <a:masterClrMapping/>
  </p:clrMapOvr>
  <p:transition spd="slow" advTm="16000">
    <p:cover dir="l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1.bp.blogspot.com/-BEschwNcSTU/UST5axxi2ZI/AAAAAAAAAGY/Jpu5nema65U/s1600/ODP+(1).jpg"/>
          <p:cNvPicPr>
            <a:picLocks noChangeAspect="1" noChangeArrowheads="1"/>
          </p:cNvPicPr>
          <p:nvPr/>
        </p:nvPicPr>
        <p:blipFill>
          <a:blip r:embed="rId3"/>
          <a:srcRect/>
          <a:stretch>
            <a:fillRect/>
          </a:stretch>
        </p:blipFill>
        <p:spPr bwMode="auto">
          <a:xfrm>
            <a:off x="-1" y="0"/>
            <a:ext cx="9319711" cy="6858000"/>
          </a:xfrm>
          <a:prstGeom prst="rect">
            <a:avLst/>
          </a:prstGeom>
          <a:noFill/>
        </p:spPr>
      </p:pic>
      <p:sp>
        <p:nvSpPr>
          <p:cNvPr id="2" name="1 Rectángulo"/>
          <p:cNvSpPr/>
          <p:nvPr/>
        </p:nvSpPr>
        <p:spPr>
          <a:xfrm>
            <a:off x="4214810" y="500042"/>
            <a:ext cx="4929190" cy="1569660"/>
          </a:xfrm>
          <a:prstGeom prst="rect">
            <a:avLst/>
          </a:prstGeom>
        </p:spPr>
        <p:txBody>
          <a:bodyPr wrap="square">
            <a:spAutoFit/>
          </a:bodyPr>
          <a:lstStyle/>
          <a:p>
            <a:r>
              <a:rPr lang="es-ES" sz="3200" i="0" dirty="0">
                <a:latin typeface="Playbill" pitchFamily="82" charset="0"/>
              </a:rPr>
              <a:t>Pese a su edad, la Ola de piedra es bastante frágil y hay que caminar con cuidado para no romper las pequeñas crestas que la recorre</a:t>
            </a:r>
            <a:endParaRPr lang="es-ES" sz="3200" dirty="0">
              <a:latin typeface="Playbill" pitchFamily="82" charset="0"/>
            </a:endParaRPr>
          </a:p>
        </p:txBody>
      </p:sp>
    </p:spTree>
  </p:cSld>
  <p:clrMapOvr>
    <a:masterClrMapping/>
  </p:clrMapOvr>
  <p:transition spd="slow" advTm="17000">
    <p:cover dir="ld"/>
    <p:sndAc>
      <p:stSnd>
        <p:snd r:embed="rId2" name="bandas sonoras - ennio morricone - el bueno, el feo y el malo.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roadtrippin.fr/arizona/coyote-buttes-south/album/coyote-buttes-south-083.jpg"/>
          <p:cNvPicPr>
            <a:picLocks noChangeAspect="1" noChangeArrowheads="1"/>
          </p:cNvPicPr>
          <p:nvPr/>
        </p:nvPicPr>
        <p:blipFill>
          <a:blip r:embed="rId2"/>
          <a:srcRect/>
          <a:stretch>
            <a:fillRect/>
          </a:stretch>
        </p:blipFill>
        <p:spPr bwMode="auto">
          <a:xfrm>
            <a:off x="0" y="0"/>
            <a:ext cx="9144000" cy="7143776"/>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3.bp.blogspot.com/-OZbl1JHnkPI/UST5dqyR62I/AAAAAAAAAGg/kdhrH3BAksY/s1600/wave-arizona.jpg"/>
          <p:cNvPicPr>
            <a:picLocks noChangeAspect="1" noChangeArrowheads="1"/>
          </p:cNvPicPr>
          <p:nvPr/>
        </p:nvPicPr>
        <p:blipFill>
          <a:blip r:embed="rId2"/>
          <a:srcRect/>
          <a:stretch>
            <a:fillRect/>
          </a:stretch>
        </p:blipFill>
        <p:spPr bwMode="auto">
          <a:xfrm>
            <a:off x="-1" y="0"/>
            <a:ext cx="9122563" cy="6858000"/>
          </a:xfrm>
          <a:prstGeom prst="rect">
            <a:avLst/>
          </a:prstGeom>
          <a:noFill/>
        </p:spPr>
      </p:pic>
      <p:sp>
        <p:nvSpPr>
          <p:cNvPr id="3" name="2 Rectángulo"/>
          <p:cNvSpPr/>
          <p:nvPr/>
        </p:nvSpPr>
        <p:spPr>
          <a:xfrm>
            <a:off x="1285852" y="5072074"/>
            <a:ext cx="3786214" cy="1200329"/>
          </a:xfrm>
          <a:prstGeom prst="rect">
            <a:avLst/>
          </a:prstGeom>
        </p:spPr>
        <p:txBody>
          <a:bodyPr wrap="square">
            <a:spAutoFit/>
          </a:bodyPr>
          <a:lstStyle/>
          <a:p>
            <a:r>
              <a:rPr lang="es-ES" sz="3600" i="0" dirty="0">
                <a:latin typeface="Playbill" pitchFamily="82" charset="0"/>
              </a:rPr>
              <a:t>Pero si eso te parece poco, hay una complicación aún mayor:</a:t>
            </a:r>
            <a:endParaRPr lang="es-ES" sz="3600" dirty="0">
              <a:latin typeface="Playbill" pitchFamily="82" charset="0"/>
            </a:endParaRPr>
          </a:p>
        </p:txBody>
      </p:sp>
    </p:spTree>
  </p:cSld>
  <p:clrMapOvr>
    <a:masterClrMapping/>
  </p:clrMapOvr>
  <p:transition spd="slow" advTm="12000">
    <p:cover dir="l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Users\Jose Luis\Desktop\375175598_36wTK-L.jpg"/>
          <p:cNvPicPr>
            <a:picLocks noChangeAspect="1" noChangeArrowheads="1"/>
          </p:cNvPicPr>
          <p:nvPr/>
        </p:nvPicPr>
        <p:blipFill>
          <a:blip r:embed="rId2"/>
          <a:srcRect/>
          <a:stretch>
            <a:fillRect/>
          </a:stretch>
        </p:blipFill>
        <p:spPr bwMode="auto">
          <a:xfrm>
            <a:off x="-1" y="0"/>
            <a:ext cx="9313525"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www.taketours.com/images/destination/Arches%20National%20Park.jpg"/>
          <p:cNvPicPr>
            <a:picLocks noChangeAspect="1" noChangeArrowheads="1"/>
          </p:cNvPicPr>
          <p:nvPr/>
        </p:nvPicPr>
        <p:blipFill>
          <a:blip r:embed="rId2"/>
          <a:srcRect/>
          <a:stretch>
            <a:fillRect/>
          </a:stretch>
        </p:blipFill>
        <p:spPr bwMode="auto">
          <a:xfrm>
            <a:off x="0" y="0"/>
            <a:ext cx="9133952"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4">
                <a:shade val="45000"/>
                <a:satMod val="135000"/>
              </a:schemeClr>
              <a:prstClr val="white"/>
            </a:duotone>
            <a:lum bright="14000" contrast="-62000"/>
          </a:blip>
          <a:srcRect/>
          <a:stretch>
            <a:fillRect/>
          </a:stretch>
        </p:blipFill>
        <p:spPr bwMode="auto">
          <a:xfrm>
            <a:off x="-1" y="0"/>
            <a:ext cx="9144001" cy="6858000"/>
          </a:xfrm>
          <a:prstGeom prst="rect">
            <a:avLst/>
          </a:prstGeom>
          <a:noFill/>
        </p:spPr>
      </p:pic>
      <p:pic>
        <p:nvPicPr>
          <p:cNvPr id="3" name="Picture 2" descr="https://encrypted-tbn2.gstatic.com/images?q=tbn:ANd9GcSpnf9lNrJw6sohOsXncZaRFseOqcqUdg2E9s9FKmoYCrQnZWsb"/>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635000"/>
          </a:effectLst>
        </p:spPr>
      </p:pic>
    </p:spTree>
  </p:cSld>
  <p:clrMapOvr>
    <a:masterClrMapping/>
  </p:clrMapOvr>
  <p:transition spd="slow" advTm="6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2.bp.blogspot.com/-NVHokmP4KJY/TzMs37UE1YI/AAAAAAAACVs/y8IlnmCQkq4/s1600/0k0289_gif-sicodelicos-16.gif"/>
          <p:cNvPicPr>
            <a:picLocks noChangeAspect="1" noChangeArrowheads="1" noCrop="1"/>
          </p:cNvPicPr>
          <p:nvPr/>
        </p:nvPicPr>
        <p:blipFill>
          <a:blip r:embed="rId2" cstate="print">
            <a:duotone>
              <a:schemeClr val="accent3">
                <a:shade val="45000"/>
                <a:satMod val="135000"/>
              </a:schemeClr>
              <a:prstClr val="white"/>
            </a:duotone>
            <a:lum bright="-14000" contrast="31000"/>
          </a:blip>
          <a:srcRect/>
          <a:stretch>
            <a:fillRect/>
          </a:stretch>
        </p:blipFill>
        <p:spPr bwMode="auto">
          <a:xfrm>
            <a:off x="-1" y="0"/>
            <a:ext cx="9144001" cy="6858000"/>
          </a:xfrm>
          <a:prstGeom prst="rect">
            <a:avLst/>
          </a:prstGeom>
          <a:noFill/>
        </p:spPr>
      </p:pic>
      <p:sp>
        <p:nvSpPr>
          <p:cNvPr id="2" name="1 Rectángulo"/>
          <p:cNvSpPr/>
          <p:nvPr/>
        </p:nvSpPr>
        <p:spPr>
          <a:xfrm>
            <a:off x="4857752" y="1285860"/>
            <a:ext cx="3429024" cy="5078313"/>
          </a:xfrm>
          <a:prstGeom prst="rect">
            <a:avLst/>
          </a:prstGeom>
        </p:spPr>
        <p:txBody>
          <a:bodyPr wrap="square">
            <a:spAutoFit/>
          </a:bodyPr>
          <a:lstStyle/>
          <a:p>
            <a:pPr algn="ctr"/>
            <a:r>
              <a:rPr lang="es-ES" sz="3600" i="0" dirty="0">
                <a:latin typeface="Playbill" pitchFamily="82" charset="0"/>
              </a:rPr>
              <a:t>Al ser un terreno protegido (por ser territorio de los indios Navajo) la oficina gubernamental otorga apenas 20 permisos al día, 10 por reserva previa y otros 10 que se sortean el día anterior en la estación de la policía rural.</a:t>
            </a:r>
            <a:endParaRPr lang="es-ES" sz="3600" dirty="0">
              <a:latin typeface="Playbill" pitchFamily="82" charset="0"/>
            </a:endParaRPr>
          </a:p>
        </p:txBody>
      </p:sp>
      <p:pic>
        <p:nvPicPr>
          <p:cNvPr id="4" name="Picture 2" descr="http://1.bp.blogspot.com/-7tXebG3dxeg/UST5XFnxvdI/AAAAAAAAAGE/mXJlfpTxRS0/s640/lugares-increibles.jpg"/>
          <p:cNvPicPr>
            <a:picLocks noChangeAspect="1" noChangeArrowheads="1"/>
          </p:cNvPicPr>
          <p:nvPr/>
        </p:nvPicPr>
        <p:blipFill>
          <a:blip r:embed="rId3"/>
          <a:srcRect/>
          <a:stretch>
            <a:fillRect/>
          </a:stretch>
        </p:blipFill>
        <p:spPr bwMode="auto">
          <a:xfrm>
            <a:off x="0" y="0"/>
            <a:ext cx="4500562" cy="6966814"/>
          </a:xfrm>
          <a:prstGeom prst="rect">
            <a:avLst/>
          </a:prstGeom>
          <a:noFill/>
          <a:effectLst>
            <a:softEdge rad="317500"/>
          </a:effectLst>
        </p:spPr>
      </p:pic>
    </p:spTree>
  </p:cSld>
  <p:clrMapOvr>
    <a:masterClrMapping/>
  </p:clrMapOvr>
  <p:transition spd="slow" advTm="20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2.bp.blogspot.com/-lWTDam6pI6o/UST5f1jMFCI/AAAAAAAAAGw/zZiO7agOvWY/s640/the_wave_by_earthandtre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5067959 n"/>
          <p:cNvPicPr>
            <a:picLocks noChangeAspect="1" noChangeArrowheads="1"/>
          </p:cNvPicPr>
          <p:nvPr/>
        </p:nvPicPr>
        <p:blipFill>
          <a:blip r:embed="rId2"/>
          <a:srcRect/>
          <a:stretch>
            <a:fillRect/>
          </a:stretch>
        </p:blipFill>
        <p:spPr bwMode="auto">
          <a:xfrm>
            <a:off x="0" y="0"/>
            <a:ext cx="9286908" cy="6873274"/>
          </a:xfrm>
          <a:prstGeom prst="rect">
            <a:avLst/>
          </a:prstGeom>
          <a:noFill/>
          <a:ln w="6350">
            <a:noFill/>
            <a:miter lim="800000"/>
            <a:headEnd/>
            <a:tailEnd/>
          </a:ln>
        </p:spPr>
      </p:pic>
      <p:sp>
        <p:nvSpPr>
          <p:cNvPr id="19468" name="Text Box 12"/>
          <p:cNvSpPr txBox="1">
            <a:spLocks noChangeArrowheads="1"/>
          </p:cNvSpPr>
          <p:nvPr/>
        </p:nvSpPr>
        <p:spPr bwMode="auto">
          <a:xfrm>
            <a:off x="6659563" y="333375"/>
            <a:ext cx="2233612" cy="396875"/>
          </a:xfrm>
          <a:prstGeom prst="rect">
            <a:avLst/>
          </a:prstGeom>
          <a:noFill/>
          <a:ln w="9525">
            <a:noFill/>
            <a:miter lim="800000"/>
            <a:headEnd/>
            <a:tailEnd/>
          </a:ln>
          <a:effectLst/>
        </p:spPr>
        <p:txBody>
          <a:bodyPr>
            <a:spAutoFit/>
          </a:bodyPr>
          <a:lstStyle/>
          <a:p>
            <a:pPr>
              <a:spcBef>
                <a:spcPct val="50000"/>
              </a:spcBef>
            </a:pPr>
            <a:endParaRPr lang="fr-FR"/>
          </a:p>
        </p:txBody>
      </p:sp>
      <p:sp>
        <p:nvSpPr>
          <p:cNvPr id="19472" name="Rectangle 16"/>
          <p:cNvSpPr>
            <a:spLocks noChangeArrowheads="1"/>
          </p:cNvSpPr>
          <p:nvPr/>
        </p:nvSpPr>
        <p:spPr bwMode="auto">
          <a:xfrm>
            <a:off x="500034" y="5429264"/>
            <a:ext cx="5000628"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3200" b="0" i="0" u="none" strike="noStrike" cap="none" normalizeH="0" baseline="0" dirty="0" smtClean="0">
                <a:ln>
                  <a:noFill/>
                </a:ln>
                <a:solidFill>
                  <a:schemeClr val="tx1"/>
                </a:solidFill>
                <a:effectLst/>
                <a:latin typeface="Playbill" pitchFamily="82" charset="0"/>
              </a:rPr>
              <a:t>Sólo 20 personas por día se pueden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3200" b="0" i="0" u="none" strike="noStrike" cap="none" normalizeH="0" baseline="0" dirty="0" smtClean="0">
                <a:ln>
                  <a:noFill/>
                </a:ln>
                <a:solidFill>
                  <a:schemeClr val="tx1"/>
                </a:solidFill>
                <a:effectLst/>
                <a:latin typeface="Playbill" pitchFamily="82" charset="0"/>
              </a:rPr>
              <a:t>visitar este maravilloso sitio</a:t>
            </a:r>
          </a:p>
        </p:txBody>
      </p:sp>
    </p:spTree>
  </p:cSld>
  <p:clrMapOvr>
    <a:masterClrMapping/>
  </p:clrMapOvr>
  <p:transition spd="slow" advTm="13000">
    <p:cover dir="l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the wave n"/>
          <p:cNvPicPr>
            <a:picLocks noChangeAspect="1" noChangeArrowheads="1"/>
          </p:cNvPicPr>
          <p:nvPr/>
        </p:nvPicPr>
        <p:blipFill>
          <a:blip r:embed="rId2"/>
          <a:srcRect/>
          <a:stretch>
            <a:fillRect/>
          </a:stretch>
        </p:blipFill>
        <p:spPr bwMode="auto">
          <a:xfrm>
            <a:off x="0" y="0"/>
            <a:ext cx="9144606" cy="6858000"/>
          </a:xfrm>
          <a:prstGeom prst="rect">
            <a:avLst/>
          </a:prstGeom>
          <a:noFill/>
          <a:ln w="6350">
            <a:solidFill>
              <a:srgbClr val="FF9396"/>
            </a:solidFill>
            <a:miter lim="800000"/>
            <a:headEnd/>
            <a:tailEnd/>
          </a:ln>
        </p:spPr>
      </p:pic>
    </p:spTree>
  </p:cSld>
  <p:clrMapOvr>
    <a:masterClrMapping/>
  </p:clrMapOvr>
  <p:transition spd="slow" advTm="6000">
    <p:cover dir="l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4359357 n"/>
          <p:cNvPicPr>
            <a:picLocks noChangeAspect="1" noChangeArrowheads="1"/>
          </p:cNvPicPr>
          <p:nvPr/>
        </p:nvPicPr>
        <p:blipFill>
          <a:blip r:embed="rId2"/>
          <a:srcRect l="4650" t="5208" r="3128" b="5208"/>
          <a:stretch>
            <a:fillRect/>
          </a:stretch>
        </p:blipFill>
        <p:spPr bwMode="auto">
          <a:xfrm>
            <a:off x="0" y="-1"/>
            <a:ext cx="9144000" cy="6858001"/>
          </a:xfrm>
          <a:prstGeom prst="rect">
            <a:avLst/>
          </a:prstGeom>
          <a:noFill/>
          <a:ln w="6350">
            <a:solidFill>
              <a:srgbClr val="FFB469"/>
            </a:solidFill>
            <a:miter lim="800000"/>
            <a:headEnd/>
            <a:tailEnd/>
          </a:ln>
        </p:spPr>
      </p:pic>
      <p:sp>
        <p:nvSpPr>
          <p:cNvPr id="3" name="2 Rectángulo"/>
          <p:cNvSpPr/>
          <p:nvPr/>
        </p:nvSpPr>
        <p:spPr>
          <a:xfrm>
            <a:off x="6000760" y="4000504"/>
            <a:ext cx="2643206" cy="2062103"/>
          </a:xfrm>
          <a:prstGeom prst="rect">
            <a:avLst/>
          </a:prstGeom>
        </p:spPr>
        <p:txBody>
          <a:bodyPr wrap="square">
            <a:spAutoFit/>
          </a:bodyPr>
          <a:lstStyle/>
          <a:p>
            <a:r>
              <a:rPr lang="es-ES" sz="3200" i="0" dirty="0" smtClean="0">
                <a:latin typeface="Playbill" pitchFamily="82" charset="0"/>
              </a:rPr>
              <a:t>La escena es increíblemente  hermosa ... Las formas de las rocas y sus colores ...</a:t>
            </a:r>
            <a:endParaRPr lang="es-ES" sz="3200" i="0" dirty="0">
              <a:latin typeface="Playbill" pitchFamily="82" charset="0"/>
            </a:endParaRPr>
          </a:p>
        </p:txBody>
      </p:sp>
    </p:spTree>
  </p:cSld>
  <p:clrMapOvr>
    <a:masterClrMapping/>
  </p:clrMapOvr>
  <p:transition spd="slow" advTm="12000">
    <p:cover dir="l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richs.smugmug.com/photos/372612505_xnEJU-L.jpg"/>
          <p:cNvPicPr>
            <a:picLocks noChangeAspect="1" noChangeArrowheads="1"/>
          </p:cNvPicPr>
          <p:nvPr/>
        </p:nvPicPr>
        <p:blipFill>
          <a:blip r:embed="rId2"/>
          <a:srcRect/>
          <a:stretch>
            <a:fillRect/>
          </a:stretch>
        </p:blipFill>
        <p:spPr bwMode="auto">
          <a:xfrm>
            <a:off x="0" y="0"/>
            <a:ext cx="9299604"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Users\Jose Luis\Desktop\375521876_8XzUp-L.jpg"/>
          <p:cNvPicPr>
            <a:picLocks noChangeAspect="1" noChangeArrowheads="1"/>
          </p:cNvPicPr>
          <p:nvPr/>
        </p:nvPicPr>
        <p:blipFill>
          <a:blip r:embed="rId2"/>
          <a:srcRect/>
          <a:stretch>
            <a:fillRect/>
          </a:stretch>
        </p:blipFill>
        <p:spPr bwMode="auto">
          <a:xfrm>
            <a:off x="-1" y="0"/>
            <a:ext cx="9420577"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3809">
            <a:alpha val="54000"/>
          </a:srgbClr>
        </a:solidFill>
        <a:effectLst/>
      </p:bgPr>
    </p:bg>
    <p:spTree>
      <p:nvGrpSpPr>
        <p:cNvPr id="1" name=""/>
        <p:cNvGrpSpPr/>
        <p:nvPr/>
      </p:nvGrpSpPr>
      <p:grpSpPr>
        <a:xfrm>
          <a:off x="0" y="0"/>
          <a:ext cx="0" cy="0"/>
          <a:chOff x="0" y="0"/>
          <a:chExt cx="0" cy="0"/>
        </a:xfrm>
      </p:grpSpPr>
      <p:pic>
        <p:nvPicPr>
          <p:cNvPr id="5" name="Picture 2" descr="http://2.bp.blogspot.com/-NVHokmP4KJY/TzMs37UE1YI/AAAAAAAACVs/y8IlnmCQkq4/s1600/0k0289_gif-sicodelicos-16.gif"/>
          <p:cNvPicPr>
            <a:picLocks noChangeAspect="1" noChangeArrowheads="1" noCrop="1"/>
          </p:cNvPicPr>
          <p:nvPr/>
        </p:nvPicPr>
        <p:blipFill>
          <a:blip r:embed="rId2" cstate="print">
            <a:duotone>
              <a:schemeClr val="accent3">
                <a:shade val="45000"/>
                <a:satMod val="135000"/>
              </a:schemeClr>
              <a:prstClr val="white"/>
            </a:duotone>
            <a:lum bright="-14000" contrast="31000"/>
          </a:blip>
          <a:srcRect/>
          <a:stretch>
            <a:fillRect/>
          </a:stretch>
        </p:blipFill>
        <p:spPr bwMode="auto">
          <a:xfrm>
            <a:off x="-1" y="0"/>
            <a:ext cx="9144001" cy="6858000"/>
          </a:xfrm>
          <a:prstGeom prst="rect">
            <a:avLst/>
          </a:prstGeom>
          <a:noFill/>
        </p:spPr>
      </p:pic>
      <p:sp>
        <p:nvSpPr>
          <p:cNvPr id="3" name="2 Rectángulo"/>
          <p:cNvSpPr/>
          <p:nvPr/>
        </p:nvSpPr>
        <p:spPr>
          <a:xfrm>
            <a:off x="5500694" y="1785926"/>
            <a:ext cx="3071802" cy="4401205"/>
          </a:xfrm>
          <a:prstGeom prst="rect">
            <a:avLst/>
          </a:prstGeom>
        </p:spPr>
        <p:txBody>
          <a:bodyPr wrap="square">
            <a:spAutoFit/>
          </a:bodyPr>
          <a:lstStyle/>
          <a:p>
            <a:pPr algn="ctr"/>
            <a:r>
              <a:rPr lang="es-ES" sz="4000" i="0" dirty="0" smtClean="0">
                <a:latin typeface="Playbill" pitchFamily="82" charset="0"/>
              </a:rPr>
              <a:t>Si ha habido alguna tormenta reciente, es posible que encontremos pequeñas piscinas naturales que permanecen durante unos pocos días.</a:t>
            </a:r>
            <a:endParaRPr lang="es-ES" sz="4000" dirty="0">
              <a:latin typeface="Playbill" pitchFamily="82" charset="0"/>
            </a:endParaRPr>
          </a:p>
        </p:txBody>
      </p:sp>
      <p:pic>
        <p:nvPicPr>
          <p:cNvPr id="4" name="Picture 4" descr="2062697 n"/>
          <p:cNvPicPr>
            <a:picLocks noChangeAspect="1" noChangeArrowheads="1"/>
          </p:cNvPicPr>
          <p:nvPr/>
        </p:nvPicPr>
        <p:blipFill>
          <a:blip r:embed="rId3"/>
          <a:srcRect l="3263" t="2277" r="3735" b="3213"/>
          <a:stretch>
            <a:fillRect/>
          </a:stretch>
        </p:blipFill>
        <p:spPr bwMode="auto">
          <a:xfrm>
            <a:off x="0" y="-1"/>
            <a:ext cx="4714876" cy="6865521"/>
          </a:xfrm>
          <a:prstGeom prst="rect">
            <a:avLst/>
          </a:prstGeom>
          <a:noFill/>
          <a:ln w="6350">
            <a:noFill/>
            <a:miter lim="800000"/>
            <a:headEnd/>
            <a:tailEnd/>
          </a:ln>
        </p:spPr>
      </p:pic>
    </p:spTree>
  </p:cSld>
  <p:clrMapOvr>
    <a:masterClrMapping/>
  </p:clrMapOvr>
  <p:transition spd="slow" advTm="16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14" presetClass="entr" presetSubtype="1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Eingan zu diesen fantastischen Naturschauspiel n"/>
          <p:cNvPicPr>
            <a:picLocks noChangeAspect="1" noChangeArrowheads="1"/>
          </p:cNvPicPr>
          <p:nvPr/>
        </p:nvPicPr>
        <p:blipFill>
          <a:blip r:embed="rId3"/>
          <a:srcRect l="1313" t="1858" r="1703" b="1951"/>
          <a:stretch>
            <a:fillRect/>
          </a:stretch>
        </p:blipFill>
        <p:spPr bwMode="auto">
          <a:xfrm>
            <a:off x="0" y="0"/>
            <a:ext cx="9240313" cy="6858000"/>
          </a:xfrm>
          <a:prstGeom prst="rect">
            <a:avLst/>
          </a:prstGeom>
          <a:noFill/>
          <a:ln w="9525">
            <a:noFill/>
            <a:miter lim="800000"/>
            <a:headEnd/>
            <a:tailEnd/>
          </a:ln>
        </p:spPr>
      </p:pic>
      <p:sp>
        <p:nvSpPr>
          <p:cNvPr id="6149" name="Text Box 5"/>
          <p:cNvSpPr txBox="1">
            <a:spLocks noChangeArrowheads="1"/>
          </p:cNvSpPr>
          <p:nvPr/>
        </p:nvSpPr>
        <p:spPr bwMode="auto">
          <a:xfrm>
            <a:off x="250825" y="5776913"/>
            <a:ext cx="8893175" cy="369332"/>
          </a:xfrm>
          <a:prstGeom prst="rect">
            <a:avLst/>
          </a:prstGeom>
          <a:noFill/>
          <a:ln w="9525">
            <a:noFill/>
            <a:miter lim="800000"/>
            <a:headEnd/>
            <a:tailEnd/>
          </a:ln>
          <a:effectLst/>
        </p:spPr>
        <p:txBody>
          <a:bodyPr>
            <a:spAutoFit/>
          </a:bodyPr>
          <a:lstStyle/>
          <a:p>
            <a:r>
              <a:rPr lang="de-AT" sz="1800" dirty="0" smtClean="0">
                <a:solidFill>
                  <a:srgbClr val="FFDCB9"/>
                </a:solidFill>
              </a:rPr>
              <a:t>                                                                 </a:t>
            </a:r>
            <a:endParaRPr lang="de-DE" sz="1800" dirty="0">
              <a:solidFill>
                <a:srgbClr val="FFDCB9"/>
              </a:solidFill>
            </a:endParaRPr>
          </a:p>
        </p:txBody>
      </p:sp>
      <p:sp>
        <p:nvSpPr>
          <p:cNvPr id="6150" name="Text Box 6"/>
          <p:cNvSpPr txBox="1">
            <a:spLocks noChangeArrowheads="1"/>
          </p:cNvSpPr>
          <p:nvPr/>
        </p:nvSpPr>
        <p:spPr bwMode="auto">
          <a:xfrm>
            <a:off x="357158" y="785794"/>
            <a:ext cx="4895850" cy="923330"/>
          </a:xfrm>
          <a:prstGeom prst="rect">
            <a:avLst/>
          </a:prstGeom>
          <a:noFill/>
          <a:ln w="9525">
            <a:noFill/>
            <a:miter lim="800000"/>
            <a:headEnd/>
            <a:tailEnd/>
          </a:ln>
          <a:effectLst/>
        </p:spPr>
        <p:txBody>
          <a:bodyPr>
            <a:spAutoFit/>
          </a:bodyPr>
          <a:lstStyle/>
          <a:p>
            <a:pPr>
              <a:spcBef>
                <a:spcPct val="50000"/>
              </a:spcBef>
            </a:pPr>
            <a:r>
              <a:rPr lang="fr-FR" sz="5400" i="0" dirty="0" smtClean="0">
                <a:solidFill>
                  <a:srgbClr val="FF0000"/>
                </a:solidFill>
                <a:latin typeface="Playbill" pitchFamily="82" charset="0"/>
              </a:rPr>
              <a:t>Antilope </a:t>
            </a:r>
            <a:r>
              <a:rPr lang="fr-FR" sz="5400" i="0" dirty="0">
                <a:solidFill>
                  <a:srgbClr val="FF0000"/>
                </a:solidFill>
                <a:latin typeface="Playbill" pitchFamily="82" charset="0"/>
              </a:rPr>
              <a:t>Canyon</a:t>
            </a:r>
          </a:p>
        </p:txBody>
      </p:sp>
      <p:sp>
        <p:nvSpPr>
          <p:cNvPr id="6151" name="Rectangle 7"/>
          <p:cNvSpPr>
            <a:spLocks noChangeArrowheads="1"/>
          </p:cNvSpPr>
          <p:nvPr/>
        </p:nvSpPr>
        <p:spPr bwMode="auto">
          <a:xfrm>
            <a:off x="1214414" y="6143644"/>
            <a:ext cx="778674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0" i="0" u="none" strike="noStrike" cap="none" normalizeH="0" baseline="0" dirty="0" smtClean="0">
                <a:ln>
                  <a:noFill/>
                </a:ln>
                <a:solidFill>
                  <a:schemeClr val="tx1"/>
                </a:solidFill>
                <a:effectLst/>
                <a:latin typeface="Playbill" pitchFamily="82" charset="0"/>
              </a:rPr>
              <a:t>A través de esta entrada casi invisible se entra en un mundo de " mil y una noches </a:t>
            </a:r>
            <a:r>
              <a:rPr kumimoji="0" lang="es-ES" sz="2800" b="0" i="0" u="none" strike="noStrike" cap="none" normalizeH="0" baseline="0" dirty="0" smtClean="0">
                <a:ln>
                  <a:noFill/>
                </a:ln>
                <a:solidFill>
                  <a:schemeClr val="tx1"/>
                </a:solidFill>
                <a:effectLst/>
                <a:latin typeface="Arial Unicode MS" pitchFamily="34" charset="-128"/>
              </a:rPr>
              <a:t>"</a:t>
            </a:r>
            <a:endParaRPr kumimoji="0" lang="es-ES" sz="2800" b="0" i="0" u="none" strike="noStrike" cap="none" normalizeH="0" baseline="0" dirty="0" smtClean="0">
              <a:ln>
                <a:noFill/>
              </a:ln>
              <a:solidFill>
                <a:schemeClr val="tx1"/>
              </a:solidFill>
              <a:effectLst/>
              <a:latin typeface="Arial" pitchFamily="34" charset="0"/>
            </a:endParaRPr>
          </a:p>
        </p:txBody>
      </p:sp>
    </p:spTree>
  </p:cSld>
  <p:clrMapOvr>
    <a:masterClrMapping/>
  </p:clrMapOvr>
  <p:transition spd="slow" advTm="16000">
    <p:cover dir="ld"/>
    <p:sndAc>
      <p:stSnd>
        <p:snd r:embed="rId2" name="bso musica de peliculas - western - john wayne - rio bravo - ennio morico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6149"/>
                                        </p:tgtEl>
                                        <p:attrNameLst>
                                          <p:attrName>style.visibility</p:attrName>
                                        </p:attrNameLst>
                                      </p:cBhvr>
                                      <p:to>
                                        <p:strVal val="visible"/>
                                      </p:to>
                                    </p:set>
                                    <p:anim calcmode="lin" valueType="num">
                                      <p:cBhvr additive="base">
                                        <p:cTn id="7" dur="5000" fill="hold"/>
                                        <p:tgtEl>
                                          <p:spTgt spid="6149"/>
                                        </p:tgtEl>
                                        <p:attrNameLst>
                                          <p:attrName>ppt_x</p:attrName>
                                        </p:attrNameLst>
                                      </p:cBhvr>
                                      <p:tavLst>
                                        <p:tav tm="0">
                                          <p:val>
                                            <p:strVal val="#ppt_x"/>
                                          </p:val>
                                        </p:tav>
                                        <p:tav tm="100000">
                                          <p:val>
                                            <p:strVal val="#ppt_x"/>
                                          </p:val>
                                        </p:tav>
                                      </p:tavLst>
                                    </p:anim>
                                    <p:anim calcmode="lin" valueType="num">
                                      <p:cBhvr additive="base">
                                        <p:cTn id="8" dur="5000" fill="hold"/>
                                        <p:tgtEl>
                                          <p:spTgt spid="61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www.keca.us/web/?module=file&amp;act=procFileDownload&amp;file_srl=43451&amp;sid=99708aeb93aee9ff6d9741533f80aed6"/>
          <p:cNvPicPr>
            <a:picLocks noChangeAspect="1" noChangeArrowheads="1"/>
          </p:cNvPicPr>
          <p:nvPr/>
        </p:nvPicPr>
        <p:blipFill>
          <a:blip r:embed="rId2"/>
          <a:srcRect/>
          <a:stretch>
            <a:fillRect/>
          </a:stretch>
        </p:blipFill>
        <p:spPr bwMode="auto">
          <a:xfrm>
            <a:off x="-1" y="0"/>
            <a:ext cx="9149897"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2.bp.blogspot.com/-NVHokmP4KJY/TzMs37UE1YI/AAAAAAAACVs/y8IlnmCQkq4/s1600/0k0289_gif-sicodelicos-16.gif"/>
          <p:cNvPicPr>
            <a:picLocks noChangeAspect="1" noChangeArrowheads="1" noCrop="1"/>
          </p:cNvPicPr>
          <p:nvPr/>
        </p:nvPicPr>
        <p:blipFill>
          <a:blip r:embed="rId3" cstate="print">
            <a:duotone>
              <a:schemeClr val="accent3">
                <a:shade val="45000"/>
                <a:satMod val="135000"/>
              </a:schemeClr>
              <a:prstClr val="white"/>
            </a:duotone>
            <a:lum bright="-14000" contrast="31000"/>
          </a:blip>
          <a:srcRect/>
          <a:stretch>
            <a:fillRect/>
          </a:stretch>
        </p:blipFill>
        <p:spPr bwMode="auto">
          <a:xfrm>
            <a:off x="-1" y="0"/>
            <a:ext cx="9144001" cy="6858000"/>
          </a:xfrm>
          <a:prstGeom prst="rect">
            <a:avLst/>
          </a:prstGeom>
          <a:noFill/>
        </p:spPr>
      </p:pic>
      <p:pic>
        <p:nvPicPr>
          <p:cNvPr id="7172" name="Picture 4" descr="eingang n"/>
          <p:cNvPicPr>
            <a:picLocks noChangeAspect="1" noChangeArrowheads="1"/>
          </p:cNvPicPr>
          <p:nvPr/>
        </p:nvPicPr>
        <p:blipFill>
          <a:blip r:embed="rId4"/>
          <a:srcRect l="3125" t="2734" r="3124" b="2343"/>
          <a:stretch>
            <a:fillRect/>
          </a:stretch>
        </p:blipFill>
        <p:spPr bwMode="auto">
          <a:xfrm>
            <a:off x="0" y="0"/>
            <a:ext cx="5143504" cy="6943730"/>
          </a:xfrm>
          <a:prstGeom prst="rect">
            <a:avLst/>
          </a:prstGeom>
          <a:noFill/>
          <a:ln w="6350">
            <a:noFill/>
            <a:miter lim="800000"/>
            <a:headEnd/>
            <a:tailEnd/>
          </a:ln>
        </p:spPr>
      </p:pic>
      <p:sp>
        <p:nvSpPr>
          <p:cNvPr id="7173" name="Text Box 5"/>
          <p:cNvSpPr txBox="1">
            <a:spLocks noChangeArrowheads="1"/>
          </p:cNvSpPr>
          <p:nvPr/>
        </p:nvSpPr>
        <p:spPr bwMode="auto">
          <a:xfrm>
            <a:off x="5500694" y="857232"/>
            <a:ext cx="3384260" cy="1569660"/>
          </a:xfrm>
          <a:prstGeom prst="rect">
            <a:avLst/>
          </a:prstGeom>
          <a:noFill/>
          <a:ln w="9525">
            <a:noFill/>
            <a:miter lim="800000"/>
            <a:headEnd/>
            <a:tailEnd/>
          </a:ln>
          <a:effectLst/>
        </p:spPr>
        <p:txBody>
          <a:bodyPr wrap="none">
            <a:spAutoFit/>
          </a:bodyPr>
          <a:lstStyle/>
          <a:p>
            <a:endParaRPr lang="es-ES" sz="2400" dirty="0"/>
          </a:p>
          <a:p>
            <a:r>
              <a:rPr lang="es-ES" sz="4800" i="0" dirty="0">
                <a:latin typeface="Playbill" pitchFamily="82" charset="0"/>
              </a:rPr>
              <a:t>El cañón desde arriba</a:t>
            </a:r>
          </a:p>
          <a:p>
            <a:endParaRPr lang="de-DE" sz="2400" b="1" dirty="0">
              <a:solidFill>
                <a:srgbClr val="FF9396"/>
              </a:solidFill>
              <a:latin typeface="Times New Roman" pitchFamily="18" charset="0"/>
            </a:endParaRPr>
          </a:p>
        </p:txBody>
      </p:sp>
      <p:sp>
        <p:nvSpPr>
          <p:cNvPr id="8" name="7 Rectángulo"/>
          <p:cNvSpPr/>
          <p:nvPr/>
        </p:nvSpPr>
        <p:spPr>
          <a:xfrm>
            <a:off x="5786446" y="2857496"/>
            <a:ext cx="2571752" cy="2554545"/>
          </a:xfrm>
          <a:prstGeom prst="rect">
            <a:avLst/>
          </a:prstGeom>
        </p:spPr>
        <p:txBody>
          <a:bodyPr wrap="square">
            <a:spAutoFit/>
          </a:bodyPr>
          <a:lstStyle/>
          <a:p>
            <a:pPr algn="ctr"/>
            <a:r>
              <a:rPr lang="es-ES" sz="4000" i="0" dirty="0">
                <a:latin typeface="Playbill" pitchFamily="82" charset="0"/>
              </a:rPr>
              <a:t>El sol entra por las grietas provoca un fenómeno de luz y color ...</a:t>
            </a:r>
          </a:p>
        </p:txBody>
      </p:sp>
    </p:spTree>
    <p:custDataLst>
      <p:tags r:id="rId1"/>
    </p:custDataLst>
  </p:cSld>
  <p:clrMapOvr>
    <a:masterClrMapping/>
  </p:clrMapOvr>
  <p:transition spd="slow" advTm="15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childTnLst>
                          </p:cTn>
                        </p:par>
                        <p:par>
                          <p:cTn id="8" fill="hold">
                            <p:stCondLst>
                              <p:cond delay="0"/>
                            </p:stCondLst>
                            <p:childTnLst>
                              <p:par>
                                <p:cTn id="9" presetID="9" presetClass="entr" presetSubtype="0" fill="hold" nodeType="afterEffect">
                                  <p:stCondLst>
                                    <p:cond delay="0"/>
                                  </p:stCondLst>
                                  <p:childTnLst>
                                    <p:set>
                                      <p:cBhvr>
                                        <p:cTn id="10" dur="1" fill="hold">
                                          <p:stCondLst>
                                            <p:cond delay="0"/>
                                          </p:stCondLst>
                                        </p:cTn>
                                        <p:tgtEl>
                                          <p:spTgt spid="7172"/>
                                        </p:tgtEl>
                                        <p:attrNameLst>
                                          <p:attrName>style.visibility</p:attrName>
                                        </p:attrNameLst>
                                      </p:cBhvr>
                                      <p:to>
                                        <p:strVal val="visible"/>
                                      </p:to>
                                    </p:set>
                                    <p:animEffect transition="in" filter="dissolve">
                                      <p:cBhvr>
                                        <p:cTn id="11" dur="20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4">
                <a:shade val="45000"/>
                <a:satMod val="135000"/>
              </a:schemeClr>
              <a:prstClr val="white"/>
            </a:duotone>
            <a:lum bright="30000" contrast="-81000"/>
          </a:blip>
          <a:srcRect/>
          <a:stretch>
            <a:fillRect/>
          </a:stretch>
        </p:blipFill>
        <p:spPr bwMode="auto">
          <a:xfrm>
            <a:off x="-1" y="0"/>
            <a:ext cx="9144001" cy="6858000"/>
          </a:xfrm>
          <a:prstGeom prst="rect">
            <a:avLst/>
          </a:prstGeom>
          <a:noFill/>
        </p:spPr>
      </p:pic>
      <p:pic>
        <p:nvPicPr>
          <p:cNvPr id="60418" name="Picture 2" descr="http://1.bp.blogspot.com/-4MiDETkLkQY/VA3XBeHNcRI/AAAAAAAAHao/yn7jMQ4eYeM/s1600/IMG_5936.JPG"/>
          <p:cNvPicPr>
            <a:picLocks noChangeAspect="1" noChangeArrowheads="1"/>
          </p:cNvPicPr>
          <p:nvPr/>
        </p:nvPicPr>
        <p:blipFill>
          <a:blip r:embed="rId3"/>
          <a:srcRect/>
          <a:stretch>
            <a:fillRect/>
          </a:stretch>
        </p:blipFill>
        <p:spPr bwMode="auto">
          <a:xfrm>
            <a:off x="1785918" y="0"/>
            <a:ext cx="5143500" cy="6858000"/>
          </a:xfrm>
          <a:prstGeom prst="rect">
            <a:avLst/>
          </a:prstGeom>
          <a:noFill/>
        </p:spPr>
      </p:pic>
    </p:spTree>
  </p:cSld>
  <p:clrMapOvr>
    <a:masterClrMapping/>
  </p:clrMapOvr>
  <p:transition spd="slow" advTm="6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m5.i.pbase.com/g4/56/466856/2/138608545.SBhtRnvl.jpg"/>
          <p:cNvPicPr>
            <a:picLocks noChangeAspect="1" noChangeArrowheads="1"/>
          </p:cNvPicPr>
          <p:nvPr/>
        </p:nvPicPr>
        <p:blipFill>
          <a:blip r:embed="rId2"/>
          <a:srcRect/>
          <a:stretch>
            <a:fillRect/>
          </a:stretch>
        </p:blipFill>
        <p:spPr bwMode="auto">
          <a:xfrm>
            <a:off x="-1" y="0"/>
            <a:ext cx="9322621"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www.skianything.com/wp-content/uploads/2011/06/6292011-Antelope-Canyon-Entrance-Web.jpg"/>
          <p:cNvPicPr>
            <a:picLocks noChangeAspect="1" noChangeArrowheads="1"/>
          </p:cNvPicPr>
          <p:nvPr/>
        </p:nvPicPr>
        <p:blipFill>
          <a:blip r:embed="rId2"/>
          <a:srcRect/>
          <a:stretch>
            <a:fillRect/>
          </a:stretch>
        </p:blipFill>
        <p:spPr bwMode="auto">
          <a:xfrm>
            <a:off x="0" y="0"/>
            <a:ext cx="9215464" cy="7215214"/>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www.mightymac.org/southwest/13southwest054.JPG"/>
          <p:cNvPicPr>
            <a:picLocks noChangeAspect="1" noChangeArrowheads="1"/>
          </p:cNvPicPr>
          <p:nvPr/>
        </p:nvPicPr>
        <p:blipFill>
          <a:blip r:embed="rId2"/>
          <a:srcRect/>
          <a:stretch>
            <a:fillRect/>
          </a:stretch>
        </p:blipFill>
        <p:spPr bwMode="auto">
          <a:xfrm>
            <a:off x="-1" y="0"/>
            <a:ext cx="9137991"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jacksonkayak.com/wp-content/uploads/2012/12/014-IMG_4589-Edit.jpg"/>
          <p:cNvPicPr>
            <a:picLocks noChangeAspect="1" noChangeArrowheads="1"/>
          </p:cNvPicPr>
          <p:nvPr/>
        </p:nvPicPr>
        <p:blipFill>
          <a:blip r:embed="rId2"/>
          <a:srcRect/>
          <a:stretch>
            <a:fillRect/>
          </a:stretch>
        </p:blipFill>
        <p:spPr bwMode="auto">
          <a:xfrm>
            <a:off x="0" y="0"/>
            <a:ext cx="9138285" cy="7143776"/>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NVHokmP4KJY/TzMs37UE1YI/AAAAAAAACVs/y8IlnmCQkq4/s1600/0k0289_gif-sicodelicos-16.gif"/>
          <p:cNvPicPr>
            <a:picLocks noChangeAspect="1" noChangeArrowheads="1" noCrop="1"/>
          </p:cNvPicPr>
          <p:nvPr/>
        </p:nvPicPr>
        <p:blipFill>
          <a:blip r:embed="rId2" cstate="print">
            <a:duotone>
              <a:schemeClr val="accent3">
                <a:shade val="45000"/>
                <a:satMod val="135000"/>
              </a:schemeClr>
              <a:prstClr val="white"/>
            </a:duotone>
            <a:lum bright="-14000" contrast="31000"/>
          </a:blip>
          <a:srcRect/>
          <a:stretch>
            <a:fillRect/>
          </a:stretch>
        </p:blipFill>
        <p:spPr bwMode="auto">
          <a:xfrm>
            <a:off x="-1" y="0"/>
            <a:ext cx="9144001" cy="6858000"/>
          </a:xfrm>
          <a:prstGeom prst="rect">
            <a:avLst/>
          </a:prstGeom>
          <a:noFill/>
        </p:spPr>
      </p:pic>
      <p:sp>
        <p:nvSpPr>
          <p:cNvPr id="6" name="5 Rectángulo"/>
          <p:cNvSpPr/>
          <p:nvPr/>
        </p:nvSpPr>
        <p:spPr>
          <a:xfrm>
            <a:off x="5572132" y="3786190"/>
            <a:ext cx="3143272" cy="2554545"/>
          </a:xfrm>
          <a:prstGeom prst="rect">
            <a:avLst/>
          </a:prstGeom>
        </p:spPr>
        <p:txBody>
          <a:bodyPr wrap="square">
            <a:spAutoFit/>
          </a:bodyPr>
          <a:lstStyle/>
          <a:p>
            <a:r>
              <a:rPr lang="es-ES" sz="4000" i="0" dirty="0">
                <a:latin typeface="Playbill" pitchFamily="82" charset="0"/>
              </a:rPr>
              <a:t>La escena es increíblemente  hermosa ... Las formas de las rocas y sus colores ...</a:t>
            </a:r>
          </a:p>
        </p:txBody>
      </p:sp>
      <p:pic>
        <p:nvPicPr>
          <p:cNvPr id="5" name="Picture 4" descr="1497026"/>
          <p:cNvPicPr>
            <a:picLocks noChangeAspect="1" noChangeArrowheads="1"/>
          </p:cNvPicPr>
          <p:nvPr/>
        </p:nvPicPr>
        <p:blipFill>
          <a:blip r:embed="rId3"/>
          <a:srcRect/>
          <a:stretch>
            <a:fillRect/>
          </a:stretch>
        </p:blipFill>
        <p:spPr bwMode="auto">
          <a:xfrm>
            <a:off x="285720" y="285728"/>
            <a:ext cx="4821484" cy="6143668"/>
          </a:xfrm>
          <a:prstGeom prst="rect">
            <a:avLst/>
          </a:prstGeom>
          <a:noFill/>
          <a:ln w="6350">
            <a:noFill/>
            <a:miter lim="800000"/>
            <a:headEnd/>
            <a:tailEnd/>
          </a:ln>
        </p:spPr>
      </p:pic>
    </p:spTree>
  </p:cSld>
  <p:clrMapOvr>
    <a:masterClrMapping/>
  </p:clrMapOvr>
  <p:transition spd="slow" advTm="14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14" presetClass="entr" presetSubtype="1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www.stormchaser.ca/desert_southwest/antelope_canyon/Antelope_Canyon_02.JPG"/>
          <p:cNvPicPr>
            <a:picLocks noChangeAspect="1" noChangeArrowheads="1"/>
          </p:cNvPicPr>
          <p:nvPr/>
        </p:nvPicPr>
        <p:blipFill>
          <a:blip r:embed="rId2"/>
          <a:srcRect/>
          <a:stretch>
            <a:fillRect/>
          </a:stretch>
        </p:blipFill>
        <p:spPr bwMode="auto">
          <a:xfrm>
            <a:off x="0" y="-857280"/>
            <a:ext cx="9144000" cy="771528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4">
                <a:shade val="45000"/>
                <a:satMod val="135000"/>
              </a:schemeClr>
              <a:prstClr val="white"/>
            </a:duotone>
            <a:lum bright="30000" contrast="-81000"/>
          </a:blip>
          <a:srcRect/>
          <a:stretch>
            <a:fillRect/>
          </a:stretch>
        </p:blipFill>
        <p:spPr bwMode="auto">
          <a:xfrm>
            <a:off x="-1" y="0"/>
            <a:ext cx="9144001" cy="6858000"/>
          </a:xfrm>
          <a:prstGeom prst="rect">
            <a:avLst/>
          </a:prstGeom>
          <a:noFill/>
        </p:spPr>
      </p:pic>
      <p:pic>
        <p:nvPicPr>
          <p:cNvPr id="62466" name="Picture 2" descr="http://cdns2.freepik.com/free-photo/_2535740.jpg"/>
          <p:cNvPicPr>
            <a:picLocks noChangeAspect="1" noChangeArrowheads="1"/>
          </p:cNvPicPr>
          <p:nvPr/>
        </p:nvPicPr>
        <p:blipFill>
          <a:blip r:embed="rId3"/>
          <a:srcRect/>
          <a:stretch>
            <a:fillRect/>
          </a:stretch>
        </p:blipFill>
        <p:spPr bwMode="auto">
          <a:xfrm>
            <a:off x="928662" y="571480"/>
            <a:ext cx="7582464" cy="5680593"/>
          </a:xfrm>
          <a:prstGeom prst="rect">
            <a:avLst/>
          </a:prstGeom>
          <a:noFill/>
        </p:spPr>
      </p:pic>
    </p:spTree>
  </p:cSld>
  <p:clrMapOvr>
    <a:masterClrMapping/>
  </p:clrMapOvr>
  <p:transition spd="slow" advTm="6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www.theweddingnotebook.com/wp-content/uploads/2014/04/kedaz-photography-antelope-canyon2-ly-txZ5718.jpg"/>
          <p:cNvPicPr>
            <a:picLocks noChangeAspect="1" noChangeArrowheads="1"/>
          </p:cNvPicPr>
          <p:nvPr/>
        </p:nvPicPr>
        <p:blipFill>
          <a:blip r:embed="rId2"/>
          <a:srcRect/>
          <a:stretch>
            <a:fillRect/>
          </a:stretch>
        </p:blipFill>
        <p:spPr bwMode="auto">
          <a:xfrm>
            <a:off x="-1" y="0"/>
            <a:ext cx="9238331"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4">
                <a:shade val="45000"/>
                <a:satMod val="135000"/>
              </a:schemeClr>
              <a:prstClr val="white"/>
            </a:duotone>
            <a:lum bright="30000" contrast="-81000"/>
          </a:blip>
          <a:srcRect/>
          <a:stretch>
            <a:fillRect/>
          </a:stretch>
        </p:blipFill>
        <p:spPr bwMode="auto">
          <a:xfrm>
            <a:off x="-1" y="0"/>
            <a:ext cx="9144001" cy="6858000"/>
          </a:xfrm>
          <a:prstGeom prst="rect">
            <a:avLst/>
          </a:prstGeom>
          <a:noFill/>
        </p:spPr>
      </p:pic>
      <p:pic>
        <p:nvPicPr>
          <p:cNvPr id="65538" name="Picture 2" descr="http://www.jimshoemakerphotography.com/data/photos/36_1antelope_canyon14b.jpg"/>
          <p:cNvPicPr>
            <a:picLocks noChangeAspect="1" noChangeArrowheads="1"/>
          </p:cNvPicPr>
          <p:nvPr/>
        </p:nvPicPr>
        <p:blipFill>
          <a:blip r:embed="rId3"/>
          <a:srcRect/>
          <a:stretch>
            <a:fillRect/>
          </a:stretch>
        </p:blipFill>
        <p:spPr bwMode="auto">
          <a:xfrm>
            <a:off x="357158" y="428604"/>
            <a:ext cx="4095779" cy="6069648"/>
          </a:xfrm>
          <a:prstGeom prst="rect">
            <a:avLst/>
          </a:prstGeom>
          <a:noFill/>
        </p:spPr>
      </p:pic>
      <p:pic>
        <p:nvPicPr>
          <p:cNvPr id="3" name="Picture 2" descr="C:\Users\Jose Luis\Desktop\682px-USA_10096-7-8_HDR_Antelope_Canyon_Luca_Galuzzi_2007.jpg"/>
          <p:cNvPicPr>
            <a:picLocks noChangeAspect="1" noChangeArrowheads="1"/>
          </p:cNvPicPr>
          <p:nvPr/>
        </p:nvPicPr>
        <p:blipFill>
          <a:blip r:embed="rId4"/>
          <a:srcRect/>
          <a:stretch>
            <a:fillRect/>
          </a:stretch>
        </p:blipFill>
        <p:spPr bwMode="auto">
          <a:xfrm>
            <a:off x="4643438" y="428604"/>
            <a:ext cx="4086213" cy="6129319"/>
          </a:xfrm>
          <a:prstGeom prst="rect">
            <a:avLst/>
          </a:prstGeom>
          <a:noFill/>
        </p:spPr>
      </p:pic>
    </p:spTree>
  </p:cSld>
  <p:clrMapOvr>
    <a:masterClrMapping/>
  </p:clrMapOvr>
  <p:transition spd="slow" advTm="6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lowerantelope.com/wp-content/uploads/2014/09/6120563664_866dedabc5_z.jpg"/>
          <p:cNvPicPr>
            <a:picLocks noChangeAspect="1" noChangeArrowheads="1"/>
          </p:cNvPicPr>
          <p:nvPr/>
        </p:nvPicPr>
        <p:blipFill>
          <a:blip r:embed="rId2"/>
          <a:srcRect/>
          <a:stretch>
            <a:fillRect/>
          </a:stretch>
        </p:blipFill>
        <p:spPr bwMode="auto">
          <a:xfrm>
            <a:off x="0" y="0"/>
            <a:ext cx="9153622"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Users\Jose Luis\Desktop\1158606889.jpg"/>
          <p:cNvPicPr>
            <a:picLocks noChangeAspect="1" noChangeArrowheads="1"/>
          </p:cNvPicPr>
          <p:nvPr/>
        </p:nvPicPr>
        <p:blipFill>
          <a:blip r:embed="rId2"/>
          <a:srcRect/>
          <a:stretch>
            <a:fillRect/>
          </a:stretch>
        </p:blipFill>
        <p:spPr bwMode="auto">
          <a:xfrm>
            <a:off x="0" y="0"/>
            <a:ext cx="9140855"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Users\Jose Luis\Desktop\imagesF6H8OADD.jpg"/>
          <p:cNvPicPr>
            <a:picLocks noChangeAspect="1" noChangeArrowheads="1"/>
          </p:cNvPicPr>
          <p:nvPr/>
        </p:nvPicPr>
        <p:blipFill>
          <a:blip r:embed="rId2"/>
          <a:srcRect/>
          <a:stretch>
            <a:fillRect/>
          </a:stretch>
        </p:blipFill>
        <p:spPr bwMode="auto">
          <a:xfrm>
            <a:off x="0" y="0"/>
            <a:ext cx="4572000" cy="6858000"/>
          </a:xfrm>
          <a:prstGeom prst="rect">
            <a:avLst/>
          </a:prstGeom>
          <a:noFill/>
        </p:spPr>
      </p:pic>
      <p:pic>
        <p:nvPicPr>
          <p:cNvPr id="73731" name="Picture 3" descr="C:\Users\Jose Luis\Desktop\0351.jpg"/>
          <p:cNvPicPr>
            <a:picLocks noChangeAspect="1" noChangeArrowheads="1"/>
          </p:cNvPicPr>
          <p:nvPr/>
        </p:nvPicPr>
        <p:blipFill>
          <a:blip r:embed="rId3" cstate="print"/>
          <a:srcRect/>
          <a:stretch>
            <a:fillRect/>
          </a:stretch>
        </p:blipFill>
        <p:spPr bwMode="auto">
          <a:xfrm>
            <a:off x="4572001" y="0"/>
            <a:ext cx="4572000"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4">
                <a:shade val="45000"/>
                <a:satMod val="135000"/>
              </a:schemeClr>
              <a:prstClr val="white"/>
            </a:duotone>
            <a:lum bright="30000" contrast="-81000"/>
          </a:blip>
          <a:srcRect/>
          <a:stretch>
            <a:fillRect/>
          </a:stretch>
        </p:blipFill>
        <p:spPr bwMode="auto">
          <a:xfrm>
            <a:off x="-1" y="0"/>
            <a:ext cx="9144001" cy="6858000"/>
          </a:xfrm>
          <a:prstGeom prst="rect">
            <a:avLst/>
          </a:prstGeom>
          <a:noFill/>
        </p:spPr>
      </p:pic>
      <p:pic>
        <p:nvPicPr>
          <p:cNvPr id="74755" name="Picture 3" descr="C:\Users\Jose Luis\Desktop\joe-and-deb-in-antelope-canyon_blog.jpg"/>
          <p:cNvPicPr>
            <a:picLocks noChangeAspect="1" noChangeArrowheads="1"/>
          </p:cNvPicPr>
          <p:nvPr/>
        </p:nvPicPr>
        <p:blipFill>
          <a:blip r:embed="rId3"/>
          <a:srcRect/>
          <a:stretch>
            <a:fillRect/>
          </a:stretch>
        </p:blipFill>
        <p:spPr bwMode="auto">
          <a:xfrm>
            <a:off x="2000232" y="0"/>
            <a:ext cx="5079999" cy="6858000"/>
          </a:xfrm>
          <a:prstGeom prst="rect">
            <a:avLst/>
          </a:prstGeom>
          <a:noFill/>
        </p:spPr>
      </p:pic>
    </p:spTree>
  </p:cSld>
  <p:clrMapOvr>
    <a:masterClrMapping/>
  </p:clrMapOvr>
  <p:transition spd="slow" advTm="6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C:\Users\Jose Luis\Desktop\kedaz-photography-antelope-canyon1-ly-tx.jpg"/>
          <p:cNvPicPr>
            <a:picLocks noChangeAspect="1" noChangeArrowheads="1"/>
          </p:cNvPicPr>
          <p:nvPr/>
        </p:nvPicPr>
        <p:blipFill>
          <a:blip r:embed="rId2"/>
          <a:srcRect/>
          <a:stretch>
            <a:fillRect/>
          </a:stretch>
        </p:blipFill>
        <p:spPr bwMode="auto">
          <a:xfrm>
            <a:off x="31218" y="0"/>
            <a:ext cx="9112782"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Users\Jose Luis\Desktop\242%20arizona%20antelopecanyon%20feature.jpg"/>
          <p:cNvPicPr>
            <a:picLocks noChangeAspect="1" noChangeArrowheads="1"/>
          </p:cNvPicPr>
          <p:nvPr/>
        </p:nvPicPr>
        <p:blipFill>
          <a:blip r:embed="rId2"/>
          <a:srcRect/>
          <a:stretch>
            <a:fillRect/>
          </a:stretch>
        </p:blipFill>
        <p:spPr bwMode="auto">
          <a:xfrm>
            <a:off x="-2714676" y="-357214"/>
            <a:ext cx="18877547" cy="7643866"/>
          </a:xfrm>
          <a:prstGeom prst="rect">
            <a:avLst/>
          </a:prstGeom>
          <a:noFill/>
        </p:spPr>
      </p:pic>
    </p:spTree>
  </p:cSld>
  <p:clrMapOvr>
    <a:masterClrMapping/>
  </p:clrMapOvr>
  <p:transition spd="slow" advTm="6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0.78871 -0.02105 L 0.25 2.53469E-6 " pathEditMode="relative" rAng="0" ptsTypes="AA">
                                      <p:cBhvr>
                                        <p:cTn id="6" dur="5000" fill="hold"/>
                                        <p:tgtEl>
                                          <p:spTgt spid="79874"/>
                                        </p:tgtEl>
                                        <p:attrNameLst>
                                          <p:attrName>ppt_x</p:attrName>
                                          <p:attrName>ppt_y</p:attrName>
                                        </p:attrNameLst>
                                      </p:cBhvr>
                                      <p:rCtr x="519"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Users\Jose Luis\Desktop\kedaz-photography-antelope-canyon3-ly-tx5842b.jpg"/>
          <p:cNvPicPr>
            <a:picLocks noChangeAspect="1" noChangeArrowheads="1"/>
          </p:cNvPicPr>
          <p:nvPr/>
        </p:nvPicPr>
        <p:blipFill>
          <a:blip r:embed="rId2"/>
          <a:srcRect/>
          <a:stretch>
            <a:fillRect/>
          </a:stretch>
        </p:blipFill>
        <p:spPr bwMode="auto">
          <a:xfrm>
            <a:off x="0" y="0"/>
            <a:ext cx="9135782"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C:\Users\Jose Luis\Desktop\Antelope-Canyon-3.jpg"/>
          <p:cNvPicPr>
            <a:picLocks noChangeAspect="1" noChangeArrowheads="1"/>
          </p:cNvPicPr>
          <p:nvPr/>
        </p:nvPicPr>
        <p:blipFill>
          <a:blip r:embed="rId3"/>
          <a:srcRect/>
          <a:stretch>
            <a:fillRect/>
          </a:stretch>
        </p:blipFill>
        <p:spPr bwMode="auto">
          <a:xfrm>
            <a:off x="0" y="0"/>
            <a:ext cx="9963510" cy="6858000"/>
          </a:xfrm>
          <a:prstGeom prst="rect">
            <a:avLst/>
          </a:prstGeom>
          <a:noFill/>
        </p:spPr>
      </p:pic>
    </p:spTree>
  </p:cSld>
  <p:clrMapOvr>
    <a:masterClrMapping/>
  </p:clrMapOvr>
  <p:transition spd="slow" advTm="6000">
    <p:cover dir="ld"/>
    <p:sndAc>
      <p:stSnd>
        <p:snd r:embed="rId2" name="Ennio Moricone National_park 252.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2.bp.blogspot.com/-NVHokmP4KJY/TzMs37UE1YI/AAAAAAAACVs/y8IlnmCQkq4/s1600/0k0289_gif-sicodelicos-16.gif"/>
          <p:cNvPicPr>
            <a:picLocks noChangeAspect="1" noChangeArrowheads="1" noCrop="1"/>
          </p:cNvPicPr>
          <p:nvPr/>
        </p:nvPicPr>
        <p:blipFill>
          <a:blip r:embed="rId2" cstate="print">
            <a:duotone>
              <a:schemeClr val="accent3">
                <a:shade val="45000"/>
                <a:satMod val="135000"/>
              </a:schemeClr>
              <a:prstClr val="white"/>
            </a:duotone>
            <a:lum bright="-14000" contrast="31000"/>
          </a:blip>
          <a:srcRect/>
          <a:stretch>
            <a:fillRect/>
          </a:stretch>
        </p:blipFill>
        <p:spPr bwMode="auto">
          <a:xfrm>
            <a:off x="-1" y="0"/>
            <a:ext cx="9144001" cy="6858000"/>
          </a:xfrm>
          <a:prstGeom prst="rect">
            <a:avLst/>
          </a:prstGeom>
          <a:noFill/>
        </p:spPr>
      </p:pic>
      <p:pic>
        <p:nvPicPr>
          <p:cNvPr id="14340" name="Picture 4" descr="5882064 n"/>
          <p:cNvPicPr>
            <a:picLocks noChangeAspect="1" noChangeArrowheads="1"/>
          </p:cNvPicPr>
          <p:nvPr/>
        </p:nvPicPr>
        <p:blipFill>
          <a:blip r:embed="rId3"/>
          <a:srcRect/>
          <a:stretch>
            <a:fillRect/>
          </a:stretch>
        </p:blipFill>
        <p:spPr bwMode="auto">
          <a:xfrm>
            <a:off x="4643438" y="428604"/>
            <a:ext cx="4051300" cy="6048375"/>
          </a:xfrm>
          <a:prstGeom prst="rect">
            <a:avLst/>
          </a:prstGeom>
          <a:noFill/>
          <a:ln w="6350">
            <a:noFill/>
            <a:miter lim="800000"/>
            <a:headEnd/>
            <a:tailEnd/>
          </a:ln>
        </p:spPr>
      </p:pic>
      <p:pic>
        <p:nvPicPr>
          <p:cNvPr id="5" name="Picture 4" descr="1924396 n"/>
          <p:cNvPicPr>
            <a:picLocks noChangeAspect="1" noChangeArrowheads="1"/>
          </p:cNvPicPr>
          <p:nvPr/>
        </p:nvPicPr>
        <p:blipFill>
          <a:blip r:embed="rId4"/>
          <a:srcRect/>
          <a:stretch>
            <a:fillRect/>
          </a:stretch>
        </p:blipFill>
        <p:spPr bwMode="auto">
          <a:xfrm>
            <a:off x="285720" y="428604"/>
            <a:ext cx="4029075" cy="6043612"/>
          </a:xfrm>
          <a:prstGeom prst="rect">
            <a:avLst/>
          </a:prstGeom>
          <a:noFill/>
          <a:ln w="6350">
            <a:noFill/>
            <a:miter lim="800000"/>
            <a:headEnd/>
            <a:tailEnd/>
          </a:ln>
        </p:spPr>
      </p:pic>
    </p:spTree>
  </p:cSld>
  <p:clrMapOvr>
    <a:masterClrMapping/>
  </p:clrMapOvr>
  <p:transition spd="slow" advTm="6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14" presetClass="entr" presetSubtype="10" fill="hold" nodeType="afterEffect">
                                  <p:stCondLst>
                                    <p:cond delay="0"/>
                                  </p:stCondLst>
                                  <p:childTnLst>
                                    <p:set>
                                      <p:cBhvr>
                                        <p:cTn id="10" dur="1" fill="hold">
                                          <p:stCondLst>
                                            <p:cond delay="0"/>
                                          </p:stCondLst>
                                        </p:cTn>
                                        <p:tgtEl>
                                          <p:spTgt spid="14340"/>
                                        </p:tgtEl>
                                        <p:attrNameLst>
                                          <p:attrName>style.visibility</p:attrName>
                                        </p:attrNameLst>
                                      </p:cBhvr>
                                      <p:to>
                                        <p:strVal val="visible"/>
                                      </p:to>
                                    </p:set>
                                    <p:animEffect transition="in" filter="randombar(horizontal)">
                                      <p:cBhvr>
                                        <p:cTn id="11" dur="500"/>
                                        <p:tgtEl>
                                          <p:spTgt spid="14340"/>
                                        </p:tgtEl>
                                      </p:cBhvr>
                                    </p:animEffect>
                                  </p:childTnLst>
                                </p:cTn>
                              </p:par>
                            </p:childTnLst>
                          </p:cTn>
                        </p:par>
                        <p:par>
                          <p:cTn id="12" fill="hold">
                            <p:stCondLst>
                              <p:cond delay="500"/>
                            </p:stCondLst>
                            <p:childTnLst>
                              <p:par>
                                <p:cTn id="13" presetID="9"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ssolv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7" name="Picture 5" descr="ein tumbleweed im sandsteinspalt n"/>
          <p:cNvPicPr>
            <a:picLocks noChangeAspect="1" noChangeArrowheads="1"/>
          </p:cNvPicPr>
          <p:nvPr/>
        </p:nvPicPr>
        <p:blipFill>
          <a:blip r:embed="rId2"/>
          <a:srcRect/>
          <a:stretch>
            <a:fillRect/>
          </a:stretch>
        </p:blipFill>
        <p:spPr bwMode="auto">
          <a:xfrm>
            <a:off x="-1" y="0"/>
            <a:ext cx="9188471" cy="6858000"/>
          </a:xfrm>
          <a:prstGeom prst="rect">
            <a:avLst/>
          </a:prstGeom>
          <a:noFill/>
          <a:ln w="0">
            <a:noFill/>
            <a:miter lim="800000"/>
            <a:headEnd/>
            <a:tailEnd/>
          </a:ln>
        </p:spPr>
      </p:pic>
    </p:spTree>
  </p:cSld>
  <p:clrMapOvr>
    <a:masterClrMapping/>
  </p:clrMapOvr>
  <p:transition spd="slow" advTm="6000">
    <p:cover dir="l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www.theweddingnotebook.com/wp-content/uploads/2014/04/kedaz-photography-antelope-canyon4-ly-tx5754.jpg"/>
          <p:cNvPicPr>
            <a:picLocks noChangeAspect="1" noChangeArrowheads="1"/>
          </p:cNvPicPr>
          <p:nvPr/>
        </p:nvPicPr>
        <p:blipFill>
          <a:blip r:embed="rId2"/>
          <a:srcRect/>
          <a:stretch>
            <a:fillRect/>
          </a:stretch>
        </p:blipFill>
        <p:spPr bwMode="auto">
          <a:xfrm>
            <a:off x="-1" y="0"/>
            <a:ext cx="9240525"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5156918 n"/>
          <p:cNvPicPr>
            <a:picLocks noChangeAspect="1" noChangeArrowheads="1"/>
          </p:cNvPicPr>
          <p:nvPr/>
        </p:nvPicPr>
        <p:blipFill>
          <a:blip r:embed="rId2"/>
          <a:srcRect/>
          <a:stretch>
            <a:fillRect/>
          </a:stretch>
        </p:blipFill>
        <p:spPr bwMode="auto">
          <a:xfrm>
            <a:off x="0" y="0"/>
            <a:ext cx="9140544" cy="6858000"/>
          </a:xfrm>
          <a:prstGeom prst="rect">
            <a:avLst/>
          </a:prstGeom>
          <a:noFill/>
          <a:ln w="6350">
            <a:noFill/>
            <a:miter lim="800000"/>
            <a:headEnd/>
            <a:tailEnd/>
          </a:ln>
        </p:spPr>
      </p:pic>
    </p:spTree>
  </p:cSld>
  <p:clrMapOvr>
    <a:masterClrMapping/>
  </p:clrMapOvr>
  <p:transition spd="slow" advTm="6000">
    <p:cover dir="l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1" y="0"/>
            <a:ext cx="9144001" cy="6858000"/>
          </a:xfrm>
          <a:prstGeom prst="rect">
            <a:avLst/>
          </a:prstGeom>
          <a:noFill/>
        </p:spPr>
      </p:pic>
      <p:pic>
        <p:nvPicPr>
          <p:cNvPr id="8196" name="Picture 4" descr="Upper antelope Canyon in der Nähe von Page Arizona n"/>
          <p:cNvPicPr>
            <a:picLocks noChangeAspect="1" noChangeArrowheads="1"/>
          </p:cNvPicPr>
          <p:nvPr/>
        </p:nvPicPr>
        <p:blipFill>
          <a:blip r:embed="rId3"/>
          <a:srcRect/>
          <a:stretch>
            <a:fillRect/>
          </a:stretch>
        </p:blipFill>
        <p:spPr bwMode="auto">
          <a:xfrm>
            <a:off x="285720" y="785794"/>
            <a:ext cx="4045025" cy="5705492"/>
          </a:xfrm>
          <a:prstGeom prst="rect">
            <a:avLst/>
          </a:prstGeom>
          <a:noFill/>
          <a:ln w="6350">
            <a:noFill/>
            <a:miter lim="800000"/>
            <a:headEnd/>
            <a:tailEnd/>
          </a:ln>
        </p:spPr>
      </p:pic>
      <p:pic>
        <p:nvPicPr>
          <p:cNvPr id="5" name="Picture 4" descr="5012990"/>
          <p:cNvPicPr>
            <a:picLocks noChangeAspect="1" noChangeArrowheads="1"/>
          </p:cNvPicPr>
          <p:nvPr/>
        </p:nvPicPr>
        <p:blipFill>
          <a:blip r:embed="rId4"/>
          <a:srcRect/>
          <a:stretch>
            <a:fillRect/>
          </a:stretch>
        </p:blipFill>
        <p:spPr bwMode="auto">
          <a:xfrm>
            <a:off x="4643438" y="785794"/>
            <a:ext cx="4231107" cy="5641982"/>
          </a:xfrm>
          <a:prstGeom prst="rect">
            <a:avLst/>
          </a:prstGeom>
          <a:noFill/>
          <a:ln w="6350">
            <a:noFill/>
            <a:miter lim="800000"/>
            <a:headEnd/>
            <a:tailEnd/>
          </a:ln>
        </p:spPr>
      </p:pic>
    </p:spTree>
  </p:cSld>
  <p:clrMapOvr>
    <a:masterClrMapping/>
  </p:clrMapOvr>
  <p:transition spd="slow" advTm="6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14" presetClass="entr" presetSubtype="5" fill="hold" nodeType="afterEffect">
                                  <p:stCondLst>
                                    <p:cond delay="0"/>
                                  </p:stCondLst>
                                  <p:childTnLst>
                                    <p:set>
                                      <p:cBhvr>
                                        <p:cTn id="10" dur="1" fill="hold">
                                          <p:stCondLst>
                                            <p:cond delay="0"/>
                                          </p:stCondLst>
                                        </p:cTn>
                                        <p:tgtEl>
                                          <p:spTgt spid="8196"/>
                                        </p:tgtEl>
                                        <p:attrNameLst>
                                          <p:attrName>style.visibility</p:attrName>
                                        </p:attrNameLst>
                                      </p:cBhvr>
                                      <p:to>
                                        <p:strVal val="visible"/>
                                      </p:to>
                                    </p:set>
                                    <p:animEffect transition="in" filter="randombar(vertical)">
                                      <p:cBhvr>
                                        <p:cTn id="11" dur="500"/>
                                        <p:tgtEl>
                                          <p:spTgt spid="8196"/>
                                        </p:tgtEl>
                                      </p:cBhvr>
                                    </p:animEffect>
                                  </p:childTnLst>
                                </p:cTn>
                              </p:par>
                            </p:childTnLst>
                          </p:cTn>
                        </p:par>
                        <p:par>
                          <p:cTn id="12" fill="hold">
                            <p:stCondLst>
                              <p:cond delay="500"/>
                            </p:stCondLst>
                            <p:childTnLst>
                              <p:par>
                                <p:cTn id="13" presetID="14" presetClass="entr" presetSubtype="5"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1686316 n"/>
          <p:cNvPicPr>
            <a:picLocks noChangeAspect="1" noChangeArrowheads="1"/>
          </p:cNvPicPr>
          <p:nvPr/>
        </p:nvPicPr>
        <p:blipFill>
          <a:blip r:embed="rId2"/>
          <a:srcRect l="3906" t="5208" r="3127" b="5208"/>
          <a:stretch>
            <a:fillRect/>
          </a:stretch>
        </p:blipFill>
        <p:spPr bwMode="auto">
          <a:xfrm>
            <a:off x="0" y="0"/>
            <a:ext cx="9144000" cy="6858000"/>
          </a:xfrm>
          <a:prstGeom prst="rect">
            <a:avLst/>
          </a:prstGeom>
          <a:noFill/>
          <a:ln w="6350">
            <a:noFill/>
            <a:miter lim="800000"/>
            <a:headEnd/>
            <a:tailEnd/>
          </a:ln>
        </p:spPr>
      </p:pic>
    </p:spTree>
  </p:cSld>
  <p:clrMapOvr>
    <a:masterClrMapping/>
  </p:clrMapOvr>
  <p:transition spd="slow" advTm="6000">
    <p:cover dir="l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Users\Jose Luis\Desktop\A-view-of-Antelope-canyon-in-Arizona.jpg"/>
          <p:cNvPicPr>
            <a:picLocks noChangeAspect="1" noChangeArrowheads="1"/>
          </p:cNvPicPr>
          <p:nvPr/>
        </p:nvPicPr>
        <p:blipFill>
          <a:blip r:embed="rId2" cstate="print"/>
          <a:srcRect/>
          <a:stretch>
            <a:fillRect/>
          </a:stretch>
        </p:blipFill>
        <p:spPr bwMode="auto">
          <a:xfrm>
            <a:off x="-571536" y="0"/>
            <a:ext cx="11704638" cy="7858156"/>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Users\Jose Luis\Desktop\lower-antelope-canyon-tcyuen.jpg"/>
          <p:cNvPicPr>
            <a:picLocks noChangeAspect="1" noChangeArrowheads="1"/>
          </p:cNvPicPr>
          <p:nvPr/>
        </p:nvPicPr>
        <p:blipFill>
          <a:blip r:embed="rId2"/>
          <a:srcRect/>
          <a:stretch>
            <a:fillRect/>
          </a:stretch>
        </p:blipFill>
        <p:spPr bwMode="auto">
          <a:xfrm>
            <a:off x="-1" y="0"/>
            <a:ext cx="10322843" cy="6858000"/>
          </a:xfrm>
          <a:prstGeom prst="rect">
            <a:avLst/>
          </a:prstGeom>
          <a:noFill/>
        </p:spPr>
      </p:pic>
    </p:spTree>
  </p:cSld>
  <p:clrMapOvr>
    <a:masterClrMapping/>
  </p:clrMapOvr>
  <p:transition spd="slow" advTm="6000">
    <p:cover dir="l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5545095 n"/>
          <p:cNvPicPr>
            <a:picLocks noChangeAspect="1" noChangeArrowheads="1"/>
          </p:cNvPicPr>
          <p:nvPr/>
        </p:nvPicPr>
        <p:blipFill>
          <a:blip r:embed="rId2"/>
          <a:srcRect/>
          <a:stretch>
            <a:fillRect/>
          </a:stretch>
        </p:blipFill>
        <p:spPr bwMode="auto">
          <a:xfrm>
            <a:off x="0" y="-142900"/>
            <a:ext cx="9291272" cy="7143800"/>
          </a:xfrm>
          <a:prstGeom prst="rect">
            <a:avLst/>
          </a:prstGeom>
          <a:noFill/>
          <a:ln w="6350">
            <a:solidFill>
              <a:srgbClr val="FFA347"/>
            </a:solidFill>
            <a:miter lim="800000"/>
            <a:headEnd/>
            <a:tailEnd/>
          </a:ln>
        </p:spPr>
      </p:pic>
      <p:pic>
        <p:nvPicPr>
          <p:cNvPr id="5" name="Picture 2" descr="http://4.bp.blogspot.com/-Ftpy6cIxwPo/TzMs-fwIrgI/AAAAAAAACV8/_z1VmN7c5n8/s1600/0k0289_gif-sicodelicos-18.gif"/>
          <p:cNvPicPr>
            <a:picLocks noChangeAspect="1" noChangeArrowheads="1" noCrop="1"/>
          </p:cNvPicPr>
          <p:nvPr/>
        </p:nvPicPr>
        <p:blipFill>
          <a:blip r:embed="rId3" cstate="print">
            <a:duotone>
              <a:schemeClr val="accent3">
                <a:shade val="45000"/>
                <a:satMod val="135000"/>
              </a:schemeClr>
              <a:prstClr val="white"/>
            </a:duotone>
          </a:blip>
          <a:srcRect/>
          <a:stretch>
            <a:fillRect/>
          </a:stretch>
        </p:blipFill>
        <p:spPr bwMode="auto">
          <a:xfrm>
            <a:off x="0" y="-214338"/>
            <a:ext cx="9429785" cy="7358114"/>
          </a:xfrm>
          <a:prstGeom prst="rect">
            <a:avLst/>
          </a:prstGeom>
          <a:noFill/>
        </p:spPr>
      </p:pic>
    </p:spTree>
  </p:cSld>
  <p:clrMapOvr>
    <a:masterClrMapping/>
  </p:clrMapOvr>
  <p:transition spd="slow" advTm="8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4.bp.blogspot.com/-Q1qHnB2HT84/UST5P1i1TKI/AAAAAAAAAFA/gJHGvnP1IOg/s640/297320704_3a6d1a56d0.jpg"/>
          <p:cNvPicPr>
            <a:picLocks noChangeAspect="1" noChangeArrowheads="1"/>
          </p:cNvPicPr>
          <p:nvPr/>
        </p:nvPicPr>
        <p:blipFill>
          <a:blip r:embed="rId3"/>
          <a:srcRect/>
          <a:stretch>
            <a:fillRect/>
          </a:stretch>
        </p:blipFill>
        <p:spPr bwMode="auto">
          <a:xfrm>
            <a:off x="0" y="0"/>
            <a:ext cx="9224688" cy="6858000"/>
          </a:xfrm>
          <a:prstGeom prst="rect">
            <a:avLst/>
          </a:prstGeom>
          <a:noFill/>
        </p:spPr>
      </p:pic>
      <p:pic>
        <p:nvPicPr>
          <p:cNvPr id="2054" name="Image 2" descr="swirlrainbw3.gif"/>
          <p:cNvPicPr>
            <a:picLocks noChangeAspect="1"/>
          </p:cNvPicPr>
          <p:nvPr/>
        </p:nvPicPr>
        <p:blipFill>
          <a:blip r:embed="rId4" cstate="print"/>
          <a:srcRect/>
          <a:stretch>
            <a:fillRect/>
          </a:stretch>
        </p:blipFill>
        <p:spPr bwMode="auto">
          <a:xfrm rot="10800000">
            <a:off x="0" y="1"/>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4" cstate="print"/>
          <a:srcRect/>
          <a:stretch>
            <a:fillRect/>
          </a:stretch>
        </p:blipFill>
        <p:spPr bwMode="auto">
          <a:xfrm rot="10800000">
            <a:off x="0" y="6788151"/>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4" cstate="print"/>
          <a:srcRect/>
          <a:stretch>
            <a:fillRect/>
          </a:stretch>
        </p:blipFill>
        <p:spPr bwMode="auto">
          <a:xfrm rot="5400000">
            <a:off x="-3394074"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4" cstate="print"/>
          <a:srcRect/>
          <a:stretch>
            <a:fillRect/>
          </a:stretch>
        </p:blipFill>
        <p:spPr bwMode="auto">
          <a:xfrm rot="5400000">
            <a:off x="5680076"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5" cstate="print"/>
          <a:srcRect/>
          <a:stretch>
            <a:fillRect/>
          </a:stretch>
        </p:blipFill>
        <p:spPr bwMode="auto">
          <a:xfrm>
            <a:off x="251521" y="5661249"/>
            <a:ext cx="748579" cy="836488"/>
          </a:xfrm>
          <a:prstGeom prst="rect">
            <a:avLst/>
          </a:prstGeom>
          <a:noFill/>
          <a:ln w="38100">
            <a:solidFill>
              <a:srgbClr val="1CDEF8"/>
            </a:solidFill>
            <a:miter lim="800000"/>
            <a:headEnd/>
            <a:tailEnd/>
          </a:ln>
        </p:spPr>
      </p:pic>
      <p:sp>
        <p:nvSpPr>
          <p:cNvPr id="15" name="14 Rectángulo"/>
          <p:cNvSpPr/>
          <p:nvPr/>
        </p:nvSpPr>
        <p:spPr>
          <a:xfrm>
            <a:off x="357158" y="5929330"/>
            <a:ext cx="3071834" cy="654227"/>
          </a:xfrm>
          <a:prstGeom prst="rect">
            <a:avLst/>
          </a:prstGeom>
          <a:ln>
            <a:noFill/>
          </a:ln>
        </p:spPr>
        <p:txBody>
          <a:bodyPr lIns="99261" tIns="49630" rIns="99261" bIns="49630">
            <a:spAutoFit/>
          </a:bodyPr>
          <a:lstStyle/>
          <a:p>
            <a:pPr algn="ctr">
              <a:defRPr/>
            </a:pPr>
            <a:r>
              <a:rPr lang="es-ES" sz="3600" b="1" i="0" kern="10" dirty="0">
                <a:ln w="9525">
                  <a:solidFill>
                    <a:srgbClr val="1CDEF8"/>
                  </a:solidFill>
                  <a:round/>
                  <a:headEnd/>
                  <a:tailEnd/>
                </a:ln>
                <a:effectLst>
                  <a:outerShdw dist="35921" dir="2700000" algn="ctr" rotWithShape="0">
                    <a:schemeClr val="folHlink">
                      <a:alpha val="80000"/>
                    </a:schemeClr>
                  </a:outerShdw>
                </a:effectLst>
                <a:latin typeface="Playbill" pitchFamily="82" charset="0"/>
              </a:rPr>
              <a:t>JOSE LUIS</a:t>
            </a:r>
          </a:p>
        </p:txBody>
      </p:sp>
      <p:sp>
        <p:nvSpPr>
          <p:cNvPr id="12" name="11 Rectángulo"/>
          <p:cNvSpPr/>
          <p:nvPr/>
        </p:nvSpPr>
        <p:spPr>
          <a:xfrm>
            <a:off x="1475656" y="1844824"/>
            <a:ext cx="6737972" cy="915837"/>
          </a:xfrm>
          <a:prstGeom prst="rect">
            <a:avLst/>
          </a:prstGeom>
        </p:spPr>
        <p:txBody>
          <a:bodyPr wrap="square" lIns="99261" tIns="49630" rIns="99261" bIns="49630">
            <a:spAutoFit/>
          </a:bodyPr>
          <a:lstStyle/>
          <a:p>
            <a:pPr algn="ctr"/>
            <a:endParaRPr lang="es-ES" sz="53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2357422" y="285728"/>
            <a:ext cx="7102001" cy="6255761"/>
          </a:xfrm>
          <a:prstGeom prst="rect">
            <a:avLst/>
          </a:prstGeom>
        </p:spPr>
        <p:txBody>
          <a:bodyPr wrap="square" lIns="99261" tIns="49630" rIns="99261" bIns="49630">
            <a:spAutoFit/>
          </a:bodyPr>
          <a:lstStyle/>
          <a:p>
            <a:pPr algn="ctr">
              <a:defRPr/>
            </a:pPr>
            <a:r>
              <a:rPr lang="es-ES" sz="8000" b="1" i="0" kern="10" dirty="0" smtClean="0">
                <a:ln w="9525">
                  <a:solidFill>
                    <a:srgbClr val="1CDEF8"/>
                  </a:solidFill>
                  <a:round/>
                  <a:headEnd/>
                  <a:tailEnd/>
                </a:ln>
                <a:effectLst>
                  <a:outerShdw dist="35921" dir="2700000" algn="ctr" rotWithShape="0">
                    <a:schemeClr val="folHlink">
                      <a:alpha val="80000"/>
                    </a:schemeClr>
                  </a:outerShdw>
                </a:effectLst>
                <a:latin typeface="Playbill" pitchFamily="82" charset="0"/>
              </a:rPr>
              <a:t>UN FUERTE</a:t>
            </a:r>
          </a:p>
          <a:p>
            <a:pPr algn="ctr">
              <a:defRPr/>
            </a:pPr>
            <a:r>
              <a:rPr lang="es-ES" sz="8000" b="1" i="0" kern="10" dirty="0" smtClean="0">
                <a:ln w="9525">
                  <a:solidFill>
                    <a:srgbClr val="1CDEF8"/>
                  </a:solidFill>
                  <a:round/>
                  <a:headEnd/>
                  <a:tailEnd/>
                </a:ln>
                <a:effectLst>
                  <a:outerShdw dist="35921" dir="2700000" algn="ctr" rotWithShape="0">
                    <a:schemeClr val="folHlink">
                      <a:alpha val="80000"/>
                    </a:schemeClr>
                  </a:outerShdw>
                </a:effectLst>
                <a:latin typeface="Playbill" pitchFamily="82" charset="0"/>
              </a:rPr>
              <a:t>ABRAZO</a:t>
            </a:r>
          </a:p>
          <a:p>
            <a:pPr algn="ctr">
              <a:defRPr/>
            </a:pPr>
            <a:endParaRPr lang="es-ES" sz="8000" b="1" i="0" kern="10" dirty="0" smtClean="0">
              <a:ln w="9525">
                <a:solidFill>
                  <a:srgbClr val="1CDEF8"/>
                </a:solidFill>
                <a:round/>
                <a:headEnd/>
                <a:tailEnd/>
              </a:ln>
              <a:effectLst>
                <a:outerShdw dist="35921" dir="2700000" algn="ctr" rotWithShape="0">
                  <a:schemeClr val="folHlink">
                    <a:alpha val="80000"/>
                  </a:schemeClr>
                </a:outerShdw>
              </a:effectLst>
              <a:latin typeface="Playbill" pitchFamily="82" charset="0"/>
            </a:endParaRPr>
          </a:p>
          <a:p>
            <a:pPr algn="ctr">
              <a:defRPr/>
            </a:pPr>
            <a:r>
              <a:rPr lang="es-ES" sz="8000" b="1" i="0" kern="10" dirty="0" smtClean="0">
                <a:ln w="9525">
                  <a:solidFill>
                    <a:srgbClr val="1CDEF8"/>
                  </a:solidFill>
                  <a:round/>
                  <a:headEnd/>
                  <a:tailEnd/>
                </a:ln>
                <a:effectLst>
                  <a:outerShdw dist="35921" dir="2700000" algn="ctr" rotWithShape="0">
                    <a:schemeClr val="folHlink">
                      <a:alpha val="80000"/>
                    </a:schemeClr>
                  </a:outerShdw>
                </a:effectLst>
                <a:latin typeface="Playbill" pitchFamily="82" charset="0"/>
              </a:rPr>
              <a:t>QUE TENGAS</a:t>
            </a:r>
          </a:p>
          <a:p>
            <a:pPr algn="ctr">
              <a:defRPr/>
            </a:pPr>
            <a:r>
              <a:rPr lang="es-ES" sz="8000" b="1" i="0" kern="10" dirty="0" smtClean="0">
                <a:ln w="9525">
                  <a:solidFill>
                    <a:srgbClr val="1CDEF8"/>
                  </a:solidFill>
                  <a:round/>
                  <a:headEnd/>
                  <a:tailEnd/>
                </a:ln>
                <a:effectLst>
                  <a:outerShdw dist="35921" dir="2700000" algn="ctr" rotWithShape="0">
                    <a:schemeClr val="folHlink">
                      <a:alpha val="80000"/>
                    </a:schemeClr>
                  </a:outerShdw>
                </a:effectLst>
                <a:latin typeface="Playbill" pitchFamily="82" charset="0"/>
              </a:rPr>
              <a:t>UN BUEN DIA</a:t>
            </a:r>
            <a:endParaRPr lang="es-ES" sz="8000" b="1" i="0" kern="10" dirty="0">
              <a:ln w="9525">
                <a:solidFill>
                  <a:srgbClr val="1CDEF8"/>
                </a:solidFill>
                <a:round/>
                <a:headEnd/>
                <a:tailEnd/>
              </a:ln>
              <a:effectLst>
                <a:outerShdw dist="35921" dir="2700000" algn="ctr" rotWithShape="0">
                  <a:schemeClr val="folHlink">
                    <a:alpha val="80000"/>
                  </a:schemeClr>
                </a:outerShdw>
              </a:effectLst>
              <a:latin typeface="Playbill" pitchFamily="82" charset="0"/>
            </a:endParaRPr>
          </a:p>
        </p:txBody>
      </p:sp>
      <p:sp>
        <p:nvSpPr>
          <p:cNvPr id="14" name="13 CuadroTexto"/>
          <p:cNvSpPr txBox="1"/>
          <p:nvPr/>
        </p:nvSpPr>
        <p:spPr>
          <a:xfrm>
            <a:off x="1043609" y="332655"/>
            <a:ext cx="200525" cy="408006"/>
          </a:xfrm>
          <a:prstGeom prst="rect">
            <a:avLst/>
          </a:prstGeom>
          <a:noFill/>
        </p:spPr>
        <p:txBody>
          <a:bodyPr wrap="none" lIns="99261" tIns="49630" rIns="99261" bIns="49630" rtlCol="0">
            <a:spAutoFit/>
          </a:bodyPr>
          <a:lstStyle/>
          <a:p>
            <a:endParaRPr lang="es-ES" b="1" dirty="0">
              <a:solidFill>
                <a:srgbClr val="0000FF"/>
              </a:solidFill>
              <a:latin typeface="Arial Black" pitchFamily="34" charset="0"/>
            </a:endParaRPr>
          </a:p>
        </p:txBody>
      </p:sp>
    </p:spTree>
  </p:cSld>
  <p:clrMapOvr>
    <a:masterClrMapping/>
  </p:clrMapOvr>
  <p:transition spd="slow" advTm="12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p:cTn id="7"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16">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6">
                                            <p:txEl>
                                              <p:pRg st="1" end="1"/>
                                            </p:txEl>
                                          </p:spTgt>
                                        </p:tgtEl>
                                        <p:attrNameLst>
                                          <p:attrName>style.visibility</p:attrName>
                                        </p:attrNameLst>
                                      </p:cBhvr>
                                      <p:to>
                                        <p:strVal val="visible"/>
                                      </p:to>
                                    </p:set>
                                    <p:anim calcmode="lin" valueType="num">
                                      <p:cBhvr>
                                        <p:cTn id="11"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3" end="3"/>
                                            </p:txEl>
                                          </p:spTgt>
                                        </p:tgtEl>
                                        <p:attrNameLst>
                                          <p:attrName>style.visibility</p:attrName>
                                        </p:attrNameLst>
                                      </p:cBhvr>
                                      <p:to>
                                        <p:strVal val="visible"/>
                                      </p:to>
                                    </p:set>
                                    <p:anim calcmode="lin" valueType="num">
                                      <p:cBhvr>
                                        <p:cTn id="16" dur="3000" fill="hold"/>
                                        <p:tgtEl>
                                          <p:spTgt spid="16">
                                            <p:txEl>
                                              <p:pRg st="3" end="3"/>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3" end="3"/>
                                            </p:txEl>
                                          </p:spTgt>
                                        </p:tgtEl>
                                        <p:attrNameLst>
                                          <p:attrName>ppt_h</p:attrName>
                                        </p:attrNameLst>
                                      </p:cBhvr>
                                      <p:tavLst>
                                        <p:tav tm="0">
                                          <p:val>
                                            <p:strVal val="#ppt_h"/>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16">
                                            <p:txEl>
                                              <p:pRg st="4" end="4"/>
                                            </p:txEl>
                                          </p:spTgt>
                                        </p:tgtEl>
                                        <p:attrNameLst>
                                          <p:attrName>style.visibility</p:attrName>
                                        </p:attrNameLst>
                                      </p:cBhvr>
                                      <p:to>
                                        <p:strVal val="visible"/>
                                      </p:to>
                                    </p:set>
                                    <p:anim calcmode="lin" valueType="num">
                                      <p:cBhvr>
                                        <p:cTn id="20" dur="3000" fill="hold"/>
                                        <p:tgtEl>
                                          <p:spTgt spid="16">
                                            <p:txEl>
                                              <p:pRg st="4" end="4"/>
                                            </p:txEl>
                                          </p:spTgt>
                                        </p:tgtEl>
                                        <p:attrNameLst>
                                          <p:attrName>ppt_w</p:attrName>
                                        </p:attrNameLst>
                                      </p:cBhvr>
                                      <p:tavLst>
                                        <p:tav tm="0">
                                          <p:val>
                                            <p:fltVal val="0"/>
                                          </p:val>
                                        </p:tav>
                                        <p:tav tm="100000">
                                          <p:val>
                                            <p:strVal val="#ppt_w"/>
                                          </p:val>
                                        </p:tav>
                                      </p:tavLst>
                                    </p:anim>
                                    <p:anim calcmode="lin" valueType="num">
                                      <p:cBhvr>
                                        <p:cTn id="21" dur="3000" fill="hold"/>
                                        <p:tgtEl>
                                          <p:spTgt spid="16">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dirty="0">
                <a:latin typeface="Kristen ITC" pitchFamily="66" charset="0"/>
              </a:rPr>
              <a:t>¿Te ha gustado?</a:t>
            </a:r>
            <a:r>
              <a:rPr lang="es-ES" sz="4800" dirty="0">
                <a:latin typeface="Kristen ITC" pitchFamily="66" charset="0"/>
              </a:rPr>
              <a:t> </a:t>
            </a:r>
            <a:br>
              <a:rPr lang="es-ES" sz="4800" dirty="0">
                <a:latin typeface="Kristen ITC" pitchFamily="66" charset="0"/>
              </a:rPr>
            </a:br>
            <a:r>
              <a:rPr lang="es-ES" sz="4400" dirty="0">
                <a:latin typeface="Kristen ITC" pitchFamily="66" charset="0"/>
              </a:rPr>
              <a:t>Puedes ver más entrando </a:t>
            </a:r>
            <a:br>
              <a:rPr lang="es-ES" sz="4400" dirty="0">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1"/>
</p:tagLst>
</file>

<file path=ppt/theme/theme1.xml><?xml version="1.0" encoding="utf-8"?>
<a:theme xmlns:a="http://schemas.openxmlformats.org/drawingml/2006/main" name="EL INDIO ANTILOPE CANYON">
  <a:themeElements>
    <a:clrScheme name="Milagros de la naturaleza PAC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ilagros de la naturaleza PAC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2000" b="0" i="1" u="none" strike="noStrike" cap="none" normalizeH="0" baseline="0" smtClean="0">
            <a:ln>
              <a:noFill/>
            </a:ln>
            <a:solidFill>
              <a:schemeClr val="tx1"/>
            </a:solidFill>
            <a:effectLst/>
            <a:latin typeface="Monotype Corsiva"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2000" b="0" i="1" u="none" strike="noStrike" cap="none" normalizeH="0" baseline="0" smtClean="0">
            <a:ln>
              <a:noFill/>
            </a:ln>
            <a:solidFill>
              <a:schemeClr val="tx1"/>
            </a:solidFill>
            <a:effectLst/>
            <a:latin typeface="Monotype Corsiva" pitchFamily="66" charset="0"/>
          </a:defRPr>
        </a:defPPr>
      </a:lstStyle>
    </a:lnDef>
  </a:objectDefaults>
  <a:extraClrSchemeLst>
    <a:extraClrScheme>
      <a:clrScheme name="Milagros de la naturaleza PAC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ilagros de la naturaleza PAC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ilagros de la naturaleza PAC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ilagros de la naturaleza PAC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ilagros de la naturaleza PAC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ilagros de la naturaleza PAC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ilagros de la naturaleza PAC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ilagros de la naturaleza PAC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ilagros de la naturaleza PAC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ilagros de la naturaleza PAC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ilagros de la naturaleza PAC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ilagros de la naturaleza PAC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INDIO ANTILOPE CANYON</Template>
  <TotalTime>3</TotalTime>
  <Words>344</Words>
  <Application>Microsoft Office PowerPoint</Application>
  <PresentationFormat>Presentación en pantalla (4:3)</PresentationFormat>
  <Paragraphs>36</Paragraphs>
  <Slides>61</Slides>
  <Notes>1</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EL INDIO ANTILOPE CANYON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2015-10-28T19:21:12Z</dcterms:created>
  <dcterms:modified xsi:type="dcterms:W3CDTF">2015-10-28T19:24:39Z</dcterms:modified>
</cp:coreProperties>
</file>