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866" r:id="rId1"/>
    <p:sldMasterId id="2147483878" r:id="rId2"/>
  </p:sldMasterIdLst>
  <p:sldIdLst>
    <p:sldId id="275" r:id="rId3"/>
    <p:sldId id="257" r:id="rId4"/>
    <p:sldId id="258" r:id="rId5"/>
    <p:sldId id="260" r:id="rId6"/>
    <p:sldId id="261" r:id="rId7"/>
    <p:sldId id="265" r:id="rId8"/>
    <p:sldId id="267" r:id="rId9"/>
    <p:sldId id="262" r:id="rId10"/>
    <p:sldId id="266" r:id="rId11"/>
    <p:sldId id="263" r:id="rId12"/>
    <p:sldId id="268" r:id="rId13"/>
    <p:sldId id="269" r:id="rId14"/>
    <p:sldId id="271" r:id="rId15"/>
    <p:sldId id="259" r:id="rId16"/>
    <p:sldId id="276" r:id="rId17"/>
  </p:sldIdLst>
  <p:sldSz cx="8999538" cy="6840538"/>
  <p:notesSz cx="6858000" cy="9144000"/>
  <p:defaultTextStyle>
    <a:defPPr>
      <a:defRPr lang="en-US"/>
    </a:defPPr>
    <a:lvl1pPr marL="0" algn="l" defTabSz="452537" rtl="0" eaLnBrk="1" latinLnBrk="0" hangingPunct="1">
      <a:defRPr sz="1782" kern="1200">
        <a:solidFill>
          <a:schemeClr val="tx1"/>
        </a:solidFill>
        <a:latin typeface="+mn-lt"/>
        <a:ea typeface="+mn-ea"/>
        <a:cs typeface="+mn-cs"/>
      </a:defRPr>
    </a:lvl1pPr>
    <a:lvl2pPr marL="452537" algn="l" defTabSz="452537" rtl="0" eaLnBrk="1" latinLnBrk="0" hangingPunct="1">
      <a:defRPr sz="1782" kern="1200">
        <a:solidFill>
          <a:schemeClr val="tx1"/>
        </a:solidFill>
        <a:latin typeface="+mn-lt"/>
        <a:ea typeface="+mn-ea"/>
        <a:cs typeface="+mn-cs"/>
      </a:defRPr>
    </a:lvl2pPr>
    <a:lvl3pPr marL="905073" algn="l" defTabSz="452537" rtl="0" eaLnBrk="1" latinLnBrk="0" hangingPunct="1">
      <a:defRPr sz="1782" kern="1200">
        <a:solidFill>
          <a:schemeClr val="tx1"/>
        </a:solidFill>
        <a:latin typeface="+mn-lt"/>
        <a:ea typeface="+mn-ea"/>
        <a:cs typeface="+mn-cs"/>
      </a:defRPr>
    </a:lvl3pPr>
    <a:lvl4pPr marL="1357610" algn="l" defTabSz="452537" rtl="0" eaLnBrk="1" latinLnBrk="0" hangingPunct="1">
      <a:defRPr sz="1782" kern="1200">
        <a:solidFill>
          <a:schemeClr val="tx1"/>
        </a:solidFill>
        <a:latin typeface="+mn-lt"/>
        <a:ea typeface="+mn-ea"/>
        <a:cs typeface="+mn-cs"/>
      </a:defRPr>
    </a:lvl4pPr>
    <a:lvl5pPr marL="1810146" algn="l" defTabSz="452537" rtl="0" eaLnBrk="1" latinLnBrk="0" hangingPunct="1">
      <a:defRPr sz="1782" kern="1200">
        <a:solidFill>
          <a:schemeClr val="tx1"/>
        </a:solidFill>
        <a:latin typeface="+mn-lt"/>
        <a:ea typeface="+mn-ea"/>
        <a:cs typeface="+mn-cs"/>
      </a:defRPr>
    </a:lvl5pPr>
    <a:lvl6pPr marL="2262683" algn="l" defTabSz="452537" rtl="0" eaLnBrk="1" latinLnBrk="0" hangingPunct="1">
      <a:defRPr sz="1782" kern="1200">
        <a:solidFill>
          <a:schemeClr val="tx1"/>
        </a:solidFill>
        <a:latin typeface="+mn-lt"/>
        <a:ea typeface="+mn-ea"/>
        <a:cs typeface="+mn-cs"/>
      </a:defRPr>
    </a:lvl6pPr>
    <a:lvl7pPr marL="2715219" algn="l" defTabSz="452537" rtl="0" eaLnBrk="1" latinLnBrk="0" hangingPunct="1">
      <a:defRPr sz="1782" kern="1200">
        <a:solidFill>
          <a:schemeClr val="tx1"/>
        </a:solidFill>
        <a:latin typeface="+mn-lt"/>
        <a:ea typeface="+mn-ea"/>
        <a:cs typeface="+mn-cs"/>
      </a:defRPr>
    </a:lvl7pPr>
    <a:lvl8pPr marL="3167756" algn="l" defTabSz="452537" rtl="0" eaLnBrk="1" latinLnBrk="0" hangingPunct="1">
      <a:defRPr sz="1782" kern="1200">
        <a:solidFill>
          <a:schemeClr val="tx1"/>
        </a:solidFill>
        <a:latin typeface="+mn-lt"/>
        <a:ea typeface="+mn-ea"/>
        <a:cs typeface="+mn-cs"/>
      </a:defRPr>
    </a:lvl8pPr>
    <a:lvl9pPr marL="3620292" algn="l" defTabSz="452537" rtl="0" eaLnBrk="1" latinLnBrk="0" hangingPunct="1">
      <a:defRPr sz="1782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IrS8NGRnDj6xkqp4HHZNQ==" hashData="4Nz/O/ykkQ+gDJ875OanEagzLJAwRKlooOiTlidQRugD6D13nq8u5cwchRlKFBamwkH2HtNwSr813NQ0a3ltE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5" d="100"/>
          <a:sy n="75" d="100"/>
        </p:scale>
        <p:origin x="58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gradFill flip="none" rotWithShape="1">
          <a:gsLst>
            <a:gs pos="0">
              <a:srgbClr val="B1DDFF"/>
            </a:gs>
            <a:gs pos="100000">
              <a:srgbClr val="B1DDFF">
                <a:lumMod val="64000"/>
                <a:lumOff val="36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8999538" cy="6840538"/>
          </a:xfrm>
          <a:prstGeom prst="rect">
            <a:avLst/>
          </a:prstGeom>
          <a:blipFill dpi="0" rotWithShape="1">
            <a:blip r:embed="rId2" cstate="email">
              <a:alphaModFix amt="12000"/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-368300" ty="203200" sx="64000" sy="64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65405" y="1271779"/>
            <a:ext cx="7068729" cy="4296981"/>
          </a:xfrm>
          <a:prstGeom prst="rect">
            <a:avLst/>
          </a:prstGeom>
          <a:solidFill>
            <a:schemeClr val="tx2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070945" y="1381789"/>
            <a:ext cx="6857648" cy="4076961"/>
          </a:xfrm>
          <a:prstGeom prst="rect">
            <a:avLst/>
          </a:prstGeom>
          <a:solidFill>
            <a:schemeClr val="tx2"/>
          </a:solidFill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3734809" y="1271518"/>
            <a:ext cx="1529921" cy="6384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3824804" y="1271519"/>
            <a:ext cx="1349931" cy="547243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2776" y="2085938"/>
            <a:ext cx="6693987" cy="2584203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kumimoji="0" lang="en-US" sz="6102" b="0" i="0" u="none" strike="noStrike" kern="1200" cap="all" spc="-98" normalizeH="0" baseline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3066" y="4670141"/>
            <a:ext cx="6695656" cy="501639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378" spc="79" baseline="0">
                <a:solidFill>
                  <a:schemeClr val="bg2"/>
                </a:solidFill>
              </a:defRPr>
            </a:lvl1pPr>
            <a:lvl2pPr marL="449976" indent="0" algn="ctr">
              <a:buNone/>
              <a:defRPr sz="1378"/>
            </a:lvl2pPr>
            <a:lvl3pPr marL="899952" indent="0" algn="ctr">
              <a:buNone/>
              <a:defRPr sz="1378"/>
            </a:lvl3pPr>
            <a:lvl4pPr marL="1349929" indent="0" algn="ctr">
              <a:buNone/>
              <a:defRPr sz="1378"/>
            </a:lvl4pPr>
            <a:lvl5pPr marL="1799905" indent="0" algn="ctr">
              <a:buNone/>
              <a:defRPr sz="1378"/>
            </a:lvl5pPr>
            <a:lvl6pPr marL="2249881" indent="0" algn="ctr">
              <a:buNone/>
              <a:defRPr sz="1378"/>
            </a:lvl6pPr>
            <a:lvl7pPr marL="2699857" indent="0" algn="ctr">
              <a:buNone/>
              <a:defRPr sz="1378"/>
            </a:lvl7pPr>
            <a:lvl8pPr marL="3149834" indent="0" algn="ctr">
              <a:buNone/>
              <a:defRPr sz="1378"/>
            </a:lvl8pPr>
            <a:lvl9pPr marL="3599810" indent="0" algn="ctr">
              <a:buNone/>
              <a:defRPr sz="1378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3869802" y="1330825"/>
            <a:ext cx="1259935" cy="456036"/>
          </a:xfrm>
        </p:spPr>
        <p:txBody>
          <a:bodyPr/>
          <a:lstStyle>
            <a:lvl1pPr algn="ctr">
              <a:defRPr sz="1083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smtClean="0"/>
              <a:t>3/14/2013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087480" y="5197791"/>
            <a:ext cx="4359151" cy="228018"/>
          </a:xfrm>
        </p:spPr>
        <p:txBody>
          <a:bodyPr/>
          <a:lstStyle>
            <a:lvl1pPr algn="l">
              <a:defRPr sz="886"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6353208" y="5198809"/>
            <a:ext cx="1558887" cy="228018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6946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smtClean="0"/>
              <a:t>3/14/2013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593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Pr>
        <a:gradFill flip="none" rotWithShape="1">
          <a:gsLst>
            <a:gs pos="0">
              <a:schemeClr val="bg2">
                <a:tint val="80000"/>
                <a:shade val="100000"/>
                <a:satMod val="300000"/>
              </a:schemeClr>
            </a:gs>
            <a:gs pos="100000">
              <a:srgbClr val="B1DDFF">
                <a:lumMod val="64000"/>
                <a:lumOff val="36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8999538" cy="6840538"/>
          </a:xfrm>
          <a:prstGeom prst="rect">
            <a:avLst/>
          </a:prstGeom>
          <a:blipFill dpi="0" rotWithShape="1">
            <a:blip r:embed="rId2" cstate="email">
              <a:alphaModFix amt="12000"/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-368300" ty="203200" sx="64000" sy="64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965405" y="1271779"/>
            <a:ext cx="7068729" cy="4296981"/>
          </a:xfrm>
          <a:prstGeom prst="rect">
            <a:avLst/>
          </a:prstGeom>
          <a:solidFill>
            <a:schemeClr val="tx2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070945" y="1381789"/>
            <a:ext cx="6857648" cy="4076961"/>
          </a:xfrm>
          <a:prstGeom prst="rect">
            <a:avLst/>
          </a:prstGeom>
          <a:solidFill>
            <a:schemeClr val="tx2"/>
          </a:solidFill>
          <a:ln w="6350" cap="sq" cmpd="sng" algn="ctr">
            <a:solidFill>
              <a:schemeClr val="bg1"/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3734809" y="1271518"/>
            <a:ext cx="1529921" cy="6384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3824804" y="1271519"/>
            <a:ext cx="1349931" cy="547243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accent1">
                  <a:lumMod val="50000"/>
                </a:schemeClr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190" y="2088976"/>
            <a:ext cx="6695656" cy="2581163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kumimoji="0" lang="en-US" sz="6102" b="0" i="0" u="none" strike="noStrike" kern="1200" cap="all" spc="-98" normalizeH="0" baseline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+mj-lt"/>
                <a:ea typeface="+mn-ea"/>
                <a:cs typeface="+mn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191" y="4670141"/>
            <a:ext cx="6695656" cy="501639"/>
          </a:xfrm>
        </p:spPr>
        <p:txBody>
          <a:bodyPr anchor="t">
            <a:normAutofit/>
          </a:bodyPr>
          <a:lstStyle>
            <a:lvl1pPr marL="0" indent="0" algn="ctr">
              <a:buNone/>
              <a:defRPr sz="1378">
                <a:solidFill>
                  <a:schemeClr val="bg2"/>
                </a:solidFill>
                <a:effectLst/>
              </a:defRPr>
            </a:lvl1pPr>
            <a:lvl2pPr marL="449976" indent="0">
              <a:buNone/>
              <a:defRPr sz="1378">
                <a:solidFill>
                  <a:schemeClr val="tx1">
                    <a:tint val="75000"/>
                  </a:schemeClr>
                </a:solidFill>
              </a:defRPr>
            </a:lvl2pPr>
            <a:lvl3pPr marL="899952" indent="0">
              <a:buNone/>
              <a:defRPr sz="1378">
                <a:solidFill>
                  <a:schemeClr val="tx1">
                    <a:tint val="75000"/>
                  </a:schemeClr>
                </a:solidFill>
              </a:defRPr>
            </a:lvl3pPr>
            <a:lvl4pPr marL="1349929" indent="0">
              <a:buNone/>
              <a:defRPr sz="1378">
                <a:solidFill>
                  <a:schemeClr val="tx1">
                    <a:tint val="75000"/>
                  </a:schemeClr>
                </a:solidFill>
              </a:defRPr>
            </a:lvl4pPr>
            <a:lvl5pPr marL="1799905" indent="0">
              <a:buNone/>
              <a:defRPr sz="1378">
                <a:solidFill>
                  <a:schemeClr val="tx1">
                    <a:tint val="75000"/>
                  </a:schemeClr>
                </a:solidFill>
              </a:defRPr>
            </a:lvl5pPr>
            <a:lvl6pPr marL="2249881" indent="0">
              <a:buNone/>
              <a:defRPr sz="1378">
                <a:solidFill>
                  <a:schemeClr val="tx1">
                    <a:tint val="75000"/>
                  </a:schemeClr>
                </a:solidFill>
              </a:defRPr>
            </a:lvl6pPr>
            <a:lvl7pPr marL="2699857" indent="0">
              <a:buNone/>
              <a:defRPr sz="1378">
                <a:solidFill>
                  <a:schemeClr val="tx1">
                    <a:tint val="75000"/>
                  </a:schemeClr>
                </a:solidFill>
              </a:defRPr>
            </a:lvl7pPr>
            <a:lvl8pPr marL="3149834" indent="0">
              <a:buNone/>
              <a:defRPr sz="1378">
                <a:solidFill>
                  <a:schemeClr val="tx1">
                    <a:tint val="75000"/>
                  </a:schemeClr>
                </a:solidFill>
              </a:defRPr>
            </a:lvl8pPr>
            <a:lvl9pPr marL="3599810" indent="0">
              <a:buNone/>
              <a:defRPr sz="137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69802" y="1329520"/>
            <a:ext cx="1259935" cy="456036"/>
          </a:xfrm>
        </p:spPr>
        <p:txBody>
          <a:bodyPr/>
          <a:lstStyle>
            <a:lvl1pPr algn="ctr">
              <a:defRPr lang="en-US" sz="1083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smtClean="0"/>
              <a:t>3/14/2013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087227" y="5197791"/>
            <a:ext cx="4360276" cy="228018"/>
          </a:xfrm>
        </p:spPr>
        <p:txBody>
          <a:bodyPr/>
          <a:lstStyle>
            <a:lvl1pPr algn="l"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351424" y="5197791"/>
            <a:ext cx="1559170" cy="228018"/>
          </a:xfrm>
        </p:spPr>
        <p:txBody>
          <a:bodyPr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02403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19963" y="2097765"/>
            <a:ext cx="3599815" cy="3921908"/>
          </a:xfrm>
        </p:spPr>
        <p:txBody>
          <a:bodyPr/>
          <a:lstStyle>
            <a:lvl1pPr>
              <a:defRPr sz="1772"/>
            </a:lvl1pPr>
            <a:lvl2pPr>
              <a:defRPr sz="1575"/>
            </a:lvl2pPr>
            <a:lvl3pPr>
              <a:defRPr sz="1378"/>
            </a:lvl3pPr>
            <a:lvl4pPr>
              <a:defRPr sz="1378"/>
            </a:lvl4pPr>
            <a:lvl5pPr>
              <a:defRPr sz="1378"/>
            </a:lvl5pPr>
            <a:lvl6pPr>
              <a:defRPr sz="1378"/>
            </a:lvl6pPr>
            <a:lvl7pPr>
              <a:defRPr sz="1378"/>
            </a:lvl7pPr>
            <a:lvl8pPr>
              <a:defRPr sz="1378"/>
            </a:lvl8pPr>
            <a:lvl9pPr>
              <a:defRPr sz="1378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79760" y="2097765"/>
            <a:ext cx="3599815" cy="3921908"/>
          </a:xfrm>
        </p:spPr>
        <p:txBody>
          <a:bodyPr/>
          <a:lstStyle>
            <a:lvl1pPr>
              <a:defRPr sz="1772"/>
            </a:lvl1pPr>
            <a:lvl2pPr>
              <a:defRPr sz="1575"/>
            </a:lvl2pPr>
            <a:lvl3pPr>
              <a:defRPr sz="1378"/>
            </a:lvl3pPr>
            <a:lvl4pPr>
              <a:defRPr sz="1378"/>
            </a:lvl4pPr>
            <a:lvl5pPr>
              <a:defRPr sz="1378"/>
            </a:lvl5pPr>
            <a:lvl6pPr>
              <a:defRPr sz="1378"/>
            </a:lvl6pPr>
            <a:lvl7pPr>
              <a:defRPr sz="1378"/>
            </a:lvl7pPr>
            <a:lvl8pPr>
              <a:defRPr sz="1378"/>
            </a:lvl8pPr>
            <a:lvl9pPr>
              <a:defRPr sz="1378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smtClean="0"/>
              <a:t>3/14/2013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5245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9963" y="2069052"/>
            <a:ext cx="3599815" cy="63845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772" b="0">
                <a:solidFill>
                  <a:schemeClr val="tx2"/>
                </a:solidFill>
                <a:latin typeface="+mn-lt"/>
              </a:defRPr>
            </a:lvl1pPr>
            <a:lvl2pPr marL="449976" indent="0">
              <a:buNone/>
              <a:defRPr sz="1772" b="1"/>
            </a:lvl2pPr>
            <a:lvl3pPr marL="899952" indent="0">
              <a:buNone/>
              <a:defRPr sz="1772" b="1"/>
            </a:lvl3pPr>
            <a:lvl4pPr marL="1349929" indent="0">
              <a:buNone/>
              <a:defRPr sz="1575" b="1"/>
            </a:lvl4pPr>
            <a:lvl5pPr marL="1799905" indent="0">
              <a:buNone/>
              <a:defRPr sz="1575" b="1"/>
            </a:lvl5pPr>
            <a:lvl6pPr marL="2249881" indent="0">
              <a:buNone/>
              <a:defRPr sz="1575" b="1"/>
            </a:lvl6pPr>
            <a:lvl7pPr marL="2699857" indent="0">
              <a:buNone/>
              <a:defRPr sz="1575" b="1"/>
            </a:lvl7pPr>
            <a:lvl8pPr marL="3149834" indent="0">
              <a:buNone/>
              <a:defRPr sz="1575" b="1"/>
            </a:lvl8pPr>
            <a:lvl9pPr marL="3599810" indent="0">
              <a:buNone/>
              <a:defRPr sz="1575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963" y="2748881"/>
            <a:ext cx="3599815" cy="3192251"/>
          </a:xfrm>
        </p:spPr>
        <p:txBody>
          <a:bodyPr/>
          <a:lstStyle>
            <a:lvl1pPr>
              <a:defRPr sz="1772"/>
            </a:lvl1pPr>
            <a:lvl2pPr>
              <a:defRPr sz="1575"/>
            </a:lvl2pPr>
            <a:lvl3pPr>
              <a:defRPr sz="1378"/>
            </a:lvl3pPr>
            <a:lvl4pPr>
              <a:defRPr sz="1378"/>
            </a:lvl4pPr>
            <a:lvl5pPr>
              <a:defRPr sz="1378"/>
            </a:lvl5pPr>
            <a:lvl6pPr>
              <a:defRPr sz="1378"/>
            </a:lvl6pPr>
            <a:lvl7pPr>
              <a:defRPr sz="1378"/>
            </a:lvl7pPr>
            <a:lvl8pPr>
              <a:defRPr sz="1378"/>
            </a:lvl8pPr>
            <a:lvl9pPr>
              <a:defRPr sz="1378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79760" y="2069052"/>
            <a:ext cx="3599815" cy="63845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772" b="0">
                <a:solidFill>
                  <a:schemeClr val="tx2"/>
                </a:solidFill>
              </a:defRPr>
            </a:lvl1pPr>
            <a:lvl2pPr marL="449976" indent="0">
              <a:buNone/>
              <a:defRPr sz="1772" b="1"/>
            </a:lvl2pPr>
            <a:lvl3pPr marL="899952" indent="0">
              <a:buNone/>
              <a:defRPr sz="1772" b="1"/>
            </a:lvl3pPr>
            <a:lvl4pPr marL="1349929" indent="0">
              <a:buNone/>
              <a:defRPr sz="1575" b="1"/>
            </a:lvl4pPr>
            <a:lvl5pPr marL="1799905" indent="0">
              <a:buNone/>
              <a:defRPr sz="1575" b="1"/>
            </a:lvl5pPr>
            <a:lvl6pPr marL="2249881" indent="0">
              <a:buNone/>
              <a:defRPr sz="1575" b="1"/>
            </a:lvl6pPr>
            <a:lvl7pPr marL="2699857" indent="0">
              <a:buNone/>
              <a:defRPr sz="1575" b="1"/>
            </a:lvl7pPr>
            <a:lvl8pPr marL="3149834" indent="0">
              <a:buNone/>
              <a:defRPr sz="1575" b="1"/>
            </a:lvl8pPr>
            <a:lvl9pPr marL="3599810" indent="0">
              <a:buNone/>
              <a:defRPr sz="1575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79760" y="2749562"/>
            <a:ext cx="3599815" cy="3192251"/>
          </a:xfrm>
        </p:spPr>
        <p:txBody>
          <a:bodyPr/>
          <a:lstStyle>
            <a:lvl1pPr>
              <a:defRPr sz="1772"/>
            </a:lvl1pPr>
            <a:lvl2pPr>
              <a:defRPr sz="1575"/>
            </a:lvl2pPr>
            <a:lvl3pPr>
              <a:defRPr sz="1378"/>
            </a:lvl3pPr>
            <a:lvl4pPr>
              <a:defRPr sz="1378"/>
            </a:lvl4pPr>
            <a:lvl5pPr>
              <a:defRPr sz="1378"/>
            </a:lvl5pPr>
            <a:lvl6pPr>
              <a:defRPr sz="1378"/>
            </a:lvl6pPr>
            <a:lvl7pPr>
              <a:defRPr sz="1378"/>
            </a:lvl7pPr>
            <a:lvl8pPr>
              <a:defRPr sz="1378"/>
            </a:lvl8pPr>
            <a:lvl9pPr>
              <a:defRPr sz="1378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smtClean="0"/>
              <a:t>3/14/2013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2125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smtClean="0"/>
              <a:t>3/14/2013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2603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smtClean="0"/>
              <a:t>3/14/2013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9096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6658408" y="173294"/>
            <a:ext cx="2159889" cy="649395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2148" y="605846"/>
            <a:ext cx="1794283" cy="1641729"/>
          </a:xfrm>
        </p:spPr>
        <p:txBody>
          <a:bodyPr anchor="b">
            <a:normAutofit/>
          </a:bodyPr>
          <a:lstStyle>
            <a:lvl1pPr algn="l" defTabSz="89995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362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8407" y="904833"/>
            <a:ext cx="5343088" cy="5030872"/>
          </a:xfrm>
        </p:spPr>
        <p:txBody>
          <a:bodyPr/>
          <a:lstStyle>
            <a:lvl1pPr>
              <a:defRPr sz="1772"/>
            </a:lvl1pPr>
            <a:lvl2pPr>
              <a:defRPr sz="1575"/>
            </a:lvl2pPr>
            <a:lvl3pPr>
              <a:defRPr sz="1378"/>
            </a:lvl3pPr>
            <a:lvl4pPr>
              <a:defRPr sz="1378"/>
            </a:lvl4pPr>
            <a:lvl5pPr>
              <a:defRPr sz="1378"/>
            </a:lvl5pPr>
            <a:lvl6pPr>
              <a:defRPr sz="1378"/>
            </a:lvl6pPr>
            <a:lvl7pPr>
              <a:defRPr sz="1378"/>
            </a:lvl7pPr>
            <a:lvl8pPr>
              <a:defRPr sz="1378"/>
            </a:lvl8pPr>
            <a:lvl9pPr>
              <a:defRPr sz="1378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62148" y="2280179"/>
            <a:ext cx="1794283" cy="3496275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787"/>
              </a:spcBef>
              <a:buNone/>
              <a:defRPr sz="1279">
                <a:solidFill>
                  <a:srgbClr val="FFFFFF"/>
                </a:solidFill>
              </a:defRPr>
            </a:lvl1pPr>
            <a:lvl2pPr marL="449976" indent="0">
              <a:buNone/>
              <a:defRPr sz="1181"/>
            </a:lvl2pPr>
            <a:lvl3pPr marL="899952" indent="0">
              <a:buNone/>
              <a:defRPr sz="984"/>
            </a:lvl3pPr>
            <a:lvl4pPr marL="1349929" indent="0">
              <a:buNone/>
              <a:defRPr sz="886"/>
            </a:lvl4pPr>
            <a:lvl5pPr marL="1799905" indent="0">
              <a:buNone/>
              <a:defRPr sz="886"/>
            </a:lvl5pPr>
            <a:lvl6pPr marL="2249881" indent="0">
              <a:buNone/>
              <a:defRPr sz="886"/>
            </a:lvl6pPr>
            <a:lvl7pPr marL="2699857" indent="0">
              <a:buNone/>
              <a:defRPr sz="886"/>
            </a:lvl7pPr>
            <a:lvl8pPr marL="3149834" indent="0">
              <a:buNone/>
              <a:defRPr sz="886"/>
            </a:lvl8pPr>
            <a:lvl9pPr marL="3599810" indent="0">
              <a:buNone/>
              <a:defRPr sz="886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smtClean="0"/>
              <a:t>3/14/2013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2465872" y="6249864"/>
            <a:ext cx="3887800" cy="273622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672104" y="6294019"/>
            <a:ext cx="1079945" cy="27362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6775402" y="291863"/>
            <a:ext cx="1925901" cy="625681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37824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6658408" y="173294"/>
            <a:ext cx="2159889" cy="6493951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6775402" y="291863"/>
            <a:ext cx="1925901" cy="625681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62148" y="601967"/>
            <a:ext cx="1795408" cy="1641729"/>
          </a:xfrm>
        </p:spPr>
        <p:txBody>
          <a:bodyPr anchor="b">
            <a:noAutofit/>
          </a:bodyPr>
          <a:lstStyle>
            <a:lvl1pPr algn="l">
              <a:defRPr sz="2362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68740" y="173294"/>
            <a:ext cx="6297427" cy="6493951"/>
          </a:xfrm>
          <a:solidFill>
            <a:schemeClr val="bg2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149"/>
            </a:lvl1pPr>
            <a:lvl2pPr marL="449976" indent="0">
              <a:buNone/>
              <a:defRPr sz="2756"/>
            </a:lvl2pPr>
            <a:lvl3pPr marL="899952" indent="0">
              <a:buNone/>
              <a:defRPr sz="2362"/>
            </a:lvl3pPr>
            <a:lvl4pPr marL="1349929" indent="0">
              <a:buNone/>
              <a:defRPr sz="1968"/>
            </a:lvl4pPr>
            <a:lvl5pPr marL="1799905" indent="0">
              <a:buNone/>
              <a:defRPr sz="1968"/>
            </a:lvl5pPr>
            <a:lvl6pPr marL="2249881" indent="0">
              <a:buNone/>
              <a:defRPr sz="1968"/>
            </a:lvl6pPr>
            <a:lvl7pPr marL="2699857" indent="0">
              <a:buNone/>
              <a:defRPr sz="1968"/>
            </a:lvl7pPr>
            <a:lvl8pPr marL="3149834" indent="0">
              <a:buNone/>
              <a:defRPr sz="1968"/>
            </a:lvl8pPr>
            <a:lvl9pPr marL="3599810" indent="0">
              <a:buNone/>
              <a:defRPr sz="1968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62148" y="2280179"/>
            <a:ext cx="1795408" cy="3493235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787"/>
              </a:spcBef>
              <a:buNone/>
              <a:defRPr sz="1279">
                <a:solidFill>
                  <a:srgbClr val="FFFFFF"/>
                </a:solidFill>
              </a:defRPr>
            </a:lvl1pPr>
            <a:lvl2pPr marL="449976" indent="0">
              <a:buNone/>
              <a:defRPr sz="1181"/>
            </a:lvl2pPr>
            <a:lvl3pPr marL="899952" indent="0">
              <a:buNone/>
              <a:defRPr sz="984"/>
            </a:lvl3pPr>
            <a:lvl4pPr marL="1349929" indent="0">
              <a:buNone/>
              <a:defRPr sz="886"/>
            </a:lvl4pPr>
            <a:lvl5pPr marL="1799905" indent="0">
              <a:buNone/>
              <a:defRPr sz="886"/>
            </a:lvl5pPr>
            <a:lvl6pPr marL="2249881" indent="0">
              <a:buNone/>
              <a:defRPr sz="886"/>
            </a:lvl6pPr>
            <a:lvl7pPr marL="2699857" indent="0">
              <a:buNone/>
              <a:defRPr sz="886"/>
            </a:lvl7pPr>
            <a:lvl8pPr marL="3149834" indent="0">
              <a:buNone/>
              <a:defRPr sz="886"/>
            </a:lvl8pPr>
            <a:lvl9pPr marL="3599810" indent="0">
              <a:buNone/>
              <a:defRPr sz="886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smtClean="0"/>
              <a:t>3/14/2013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899952" rtl="0" eaLnBrk="1" latinLnBrk="0" hangingPunct="1">
              <a:defRPr lang="en-US" sz="886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4356" y="6293295"/>
            <a:ext cx="1079945" cy="27362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593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smtClean="0"/>
              <a:t>3/14/2013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1868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37160" y="760060"/>
            <a:ext cx="1743660" cy="52444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18718" y="760060"/>
            <a:ext cx="5962194" cy="52444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smtClean="0"/>
              <a:t>3/14/2013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85402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24942" y="1119505"/>
            <a:ext cx="6749654" cy="2381521"/>
          </a:xfrm>
        </p:spPr>
        <p:txBody>
          <a:bodyPr anchor="b"/>
          <a:lstStyle>
            <a:lvl1pPr algn="ctr">
              <a:defRPr sz="5905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24942" y="3592866"/>
            <a:ext cx="6749654" cy="1651546"/>
          </a:xfrm>
        </p:spPr>
        <p:txBody>
          <a:bodyPr/>
          <a:lstStyle>
            <a:lvl1pPr marL="0" indent="0" algn="ctr">
              <a:buNone/>
              <a:defRPr sz="2362"/>
            </a:lvl1pPr>
            <a:lvl2pPr marL="449976" indent="0" algn="ctr">
              <a:buNone/>
              <a:defRPr sz="1968"/>
            </a:lvl2pPr>
            <a:lvl3pPr marL="899952" indent="0" algn="ctr">
              <a:buNone/>
              <a:defRPr sz="1772"/>
            </a:lvl3pPr>
            <a:lvl4pPr marL="1349929" indent="0" algn="ctr">
              <a:buNone/>
              <a:defRPr sz="1575"/>
            </a:lvl4pPr>
            <a:lvl5pPr marL="1799905" indent="0" algn="ctr">
              <a:buNone/>
              <a:defRPr sz="1575"/>
            </a:lvl5pPr>
            <a:lvl6pPr marL="2249881" indent="0" algn="ctr">
              <a:buNone/>
              <a:defRPr sz="1575"/>
            </a:lvl6pPr>
            <a:lvl7pPr marL="2699857" indent="0" algn="ctr">
              <a:buNone/>
              <a:defRPr sz="1575"/>
            </a:lvl7pPr>
            <a:lvl8pPr marL="3149834" indent="0" algn="ctr">
              <a:buNone/>
              <a:defRPr sz="1575"/>
            </a:lvl8pPr>
            <a:lvl9pPr marL="3599810" indent="0" algn="ctr">
              <a:buNone/>
              <a:defRPr sz="1575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3331F-AD1E-451F-9E57-EAE6653863F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322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3241" y="173294"/>
            <a:ext cx="8653056" cy="6493951"/>
          </a:xfrm>
          <a:prstGeom prst="rect">
            <a:avLst/>
          </a:prstGeom>
          <a:noFill/>
          <a:ln w="6350" cap="flat" cmpd="sng" algn="ctr">
            <a:solidFill>
              <a:schemeClr val="tx1"/>
            </a:solidFill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19963" y="640958"/>
            <a:ext cx="7559612" cy="13681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9963" y="2097765"/>
            <a:ext cx="7559612" cy="39219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2483" y="6249864"/>
            <a:ext cx="2024896" cy="27362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86">
                <a:solidFill>
                  <a:schemeClr val="tx2"/>
                </a:solidFill>
              </a:defRPr>
            </a:lvl1pPr>
          </a:lstStyle>
          <a:p>
            <a:pPr defTabSz="674964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55869" y="6249864"/>
            <a:ext cx="3887800" cy="27362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886">
                <a:solidFill>
                  <a:schemeClr val="tx2"/>
                </a:solidFill>
              </a:defRPr>
            </a:lvl1pPr>
          </a:lstStyle>
          <a:p>
            <a:pPr defTabSz="674964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1218" y="6249864"/>
            <a:ext cx="1079945" cy="27362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86">
                <a:solidFill>
                  <a:schemeClr val="tx2"/>
                </a:solidFill>
              </a:defRPr>
            </a:lvl1pPr>
          </a:lstStyle>
          <a:p>
            <a:pPr defTabSz="674964" fontAlgn="base">
              <a:spcBef>
                <a:spcPct val="0"/>
              </a:spcBef>
              <a:spcAft>
                <a:spcPct val="0"/>
              </a:spcAft>
            </a:pPr>
            <a:fld id="{890388A5-02F8-46E7-9D81-9E66C709891F}" type="slidenum">
              <a:rPr lang="es-ES_tradnl" smtClean="0">
                <a:solidFill>
                  <a:srgbClr val="000000"/>
                </a:solidFill>
              </a:rPr>
              <a:pPr defTabSz="674964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76689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67" r:id="rId1"/>
    <p:sldLayoutId id="2147483868" r:id="rId2"/>
    <p:sldLayoutId id="2147483869" r:id="rId3"/>
    <p:sldLayoutId id="2147483870" r:id="rId4"/>
    <p:sldLayoutId id="2147483871" r:id="rId5"/>
    <p:sldLayoutId id="2147483872" r:id="rId6"/>
    <p:sldLayoutId id="2147483873" r:id="rId7"/>
    <p:sldLayoutId id="2147483874" r:id="rId8"/>
    <p:sldLayoutId id="2147483875" r:id="rId9"/>
    <p:sldLayoutId id="2147483876" r:id="rId10"/>
    <p:sldLayoutId id="2147483877" r:id="rId11"/>
  </p:sldLayoutIdLst>
  <p:txStyles>
    <p:titleStyle>
      <a:lvl1pPr algn="l" defTabSz="899952" rtl="0" eaLnBrk="1" latinLnBrk="0" hangingPunct="1">
        <a:lnSpc>
          <a:spcPct val="90000"/>
        </a:lnSpc>
        <a:spcBef>
          <a:spcPct val="0"/>
        </a:spcBef>
        <a:buNone/>
        <a:defRPr lang="en-US" sz="3937" kern="1200" cap="none" spc="0" baseline="0" dirty="0">
          <a:solidFill>
            <a:schemeClr val="tx1"/>
          </a:solidFill>
          <a:effectLst/>
          <a:latin typeface="+mj-lt"/>
          <a:ea typeface="+mn-ea"/>
          <a:cs typeface="+mn-cs"/>
        </a:defRPr>
      </a:lvl1pPr>
    </p:titleStyle>
    <p:bodyStyle>
      <a:lvl1pPr marL="179990" indent="-179990" algn="l" defTabSz="899952" rtl="0" eaLnBrk="1" latinLnBrk="0" hangingPunct="1">
        <a:lnSpc>
          <a:spcPct val="100000"/>
        </a:lnSpc>
        <a:spcBef>
          <a:spcPts val="886"/>
        </a:spcBef>
        <a:spcAft>
          <a:spcPts val="0"/>
        </a:spcAft>
        <a:buClr>
          <a:schemeClr val="tx2"/>
        </a:buClr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1pPr>
      <a:lvl2pPr marL="449976" indent="-179990" algn="l" defTabSz="899952" rtl="0" eaLnBrk="1" latinLnBrk="0" hangingPunct="1">
        <a:lnSpc>
          <a:spcPct val="100000"/>
        </a:lnSpc>
        <a:spcBef>
          <a:spcPts val="492"/>
        </a:spcBef>
        <a:buClr>
          <a:schemeClr val="tx2"/>
        </a:buClr>
        <a:buFont typeface="Arial" panose="020B0604020202020204" pitchFamily="34" charset="0"/>
        <a:buChar char="•"/>
        <a:defRPr sz="1575" kern="1200">
          <a:solidFill>
            <a:schemeClr val="tx1"/>
          </a:solidFill>
          <a:latin typeface="+mn-lt"/>
          <a:ea typeface="+mn-ea"/>
          <a:cs typeface="+mn-cs"/>
        </a:defRPr>
      </a:lvl2pPr>
      <a:lvl3pPr marL="719962" indent="-179990" algn="l" defTabSz="899952" rtl="0" eaLnBrk="1" latinLnBrk="0" hangingPunct="1">
        <a:lnSpc>
          <a:spcPct val="100000"/>
        </a:lnSpc>
        <a:spcBef>
          <a:spcPts val="492"/>
        </a:spcBef>
        <a:buClr>
          <a:schemeClr val="tx2"/>
        </a:buClr>
        <a:buFont typeface="Arial" panose="020B0604020202020204" pitchFamily="34" charset="0"/>
        <a:buChar char="•"/>
        <a:defRPr sz="1378" kern="1200">
          <a:solidFill>
            <a:schemeClr val="tx1"/>
          </a:solidFill>
          <a:latin typeface="+mn-lt"/>
          <a:ea typeface="+mn-ea"/>
          <a:cs typeface="+mn-cs"/>
        </a:defRPr>
      </a:lvl3pPr>
      <a:lvl4pPr marL="989948" indent="-179990" algn="l" defTabSz="899952" rtl="0" eaLnBrk="1" latinLnBrk="0" hangingPunct="1">
        <a:lnSpc>
          <a:spcPct val="100000"/>
        </a:lnSpc>
        <a:spcBef>
          <a:spcPts val="492"/>
        </a:spcBef>
        <a:buClr>
          <a:schemeClr val="tx2"/>
        </a:buClr>
        <a:buFont typeface="Arial" panose="020B0604020202020204" pitchFamily="34" charset="0"/>
        <a:buChar char="•"/>
        <a:defRPr sz="1378" kern="1200">
          <a:solidFill>
            <a:schemeClr val="tx1"/>
          </a:solidFill>
          <a:latin typeface="+mn-lt"/>
          <a:ea typeface="+mn-ea"/>
          <a:cs typeface="+mn-cs"/>
        </a:defRPr>
      </a:lvl4pPr>
      <a:lvl5pPr marL="1259933" indent="-179990" algn="l" defTabSz="899952" rtl="0" eaLnBrk="1" latinLnBrk="0" hangingPunct="1">
        <a:lnSpc>
          <a:spcPct val="100000"/>
        </a:lnSpc>
        <a:spcBef>
          <a:spcPts val="492"/>
        </a:spcBef>
        <a:buClr>
          <a:schemeClr val="tx2"/>
        </a:buClr>
        <a:buFont typeface="Arial" panose="020B0604020202020204" pitchFamily="34" charset="0"/>
        <a:buChar char="•"/>
        <a:defRPr sz="1378" kern="1200">
          <a:solidFill>
            <a:schemeClr val="tx1"/>
          </a:solidFill>
          <a:latin typeface="+mn-lt"/>
          <a:ea typeface="+mn-ea"/>
          <a:cs typeface="+mn-cs"/>
        </a:defRPr>
      </a:lvl5pPr>
      <a:lvl6pPr marL="1574720" indent="-224988" algn="l" defTabSz="899952" rtl="0" eaLnBrk="1" latinLnBrk="0" hangingPunct="1">
        <a:lnSpc>
          <a:spcPct val="100000"/>
        </a:lnSpc>
        <a:spcBef>
          <a:spcPts val="492"/>
        </a:spcBef>
        <a:buClr>
          <a:schemeClr val="tx2"/>
        </a:buClr>
        <a:buFont typeface="Arial" panose="020B0604020202020204" pitchFamily="34" charset="0"/>
        <a:buChar char="•"/>
        <a:defRPr sz="1378" kern="1200">
          <a:solidFill>
            <a:schemeClr val="tx1"/>
          </a:solidFill>
          <a:latin typeface="+mn-lt"/>
          <a:ea typeface="+mn-ea"/>
          <a:cs typeface="+mn-cs"/>
        </a:defRPr>
      </a:lvl6pPr>
      <a:lvl7pPr marL="1869980" indent="-224988" algn="l" defTabSz="899952" rtl="0" eaLnBrk="1" latinLnBrk="0" hangingPunct="1">
        <a:lnSpc>
          <a:spcPct val="100000"/>
        </a:lnSpc>
        <a:spcBef>
          <a:spcPts val="492"/>
        </a:spcBef>
        <a:buClr>
          <a:schemeClr val="tx2"/>
        </a:buClr>
        <a:buFont typeface="Arial" panose="020B0604020202020204" pitchFamily="34" charset="0"/>
        <a:buChar char="•"/>
        <a:defRPr sz="1378" kern="1200">
          <a:solidFill>
            <a:schemeClr val="tx1"/>
          </a:solidFill>
          <a:latin typeface="+mn-lt"/>
          <a:ea typeface="+mn-ea"/>
          <a:cs typeface="+mn-cs"/>
        </a:defRPr>
      </a:lvl7pPr>
      <a:lvl8pPr marL="2165240" indent="-224988" algn="l" defTabSz="899952" rtl="0" eaLnBrk="1" latinLnBrk="0" hangingPunct="1">
        <a:lnSpc>
          <a:spcPct val="100000"/>
        </a:lnSpc>
        <a:spcBef>
          <a:spcPts val="492"/>
        </a:spcBef>
        <a:buClr>
          <a:schemeClr val="tx2"/>
        </a:buClr>
        <a:buFont typeface="Arial" panose="020B0604020202020204" pitchFamily="34" charset="0"/>
        <a:buChar char="•"/>
        <a:defRPr sz="1378" kern="1200">
          <a:solidFill>
            <a:schemeClr val="tx1"/>
          </a:solidFill>
          <a:latin typeface="+mn-lt"/>
          <a:ea typeface="+mn-ea"/>
          <a:cs typeface="+mn-cs"/>
        </a:defRPr>
      </a:lvl8pPr>
      <a:lvl9pPr marL="2460500" indent="-224988" algn="l" defTabSz="899952" rtl="0" eaLnBrk="1" latinLnBrk="0" hangingPunct="1">
        <a:lnSpc>
          <a:spcPct val="100000"/>
        </a:lnSpc>
        <a:spcBef>
          <a:spcPts val="492"/>
        </a:spcBef>
        <a:buClr>
          <a:schemeClr val="tx2"/>
        </a:buClr>
        <a:buFont typeface="Arial" panose="020B0604020202020204" pitchFamily="34" charset="0"/>
        <a:buChar char="•"/>
        <a:defRPr sz="137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1pPr>
      <a:lvl2pPr marL="449976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2pPr>
      <a:lvl3pPr marL="899952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3pPr>
      <a:lvl4pPr marL="1349929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4pPr>
      <a:lvl5pPr marL="1799905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5pPr>
      <a:lvl6pPr marL="2249881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6pPr>
      <a:lvl7pPr marL="2699857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7pPr>
      <a:lvl8pPr marL="3149834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8pPr>
      <a:lvl9pPr marL="3599810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49977" y="273939"/>
            <a:ext cx="8099584" cy="114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49977" y="1596126"/>
            <a:ext cx="8099584" cy="4514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49977" y="6229323"/>
            <a:ext cx="2099892" cy="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378"/>
            </a:lvl1pPr>
          </a:lstStyle>
          <a:p>
            <a:pPr defTabSz="899952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74842" y="6229323"/>
            <a:ext cx="2849854" cy="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378"/>
            </a:lvl1pPr>
          </a:lstStyle>
          <a:p>
            <a:pPr defTabSz="899952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449669" y="6229323"/>
            <a:ext cx="2099892" cy="47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378"/>
            </a:lvl1pPr>
          </a:lstStyle>
          <a:p>
            <a:pPr defTabSz="899952" fontAlgn="base">
              <a:spcBef>
                <a:spcPct val="0"/>
              </a:spcBef>
              <a:spcAft>
                <a:spcPct val="0"/>
              </a:spcAft>
            </a:pPr>
            <a:fld id="{7DCFD093-8C41-467C-9A01-730AB0853F24}" type="slidenum">
              <a:rPr lang="es-ES_tradnl" smtClean="0">
                <a:solidFill>
                  <a:srgbClr val="000000"/>
                </a:solidFill>
              </a:rPr>
              <a:pPr defTabSz="899952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1505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33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33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33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33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330">
          <a:solidFill>
            <a:schemeClr val="tx2"/>
          </a:solidFill>
          <a:latin typeface="Arial" panose="020B0604020202020204" pitchFamily="34" charset="0"/>
        </a:defRPr>
      </a:lvl5pPr>
      <a:lvl6pPr marL="449976" algn="ctr" rtl="0" fontAlgn="base">
        <a:spcBef>
          <a:spcPct val="0"/>
        </a:spcBef>
        <a:spcAft>
          <a:spcPct val="0"/>
        </a:spcAft>
        <a:defRPr sz="4330">
          <a:solidFill>
            <a:schemeClr val="tx2"/>
          </a:solidFill>
          <a:latin typeface="Arial" panose="020B0604020202020204" pitchFamily="34" charset="0"/>
        </a:defRPr>
      </a:lvl6pPr>
      <a:lvl7pPr marL="899952" algn="ctr" rtl="0" fontAlgn="base">
        <a:spcBef>
          <a:spcPct val="0"/>
        </a:spcBef>
        <a:spcAft>
          <a:spcPct val="0"/>
        </a:spcAft>
        <a:defRPr sz="4330">
          <a:solidFill>
            <a:schemeClr val="tx2"/>
          </a:solidFill>
          <a:latin typeface="Arial" panose="020B0604020202020204" pitchFamily="34" charset="0"/>
        </a:defRPr>
      </a:lvl7pPr>
      <a:lvl8pPr marL="1349929" algn="ctr" rtl="0" fontAlgn="base">
        <a:spcBef>
          <a:spcPct val="0"/>
        </a:spcBef>
        <a:spcAft>
          <a:spcPct val="0"/>
        </a:spcAft>
        <a:defRPr sz="4330">
          <a:solidFill>
            <a:schemeClr val="tx2"/>
          </a:solidFill>
          <a:latin typeface="Arial" panose="020B0604020202020204" pitchFamily="34" charset="0"/>
        </a:defRPr>
      </a:lvl8pPr>
      <a:lvl9pPr marL="1799905" algn="ctr" rtl="0" fontAlgn="base">
        <a:spcBef>
          <a:spcPct val="0"/>
        </a:spcBef>
        <a:spcAft>
          <a:spcPct val="0"/>
        </a:spcAft>
        <a:defRPr sz="433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37482" indent="-337482" algn="l" rtl="0" fontAlgn="base">
        <a:spcBef>
          <a:spcPct val="20000"/>
        </a:spcBef>
        <a:spcAft>
          <a:spcPct val="0"/>
        </a:spcAft>
        <a:buChar char="•"/>
        <a:defRPr sz="3149" kern="1200">
          <a:solidFill>
            <a:schemeClr val="tx1"/>
          </a:solidFill>
          <a:latin typeface="+mn-lt"/>
          <a:ea typeface="+mn-ea"/>
          <a:cs typeface="+mn-cs"/>
        </a:defRPr>
      </a:lvl1pPr>
      <a:lvl2pPr marL="731211" indent="-281235" algn="l" rtl="0" fontAlgn="base">
        <a:spcBef>
          <a:spcPct val="20000"/>
        </a:spcBef>
        <a:spcAft>
          <a:spcPct val="0"/>
        </a:spcAft>
        <a:buChar char="–"/>
        <a:defRPr sz="2756" kern="1200">
          <a:solidFill>
            <a:schemeClr val="tx1"/>
          </a:solidFill>
          <a:latin typeface="+mn-lt"/>
          <a:ea typeface="+mn-ea"/>
          <a:cs typeface="+mn-cs"/>
        </a:defRPr>
      </a:lvl2pPr>
      <a:lvl3pPr marL="1124941" indent="-224988" algn="l" rtl="0" fontAlgn="base">
        <a:spcBef>
          <a:spcPct val="20000"/>
        </a:spcBef>
        <a:spcAft>
          <a:spcPct val="0"/>
        </a:spcAft>
        <a:buChar char="•"/>
        <a:defRPr sz="2362" kern="1200">
          <a:solidFill>
            <a:schemeClr val="tx1"/>
          </a:solidFill>
          <a:latin typeface="+mn-lt"/>
          <a:ea typeface="+mn-ea"/>
          <a:cs typeface="+mn-cs"/>
        </a:defRPr>
      </a:lvl3pPr>
      <a:lvl4pPr marL="1574917" indent="-224988" algn="l" rtl="0" fontAlgn="base">
        <a:spcBef>
          <a:spcPct val="20000"/>
        </a:spcBef>
        <a:spcAft>
          <a:spcPct val="0"/>
        </a:spcAft>
        <a:buChar char="–"/>
        <a:defRPr sz="1968" kern="1200">
          <a:solidFill>
            <a:schemeClr val="tx1"/>
          </a:solidFill>
          <a:latin typeface="+mn-lt"/>
          <a:ea typeface="+mn-ea"/>
          <a:cs typeface="+mn-cs"/>
        </a:defRPr>
      </a:lvl4pPr>
      <a:lvl5pPr marL="2024893" indent="-224988" algn="l" rtl="0" fontAlgn="base">
        <a:spcBef>
          <a:spcPct val="20000"/>
        </a:spcBef>
        <a:spcAft>
          <a:spcPct val="0"/>
        </a:spcAft>
        <a:buChar char="»"/>
        <a:defRPr sz="1968" kern="1200">
          <a:solidFill>
            <a:schemeClr val="tx1"/>
          </a:solidFill>
          <a:latin typeface="+mn-lt"/>
          <a:ea typeface="+mn-ea"/>
          <a:cs typeface="+mn-cs"/>
        </a:defRPr>
      </a:lvl5pPr>
      <a:lvl6pPr marL="2474869" indent="-224988" algn="l" defTabSz="899952" rtl="0" eaLnBrk="1" latinLnBrk="0" hangingPunct="1">
        <a:lnSpc>
          <a:spcPct val="90000"/>
        </a:lnSpc>
        <a:spcBef>
          <a:spcPts val="492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6pPr>
      <a:lvl7pPr marL="2924846" indent="-224988" algn="l" defTabSz="899952" rtl="0" eaLnBrk="1" latinLnBrk="0" hangingPunct="1">
        <a:lnSpc>
          <a:spcPct val="90000"/>
        </a:lnSpc>
        <a:spcBef>
          <a:spcPts val="492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7pPr>
      <a:lvl8pPr marL="3374822" indent="-224988" algn="l" defTabSz="899952" rtl="0" eaLnBrk="1" latinLnBrk="0" hangingPunct="1">
        <a:lnSpc>
          <a:spcPct val="90000"/>
        </a:lnSpc>
        <a:spcBef>
          <a:spcPts val="492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8pPr>
      <a:lvl9pPr marL="3824798" indent="-224988" algn="l" defTabSz="899952" rtl="0" eaLnBrk="1" latinLnBrk="0" hangingPunct="1">
        <a:lnSpc>
          <a:spcPct val="90000"/>
        </a:lnSpc>
        <a:spcBef>
          <a:spcPts val="492"/>
        </a:spcBef>
        <a:buFont typeface="Arial" panose="020B0604020202020204" pitchFamily="34" charset="0"/>
        <a:buChar char="•"/>
        <a:defRPr sz="177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1pPr>
      <a:lvl2pPr marL="449976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2pPr>
      <a:lvl3pPr marL="899952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3pPr>
      <a:lvl4pPr marL="1349929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4pPr>
      <a:lvl5pPr marL="1799905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5pPr>
      <a:lvl6pPr marL="2249881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6pPr>
      <a:lvl7pPr marL="2699857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7pPr>
      <a:lvl8pPr marL="3149834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8pPr>
      <a:lvl9pPr marL="3599810" algn="l" defTabSz="899952" rtl="0" eaLnBrk="1" latinLnBrk="0" hangingPunct="1">
        <a:defRPr sz="177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" y="-12077"/>
            <a:ext cx="8998476" cy="6864691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084388" y="1697741"/>
            <a:ext cx="4875212" cy="10011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es-ES" sz="2953" b="1" dirty="0">
                <a:solidFill>
                  <a:srgbClr val="FFC000"/>
                </a:solidFill>
                <a:latin typeface="Helvetica" panose="020B0604020202020204" pitchFamily="34" charset="0"/>
              </a:rPr>
              <a:t>Fotos de la habitación del hotel mas caro del mundo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6763" y="3513450"/>
            <a:ext cx="4852837" cy="64013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8480" y="4968122"/>
            <a:ext cx="1707028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702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>
        <p:sndAc>
          <p:stSnd loop="1">
            <p:snd r:embed="rId2" name="Banda-sonora-_-West-across-the-ocean sea.wav"/>
          </p:stSnd>
        </p:sndAc>
      </p:transition>
    </mc:Choice>
    <mc:Fallback xmlns="">
      <p:transition spd="slow" advTm="9000">
        <p:sndAc>
          <p:stSnd loop="1">
            <p:snd r:embed="rId6" name="Banda-sonora-_-West-across-the-ocean se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.dailymail.co.uk/i/pix/2008/09/24/article-1060285-02C397C300000578-385_468x350_popu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9545" y="299545"/>
            <a:ext cx="8415112" cy="62273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457200" y="299545"/>
            <a:ext cx="7252137" cy="410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67" b="1" dirty="0">
                <a:ln>
                  <a:solidFill>
                    <a:srgbClr val="0070C0"/>
                  </a:solidFill>
                </a:ln>
                <a:solidFill>
                  <a:srgbClr val="00B0F0"/>
                </a:solidFill>
                <a:latin typeface="Helvetica" panose="020B0604020202020204" pitchFamily="34" charset="0"/>
              </a:rPr>
              <a:t>Vistas al mar: un dormitorio se ve en el acuario gigante</a:t>
            </a:r>
            <a:r>
              <a:rPr lang="es-ES" sz="1181" b="1" dirty="0">
                <a:ln>
                  <a:solidFill>
                    <a:srgbClr val="0070C0"/>
                  </a:solidFill>
                </a:ln>
                <a:solidFill>
                  <a:srgbClr val="00B0F0"/>
                </a:solidFill>
                <a:latin typeface="Helvetica" panose="020B0604020202020204" pitchFamily="34" charset="0"/>
              </a:rPr>
              <a:t> </a:t>
            </a:r>
            <a:endParaRPr lang="es-ES" sz="1181" b="1" dirty="0">
              <a:ln>
                <a:solidFill>
                  <a:srgbClr val="0070C0"/>
                </a:solidFill>
              </a:ln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576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11000">
        <p15:prstTrans prst="peelOff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.dailymail.co.uk/i/pix/2008/09/23/article-1060285-02C23A4B00000578-330_468x3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5068" y="359214"/>
            <a:ext cx="8365271" cy="61046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4162098" y="552031"/>
            <a:ext cx="4538242" cy="902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754" b="1" dirty="0">
                <a:solidFill>
                  <a:schemeClr val="bg1"/>
                </a:solidFill>
                <a:latin typeface="Helvetica" panose="020B0604020202020204" pitchFamily="34" charset="0"/>
              </a:rPr>
              <a:t>Agua placer: Periodistas ver un </a:t>
            </a:r>
            <a:r>
              <a:rPr lang="es-ES" sz="1754" b="1" dirty="0" err="1">
                <a:solidFill>
                  <a:schemeClr val="bg1"/>
                </a:solidFill>
                <a:latin typeface="Helvetica" panose="020B0604020202020204" pitchFamily="34" charset="0"/>
              </a:rPr>
              <a:t>stingray</a:t>
            </a:r>
            <a:r>
              <a:rPr lang="es-ES" sz="1754" b="1" dirty="0">
                <a:solidFill>
                  <a:schemeClr val="bg1"/>
                </a:solidFill>
                <a:latin typeface="Helvetica" panose="020B0604020202020204" pitchFamily="34" charset="0"/>
              </a:rPr>
              <a:t> nadar en el acuario en una rueda de prensa de vista previa</a:t>
            </a:r>
            <a:r>
              <a:rPr lang="es-ES" sz="1754" dirty="0">
                <a:solidFill>
                  <a:schemeClr val="bg1"/>
                </a:solidFill>
                <a:latin typeface="Helvetica" panose="020B0604020202020204" pitchFamily="34" charset="0"/>
              </a:rPr>
              <a:t> </a:t>
            </a:r>
            <a:endParaRPr lang="es-ES" sz="1754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6662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11000">
        <p15:prstTrans prst="crush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.dailymail.co.uk/i/pix/2008/09/24/article-1060285-02C396FA00000578-848_468x3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2005" y="391798"/>
            <a:ext cx="8369029" cy="61035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2870197" y="452520"/>
            <a:ext cx="4618424" cy="902170"/>
          </a:xfrm>
          <a:prstGeom prst="rect">
            <a:avLst/>
          </a:prstGeom>
          <a:solidFill>
            <a:schemeClr val="accent6"/>
          </a:solidFill>
        </p:spPr>
        <p:txBody>
          <a:bodyPr wrap="square">
            <a:spAutoFit/>
          </a:bodyPr>
          <a:lstStyle/>
          <a:p>
            <a:r>
              <a:rPr lang="es-ES" sz="1754" b="1" dirty="0">
                <a:solidFill>
                  <a:schemeClr val="bg1"/>
                </a:solidFill>
                <a:latin typeface="Helvetica" panose="020B0604020202020204" pitchFamily="34" charset="0"/>
              </a:rPr>
              <a:t>Un remolino de vidrio escultura de Dale </a:t>
            </a:r>
            <a:r>
              <a:rPr lang="es-ES" sz="1754" b="1" dirty="0" err="1">
                <a:solidFill>
                  <a:schemeClr val="bg1"/>
                </a:solidFill>
                <a:latin typeface="Helvetica" panose="020B0604020202020204" pitchFamily="34" charset="0"/>
              </a:rPr>
              <a:t>Chihuly</a:t>
            </a:r>
            <a:r>
              <a:rPr lang="es-ES" sz="1754" b="1" dirty="0">
                <a:solidFill>
                  <a:schemeClr val="bg1"/>
                </a:solidFill>
                <a:latin typeface="Helvetica" panose="020B0604020202020204" pitchFamily="34" charset="0"/>
              </a:rPr>
              <a:t> gracias uno de los grupos de presión</a:t>
            </a:r>
            <a:endParaRPr lang="es-ES" sz="1754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8274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.dailymail.co.uk/i/pix/2008/09/24/article-1060285-02C39E5B00000578-424_468x3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0088" y="335790"/>
            <a:ext cx="8505539" cy="62068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3748076" y="5179575"/>
            <a:ext cx="1961266" cy="1363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67" b="1" dirty="0">
                <a:solidFill>
                  <a:schemeClr val="bg1"/>
                </a:solidFill>
                <a:latin typeface="Helvetica" panose="020B0604020202020204" pitchFamily="34" charset="0"/>
              </a:rPr>
              <a:t>Incluso los corredores son suntuosos </a:t>
            </a:r>
            <a:endParaRPr lang="es-ES" sz="2067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596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1000">
        <p15:prstTrans prst="fracture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i.dailymail.co.uk/i/pix/2008/09/24/article-1060285-02C39E6100000578-543_468x4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5040" y="274414"/>
            <a:ext cx="4192688" cy="62209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87728" y="274413"/>
            <a:ext cx="4199072" cy="62209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583325" y="5482854"/>
            <a:ext cx="3018653" cy="6322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754" b="1" dirty="0">
                <a:solidFill>
                  <a:srgbClr val="222222"/>
                </a:solidFill>
                <a:latin typeface="Helvetica" panose="020B0604020202020204" pitchFamily="34" charset="0"/>
              </a:rPr>
              <a:t>La decoración es exótica pero </a:t>
            </a:r>
            <a:r>
              <a:rPr lang="es-ES" sz="1754" b="1" dirty="0" err="1">
                <a:solidFill>
                  <a:srgbClr val="222222"/>
                </a:solidFill>
                <a:latin typeface="Helvetica" panose="020B0604020202020204" pitchFamily="34" charset="0"/>
              </a:rPr>
              <a:t>uncluttered</a:t>
            </a:r>
            <a:r>
              <a:rPr lang="es-ES" sz="1329" dirty="0">
                <a:solidFill>
                  <a:srgbClr val="222222"/>
                </a:solidFill>
                <a:latin typeface="Helvetica" panose="020B0604020202020204" pitchFamily="34" charset="0"/>
              </a:rPr>
              <a:t> </a:t>
            </a:r>
            <a:endParaRPr lang="es-ES" sz="1329" dirty="0"/>
          </a:p>
        </p:txBody>
      </p:sp>
      <p:sp>
        <p:nvSpPr>
          <p:cNvPr id="6" name="Rectángulo 5"/>
          <p:cNvSpPr/>
          <p:nvPr/>
        </p:nvSpPr>
        <p:spPr>
          <a:xfrm>
            <a:off x="5026637" y="1223725"/>
            <a:ext cx="3724966" cy="636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754" b="1" dirty="0">
                <a:solidFill>
                  <a:srgbClr val="222222"/>
                </a:solidFill>
                <a:latin typeface="Helvetica" panose="020B0604020202020204" pitchFamily="34" charset="0"/>
              </a:rPr>
              <a:t>Otra suite de hotel ofrece una visión más tradicional de la mar</a:t>
            </a:r>
            <a:r>
              <a:rPr lang="es-ES" sz="1329" dirty="0">
                <a:solidFill>
                  <a:srgbClr val="222222"/>
                </a:solidFill>
                <a:latin typeface="Helvetica" panose="020B0604020202020204" pitchFamily="34" charset="0"/>
              </a:rPr>
              <a:t> </a:t>
            </a:r>
            <a:endParaRPr lang="es-ES" sz="1329" dirty="0"/>
          </a:p>
        </p:txBody>
      </p:sp>
    </p:spTree>
    <p:extLst>
      <p:ext uri="{BB962C8B-B14F-4D97-AF65-F5344CB8AC3E}">
        <p14:creationId xmlns:p14="http://schemas.microsoft.com/office/powerpoint/2010/main" val="3351735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drap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.dailymail.co.uk/i/pix/2008/09/24/article-1060285-02C398E600000578-871_468x3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012" y="283779"/>
            <a:ext cx="8434553" cy="62431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3243295" y="2705940"/>
            <a:ext cx="2810626" cy="1363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67" b="1" dirty="0">
                <a:solidFill>
                  <a:schemeClr val="bg1"/>
                </a:solidFill>
                <a:latin typeface="Helvetica" panose="020B0604020202020204" pitchFamily="34" charset="0"/>
              </a:rPr>
              <a:t>Un llamativo horno es la piedra angular de esta zona de restaurante</a:t>
            </a:r>
            <a:r>
              <a:rPr lang="es-ES" sz="2067" dirty="0">
                <a:solidFill>
                  <a:schemeClr val="bg1"/>
                </a:solidFill>
                <a:latin typeface="Helvetica" panose="020B0604020202020204" pitchFamily="34" charset="0"/>
              </a:rPr>
              <a:t> </a:t>
            </a:r>
            <a:endParaRPr lang="es-ES" sz="2067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685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i.dailymail.co.uk/i/pix/2008/09/24/article-1060285-02C39E2300000578-657_468x6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6045" y="273418"/>
            <a:ext cx="4228920" cy="6221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i.dailymail.co.uk/i/pix/2008/09/24/article-1060285-02C3983A00000578-668_468x59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64965" y="273417"/>
            <a:ext cx="4329971" cy="6221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5352029" y="5677524"/>
            <a:ext cx="3157338" cy="545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76" b="1" dirty="0">
                <a:solidFill>
                  <a:srgbClr val="FFC000"/>
                </a:solidFill>
                <a:latin typeface="Helvetica" panose="020B0604020202020204" pitchFamily="34" charset="0"/>
              </a:rPr>
              <a:t>Una alcoba da en una zona tranquila, discreta comedor</a:t>
            </a:r>
            <a:r>
              <a:rPr lang="es-ES" sz="1476" dirty="0">
                <a:solidFill>
                  <a:srgbClr val="FFC000"/>
                </a:solidFill>
                <a:latin typeface="Helvetica" panose="020B0604020202020204" pitchFamily="34" charset="0"/>
              </a:rPr>
              <a:t> </a:t>
            </a:r>
            <a:endParaRPr lang="es-ES" sz="1476" dirty="0">
              <a:solidFill>
                <a:srgbClr val="FFC000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865246" y="732860"/>
            <a:ext cx="2970518" cy="6361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754" b="1" dirty="0">
                <a:solidFill>
                  <a:srgbClr val="FFC000"/>
                </a:solidFill>
                <a:latin typeface="Helvetica" panose="020B0604020202020204" pitchFamily="34" charset="0"/>
              </a:rPr>
              <a:t>El baño - con cascada de agua de alta en el techo</a:t>
            </a:r>
            <a:endParaRPr lang="es-ES" sz="1754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770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2000">
        <p15:prstTrans prst="drape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.dailymail.co.uk/i/pix/2008/09/24/article-1060285-02C397FD00000578-37_468x3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0717" y="268015"/>
            <a:ext cx="8450317" cy="62875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651886" y="2849992"/>
            <a:ext cx="2453921" cy="20009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67" b="1" dirty="0">
                <a:solidFill>
                  <a:schemeClr val="bg1"/>
                </a:solidFill>
                <a:latin typeface="Helvetica" panose="020B0604020202020204" pitchFamily="34" charset="0"/>
              </a:rPr>
              <a:t>Comida de peces: </a:t>
            </a:r>
            <a:r>
              <a:rPr lang="es-ES" sz="2067" b="1" dirty="0" err="1">
                <a:solidFill>
                  <a:schemeClr val="bg1"/>
                </a:solidFill>
                <a:latin typeface="Helvetica" panose="020B0604020202020204" pitchFamily="34" charset="0"/>
              </a:rPr>
              <a:t>Diners</a:t>
            </a:r>
            <a:r>
              <a:rPr lang="es-ES" sz="2067" b="1" dirty="0">
                <a:solidFill>
                  <a:schemeClr val="bg1"/>
                </a:solidFill>
                <a:latin typeface="Helvetica" panose="020B0604020202020204" pitchFamily="34" charset="0"/>
              </a:rPr>
              <a:t> también puede contemplar la impresionante vida marina en el acuario gigante</a:t>
            </a:r>
            <a:endParaRPr lang="es-ES" sz="2067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3434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i.dailymail.co.uk/i/pix/2008/09/24/article-1060285-02C3978000000578-494_468x5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9425" y="315804"/>
            <a:ext cx="8387375" cy="6210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898634" y="5389609"/>
            <a:ext cx="6463863" cy="728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67" b="1" dirty="0">
                <a:solidFill>
                  <a:srgbClr val="00B0F0"/>
                </a:solidFill>
                <a:latin typeface="Helvetica" panose="020B0604020202020204" pitchFamily="34" charset="0"/>
              </a:rPr>
              <a:t> </a:t>
            </a:r>
            <a:r>
              <a:rPr lang="es-ES" sz="2067" b="1" dirty="0">
                <a:solidFill>
                  <a:schemeClr val="bg1"/>
                </a:solidFill>
                <a:latin typeface="Helvetica" panose="020B0604020202020204" pitchFamily="34" charset="0"/>
              </a:rPr>
              <a:t>si lo prefiere, puede disfrutar de las maravillas del acuario mientras se bañan</a:t>
            </a:r>
            <a:r>
              <a:rPr lang="es-ES" sz="2067" dirty="0">
                <a:solidFill>
                  <a:srgbClr val="00B0F0"/>
                </a:solidFill>
                <a:latin typeface="Helvetica" panose="020B0604020202020204" pitchFamily="34" charset="0"/>
              </a:rPr>
              <a:t> </a:t>
            </a:r>
            <a:endParaRPr lang="es-ES" sz="2067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378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http://i.dailymail.co.uk/i/pix/2008/09/24/article-1060285-02C399E900000578-421_468x3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3612" y="330123"/>
            <a:ext cx="8505924" cy="62283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5517931" y="2173994"/>
            <a:ext cx="2100103" cy="1364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67" b="1" dirty="0">
                <a:solidFill>
                  <a:srgbClr val="FFC000"/>
                </a:solidFill>
                <a:latin typeface="Helvetica" panose="020B0604020202020204" pitchFamily="34" charset="0"/>
              </a:rPr>
              <a:t>Otro comedor ofrece un caprichoso retiro</a:t>
            </a:r>
            <a:r>
              <a:rPr lang="es-ES" sz="1329" dirty="0">
                <a:solidFill>
                  <a:srgbClr val="FFC000"/>
                </a:solidFill>
                <a:latin typeface="Helvetica" panose="020B0604020202020204" pitchFamily="34" charset="0"/>
              </a:rPr>
              <a:t> </a:t>
            </a:r>
            <a:endParaRPr lang="es-ES" sz="1329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269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1000">
        <p14:honeycomb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.dailymail.co.uk/i/pix/2008/09/24/article-1060285-02C4786000000578-357_468x2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2898" y="264630"/>
            <a:ext cx="8558795" cy="63266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441434" y="468588"/>
            <a:ext cx="4257566" cy="7736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476" b="1" dirty="0">
                <a:solidFill>
                  <a:srgbClr val="FFC000"/>
                </a:solidFill>
                <a:latin typeface="Helvetica" panose="020B0604020202020204" pitchFamily="34" charset="0"/>
              </a:rPr>
              <a:t>La alta tecnología de entrada </a:t>
            </a:r>
            <a:r>
              <a:rPr lang="es-ES" sz="1476" b="1" dirty="0" err="1">
                <a:solidFill>
                  <a:srgbClr val="FFC000"/>
                </a:solidFill>
                <a:latin typeface="Helvetica" panose="020B0604020202020204" pitchFamily="34" charset="0"/>
              </a:rPr>
              <a:t>Celebrity</a:t>
            </a:r>
            <a:r>
              <a:rPr lang="es-ES" sz="1476" b="1" dirty="0">
                <a:solidFill>
                  <a:srgbClr val="FFC000"/>
                </a:solidFill>
                <a:latin typeface="Helvetica" panose="020B0604020202020204" pitchFamily="34" charset="0"/>
              </a:rPr>
              <a:t> chef italiano Giorgio </a:t>
            </a:r>
            <a:r>
              <a:rPr lang="es-ES" sz="1476" b="1" dirty="0" err="1">
                <a:solidFill>
                  <a:srgbClr val="FFC000"/>
                </a:solidFill>
                <a:latin typeface="Helvetica" panose="020B0604020202020204" pitchFamily="34" charset="0"/>
              </a:rPr>
              <a:t>Locatelli</a:t>
            </a:r>
            <a:r>
              <a:rPr lang="es-ES" sz="1476" b="1" dirty="0">
                <a:solidFill>
                  <a:srgbClr val="FFC000"/>
                </a:solidFill>
                <a:latin typeface="Helvetica" panose="020B0604020202020204" pitchFamily="34" charset="0"/>
              </a:rPr>
              <a:t> del restaurante en el hotel</a:t>
            </a:r>
            <a:endParaRPr lang="es-ES" sz="1476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00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11000">
        <p14:warp dir="in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i.dailymail.co.uk/i/pix/2008/09/23/article-1060285-02318449000004B0-649_468x3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100" y="285724"/>
            <a:ext cx="8458200" cy="62547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520263" y="3539410"/>
            <a:ext cx="4114800" cy="1172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754" b="1" dirty="0">
                <a:solidFill>
                  <a:srgbClr val="FFC000"/>
                </a:solidFill>
                <a:latin typeface="Helvetica" panose="020B0604020202020204" pitchFamily="34" charset="0"/>
              </a:rPr>
              <a:t>El toque de lujo: Una vista de las siete estrellas </a:t>
            </a:r>
            <a:r>
              <a:rPr lang="es-ES" sz="1754" b="1" dirty="0" err="1">
                <a:solidFill>
                  <a:srgbClr val="FFC000"/>
                </a:solidFill>
                <a:latin typeface="Helvetica" panose="020B0604020202020204" pitchFamily="34" charset="0"/>
              </a:rPr>
              <a:t>Burj</a:t>
            </a:r>
            <a:r>
              <a:rPr lang="es-ES" sz="1754" b="1" dirty="0">
                <a:solidFill>
                  <a:srgbClr val="FFC000"/>
                </a:solidFill>
                <a:latin typeface="Helvetica" panose="020B0604020202020204" pitchFamily="34" charset="0"/>
              </a:rPr>
              <a:t> Al </a:t>
            </a:r>
            <a:r>
              <a:rPr lang="es-ES" sz="1754" b="1" dirty="0" err="1">
                <a:solidFill>
                  <a:srgbClr val="FFC000"/>
                </a:solidFill>
                <a:latin typeface="Helvetica" panose="020B0604020202020204" pitchFamily="34" charset="0"/>
              </a:rPr>
              <a:t>Arab</a:t>
            </a:r>
            <a:r>
              <a:rPr lang="es-ES" sz="1754" b="1" dirty="0">
                <a:solidFill>
                  <a:srgbClr val="FFC000"/>
                </a:solidFill>
                <a:latin typeface="Helvetica" panose="020B0604020202020204" pitchFamily="34" charset="0"/>
              </a:rPr>
              <a:t> Hotel y Palm Island </a:t>
            </a:r>
            <a:r>
              <a:rPr lang="es-ES" sz="1754" b="1" dirty="0" err="1">
                <a:solidFill>
                  <a:srgbClr val="FFC000"/>
                </a:solidFill>
                <a:latin typeface="Helvetica" panose="020B0604020202020204" pitchFamily="34" charset="0"/>
              </a:rPr>
              <a:t>Jumeirah</a:t>
            </a:r>
            <a:r>
              <a:rPr lang="es-ES" sz="1754" b="1" dirty="0">
                <a:solidFill>
                  <a:srgbClr val="FFC000"/>
                </a:solidFill>
                <a:latin typeface="Helvetica" panose="020B0604020202020204" pitchFamily="34" charset="0"/>
              </a:rPr>
              <a:t> y Atlantis Hotel en el fondo</a:t>
            </a:r>
            <a:endParaRPr lang="es-ES" sz="1754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2000">
        <p14:prism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i.dailymail.co.uk/i/pix/2008/09/23/article-1060285-02C3996900000578-293_468x3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4203" y="318416"/>
            <a:ext cx="8390478" cy="6161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573184" y="4723325"/>
            <a:ext cx="3935754" cy="902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754" b="1" dirty="0">
                <a:solidFill>
                  <a:schemeClr val="bg1"/>
                </a:solidFill>
                <a:latin typeface="Helvetica" panose="020B0604020202020204" pitchFamily="34" charset="0"/>
              </a:rPr>
              <a:t>Fantasía isla: Atlantis El hotel ha sido construido sobre una isla artificial frente a la costa de </a:t>
            </a:r>
            <a:r>
              <a:rPr lang="es-ES" sz="1754" b="1" dirty="0" err="1">
                <a:solidFill>
                  <a:schemeClr val="bg1"/>
                </a:solidFill>
                <a:latin typeface="Helvetica" panose="020B0604020202020204" pitchFamily="34" charset="0"/>
              </a:rPr>
              <a:t>Dubai</a:t>
            </a:r>
            <a:r>
              <a:rPr lang="es-ES" sz="1329" dirty="0">
                <a:solidFill>
                  <a:schemeClr val="bg1"/>
                </a:solidFill>
                <a:latin typeface="Helvetica" panose="020B0604020202020204" pitchFamily="34" charset="0"/>
              </a:rPr>
              <a:t> </a:t>
            </a:r>
            <a:endParaRPr lang="es-ES" sz="1329" dirty="0">
              <a:solidFill>
                <a:schemeClr val="bg1"/>
              </a:solidFill>
            </a:endParaRPr>
          </a:p>
        </p:txBody>
      </p:sp>
      <p:pic>
        <p:nvPicPr>
          <p:cNvPr id="5" name="Picture 16" descr="C:\Users\SAFI\DESCARGAS\signature_6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2578" y="5276555"/>
            <a:ext cx="2060346" cy="99724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4447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5000">
        <p14:ripple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45443"/>
            <a:ext cx="8999538" cy="6749653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899952" fontAlgn="base">
              <a:spcBef>
                <a:spcPct val="0"/>
              </a:spcBef>
              <a:spcAft>
                <a:spcPct val="0"/>
              </a:spcAft>
            </a:pPr>
            <a:endParaRPr lang="es-ES" sz="1772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49993" y="195435"/>
            <a:ext cx="8699553" cy="6449669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899952" fontAlgn="base">
              <a:spcBef>
                <a:spcPct val="0"/>
              </a:spcBef>
              <a:spcAft>
                <a:spcPct val="0"/>
              </a:spcAft>
            </a:pPr>
            <a:endParaRPr lang="es-ES" sz="1772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99985" y="345427"/>
            <a:ext cx="8399568" cy="6149684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899952" fontAlgn="base">
              <a:spcBef>
                <a:spcPct val="0"/>
              </a:spcBef>
              <a:spcAft>
                <a:spcPct val="0"/>
              </a:spcAft>
            </a:pPr>
            <a:endParaRPr lang="es-ES" sz="1772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24788" y="2220330"/>
            <a:ext cx="299985" cy="299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defTabSz="899952" fontAlgn="base">
              <a:spcBef>
                <a:spcPct val="0"/>
              </a:spcBef>
              <a:spcAft>
                <a:spcPct val="0"/>
              </a:spcAft>
            </a:pPr>
            <a:endParaRPr lang="es-ES" sz="1772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4865" y="5745150"/>
            <a:ext cx="3751370" cy="537472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45165"/>
            <a:ext cx="8999538" cy="2740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899952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181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24850" y="4545211"/>
            <a:ext cx="2499872" cy="1112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899954" y="2595312"/>
            <a:ext cx="1049946" cy="365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defTabSz="899952" fontAlgn="base">
              <a:spcBef>
                <a:spcPct val="50000"/>
              </a:spcBef>
              <a:spcAft>
                <a:spcPct val="0"/>
              </a:spcAft>
            </a:pPr>
            <a:endParaRPr lang="es-ES" sz="1772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4949746" y="3345273"/>
          <a:ext cx="3149838" cy="1520779"/>
        </p:xfrm>
        <a:graphic>
          <a:graphicData uri="http://schemas.openxmlformats.org/drawingml/2006/table">
            <a:tbl>
              <a:tblPr/>
              <a:tblGrid>
                <a:gridCol w="1089007"/>
                <a:gridCol w="1029634"/>
                <a:gridCol w="1031197"/>
              </a:tblGrid>
              <a:tr h="35998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216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998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997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899954" y="2895297"/>
            <a:ext cx="3149838" cy="365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899952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772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4949746" y="2895297"/>
            <a:ext cx="3149838" cy="365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899952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772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899954" y="3345273"/>
          <a:ext cx="3149838" cy="1512128"/>
        </p:xfrm>
        <a:graphic>
          <a:graphicData uri="http://schemas.openxmlformats.org/drawingml/2006/table">
            <a:tbl>
              <a:tblPr/>
              <a:tblGrid>
                <a:gridCol w="1089007"/>
                <a:gridCol w="1029634"/>
                <a:gridCol w="1031197"/>
              </a:tblGrid>
              <a:tr h="35998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8698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59982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8698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89995" marR="89995" marT="44998" marB="4499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9970" y="720408"/>
            <a:ext cx="7799599" cy="1274934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49992" y="2370324"/>
            <a:ext cx="8999538" cy="365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899952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772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">
  <a:themeElements>
    <a:clrScheme name="Savon">
      <a:dk1>
        <a:sysClr val="windowText" lastClr="000000"/>
      </a:dk1>
      <a:lt1>
        <a:sysClr val="window" lastClr="FFFFFF"/>
      </a:lt1>
      <a:dk2>
        <a:srgbClr val="373545"/>
      </a:dk2>
      <a:lt2>
        <a:srgbClr val="BCD0E0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6793CD"/>
      </a:accent6>
      <a:hlink>
        <a:srgbClr val="6B9F25"/>
      </a:hlink>
      <a:folHlink>
        <a:srgbClr val="9F6715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913DB040-6816-4415-960D-8178C785755E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EL HOTEL MAS CARO DEL MUNDO</Template>
  <TotalTime>0</TotalTime>
  <Words>254</Words>
  <Application>Microsoft Office PowerPoint</Application>
  <PresentationFormat>Personalizado</PresentationFormat>
  <Paragraphs>44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1" baseType="lpstr">
      <vt:lpstr>Arial</vt:lpstr>
      <vt:lpstr>Berlin Sans FB Demi</vt:lpstr>
      <vt:lpstr>Century Gothic</vt:lpstr>
      <vt:lpstr>Helvetica</vt:lpstr>
      <vt:lpstr>Savon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2013-03-14T00:39:02Z</dcterms:created>
  <dcterms:modified xsi:type="dcterms:W3CDTF">2013-03-14T00:43:41Z</dcterms:modified>
</cp:coreProperties>
</file>