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349" r:id="rId6"/>
    <p:sldId id="350" r:id="rId7"/>
    <p:sldId id="351" r:id="rId8"/>
    <p:sldId id="352" r:id="rId9"/>
    <p:sldId id="353" r:id="rId10"/>
    <p:sldId id="354" r:id="rId11"/>
    <p:sldId id="355" r:id="rId12"/>
    <p:sldId id="356" r:id="rId13"/>
    <p:sldId id="357" r:id="rId14"/>
    <p:sldId id="358" r:id="rId15"/>
    <p:sldId id="359" r:id="rId16"/>
    <p:sldId id="360" r:id="rId17"/>
    <p:sldId id="361" r:id="rId18"/>
    <p:sldId id="362" r:id="rId19"/>
    <p:sldId id="363" r:id="rId20"/>
    <p:sldId id="364" r:id="rId21"/>
    <p:sldId id="365" r:id="rId22"/>
    <p:sldId id="366" r:id="rId23"/>
    <p:sldId id="367" r:id="rId24"/>
    <p:sldId id="368" r:id="rId25"/>
    <p:sldId id="369" r:id="rId26"/>
    <p:sldId id="370" r:id="rId27"/>
    <p:sldId id="371" r:id="rId28"/>
    <p:sldId id="372" r:id="rId29"/>
    <p:sldId id="373" r:id="rId30"/>
    <p:sldId id="374" r:id="rId31"/>
    <p:sldId id="375" r:id="rId32"/>
    <p:sldId id="376" r:id="rId33"/>
    <p:sldId id="378" r:id="rId34"/>
    <p:sldId id="379" r:id="rId35"/>
    <p:sldId id="380" r:id="rId36"/>
    <p:sldId id="381" r:id="rId37"/>
    <p:sldId id="377" r:id="rId38"/>
    <p:sldId id="382" r:id="rId39"/>
    <p:sldId id="383" r:id="rId40"/>
    <p:sldId id="384" r:id="rId41"/>
    <p:sldId id="385" r:id="rId42"/>
    <p:sldId id="386" r:id="rId43"/>
    <p:sldId id="259" r:id="rId44"/>
    <p:sldId id="346" r:id="rId45"/>
    <p:sldId id="347" r:id="rId46"/>
    <p:sldId id="345" r:id="rId47"/>
    <p:sldId id="343" r:id="rId48"/>
    <p:sldId id="266" r:id="rId49"/>
    <p:sldId id="348" r:id="rId50"/>
    <p:sldId id="265" r:id="rId51"/>
    <p:sldId id="263" r:id="rId52"/>
    <p:sldId id="260" r:id="rId53"/>
    <p:sldId id="344" r:id="rId54"/>
    <p:sldId id="261" r:id="rId55"/>
    <p:sldId id="262" r:id="rId56"/>
    <p:sldId id="264" r:id="rId57"/>
    <p:sldId id="267" r:id="rId58"/>
    <p:sldId id="268" r:id="rId59"/>
    <p:sldId id="269" r:id="rId60"/>
    <p:sldId id="270" r:id="rId61"/>
    <p:sldId id="271" r:id="rId62"/>
    <p:sldId id="272" r:id="rId63"/>
    <p:sldId id="273" r:id="rId64"/>
    <p:sldId id="274" r:id="rId65"/>
    <p:sldId id="275" r:id="rId66"/>
    <p:sldId id="276" r:id="rId67"/>
    <p:sldId id="277" r:id="rId68"/>
    <p:sldId id="278" r:id="rId69"/>
    <p:sldId id="279" r:id="rId70"/>
    <p:sldId id="280" r:id="rId71"/>
    <p:sldId id="281" r:id="rId72"/>
    <p:sldId id="282" r:id="rId73"/>
    <p:sldId id="283" r:id="rId74"/>
    <p:sldId id="284" r:id="rId75"/>
    <p:sldId id="285" r:id="rId76"/>
    <p:sldId id="286" r:id="rId77"/>
    <p:sldId id="287" r:id="rId78"/>
    <p:sldId id="288" r:id="rId79"/>
    <p:sldId id="289" r:id="rId80"/>
    <p:sldId id="290" r:id="rId81"/>
    <p:sldId id="291" r:id="rId82"/>
    <p:sldId id="292" r:id="rId83"/>
    <p:sldId id="293" r:id="rId84"/>
    <p:sldId id="294" r:id="rId85"/>
    <p:sldId id="295" r:id="rId86"/>
    <p:sldId id="296" r:id="rId87"/>
    <p:sldId id="297" r:id="rId88"/>
    <p:sldId id="298" r:id="rId89"/>
    <p:sldId id="387" r:id="rId9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7Bv0mkAPMDAWG24pt4P3A==" hashData="cRH8HyWVNR60ZAGfdIfuIEyH3q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835" autoAdjust="0"/>
    <p:restoredTop sz="94660"/>
  </p:normalViewPr>
  <p:slideViewPr>
    <p:cSldViewPr snapToGrid="0">
      <p:cViewPr varScale="1">
        <p:scale>
          <a:sx n="46" d="100"/>
          <a:sy n="46" d="100"/>
        </p:scale>
        <p:origin x="-120" y="-151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1814175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1968032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3673606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4110709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958286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955523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1686492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3195070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1453391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1725423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866D1E4-F2C7-49FF-9E61-334D40D7C83A}" type="datetimeFigureOut">
              <a:rPr lang="es-CO" smtClean="0"/>
              <a:pPr/>
              <a:t>21/05/2016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225765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66D1E4-F2C7-49FF-9E61-334D40D7C83A}" type="datetimeFigureOut">
              <a:rPr lang="es-CO" smtClean="0"/>
              <a:pPr/>
              <a:t>21/05/2016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CCC09A-EFD1-46D0-8B11-9DE4CA6D4921}" type="slidenum">
              <a:rPr lang="es-CO" smtClean="0"/>
              <a:pPr/>
              <a:t>‹Nº›</a:t>
            </a:fld>
            <a:endParaRPr lang="es-CO"/>
          </a:p>
        </p:txBody>
      </p:sp>
    </p:spTree>
    <p:extLst>
      <p:ext uri="{BB962C8B-B14F-4D97-AF65-F5344CB8AC3E}">
        <p14:creationId xmlns:p14="http://schemas.microsoft.com/office/powerpoint/2010/main" xmlns="" val="3156243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vk.com/mispps" TargetMode="External"/><Relationship Id="rId3" Type="http://schemas.openxmlformats.org/officeDocument/2006/relationships/image" Target="../media/image89.png"/><Relationship Id="rId7" Type="http://schemas.openxmlformats.org/officeDocument/2006/relationships/hyperlink" Target="https://www.facebook.com/mispps" TargetMode="External"/><Relationship Id="rId12" Type="http://schemas.openxmlformats.org/officeDocument/2006/relationships/image" Target="../media/image9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1.png"/><Relationship Id="rId11" Type="http://schemas.openxmlformats.org/officeDocument/2006/relationships/hyperlink" Target="https://plus.google.com/+Mispps/" TargetMode="External"/><Relationship Id="rId5" Type="http://schemas.openxmlformats.org/officeDocument/2006/relationships/image" Target="../media/image90.png"/><Relationship Id="rId10" Type="http://schemas.openxmlformats.org/officeDocument/2006/relationships/image" Target="../media/image9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0" y="20605"/>
            <a:ext cx="12192000" cy="6667500"/>
          </a:xfrm>
          <a:prstGeom prst="rect">
            <a:avLst/>
          </a:prstGeom>
        </p:spPr>
      </p:pic>
      <p:sp>
        <p:nvSpPr>
          <p:cNvPr id="5" name="Rectángulo 4"/>
          <p:cNvSpPr/>
          <p:nvPr/>
        </p:nvSpPr>
        <p:spPr>
          <a:xfrm>
            <a:off x="1822579" y="953698"/>
            <a:ext cx="8546841" cy="4801314"/>
          </a:xfrm>
          <a:prstGeom prst="rect">
            <a:avLst/>
          </a:prstGeom>
        </p:spPr>
        <p:txBody>
          <a:bodyPr wrap="square">
            <a:spAutoFit/>
          </a:bodyPr>
          <a:lstStyle/>
          <a:p>
            <a:pPr algn="ctr"/>
            <a:r>
              <a:rPr lang="es-CO" b="1" i="1" dirty="0" smtClean="0"/>
              <a:t>El Gran Cañón</a:t>
            </a:r>
          </a:p>
          <a:p>
            <a:pPr algn="ctr"/>
            <a:r>
              <a:rPr lang="es-CO" i="1" dirty="0" smtClean="0"/>
              <a:t>También conocido en español como el Gran Cañón del Colorado, es una vistosa y escarpada garganta excavada por el río Colorado en el norte de Arizona, EEUU. Está situado en su mayor parte dentro del Parque nacional del Gran Cañón (uno de los primeros parques naturales de los Estados Unidos).</a:t>
            </a:r>
          </a:p>
          <a:p>
            <a:pPr algn="ctr"/>
            <a:r>
              <a:rPr lang="es-CO" i="1" dirty="0" smtClean="0"/>
              <a:t>El Gran Cañón del Colorado fue declarado Patrimonio de la Humanidad en 1979 por la UNESCO. El Cañón fue creado por el río Colorado, cuyo cauce socavó el terreno durante millones de años. Su magnitud y su belleza nos humillan. Su eternidad contrasta inevitablemente con nuestra breve existencia. El Gran Cañón es un regalo recibido de las generaciones pasadas. Disfrutemos este regalo. Siéntese y observe los cambiantes juegos de luces y sombras. Vea las exposiciones del Centro para visitantes. Pasee tranquilamente por los senderos y sienta la luz del sol y el viento en su rostro. Diviértase con las gracias de los cuervos que revolotean sobre el extremo. Saboree un amanecer o un atardecer. Comprenda la enseñanza que nos transmite esta gran sima: el sentido de humildad que nace de las conexiones existentes entre todos los elementos de la naturaleza y la voluntad de cuidar de esta tierra. Debemos velar por que las generaciones futuras tengan la oportunidad de establecer sus propias conexiones con el Parque Nacional Gran Cañón</a:t>
            </a:r>
          </a:p>
        </p:txBody>
      </p:sp>
      <p:pic>
        <p:nvPicPr>
          <p:cNvPr id="2" name="Enya_-_Amarantine_video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
        <p:nvSpPr>
          <p:cNvPr id="3" name="CuadroTexto 2"/>
          <p:cNvSpPr txBox="1"/>
          <p:nvPr/>
        </p:nvSpPr>
        <p:spPr>
          <a:xfrm rot="20466048">
            <a:off x="10013336" y="5322690"/>
            <a:ext cx="1666905" cy="646331"/>
          </a:xfrm>
          <a:prstGeom prst="rect">
            <a:avLst/>
          </a:prstGeom>
          <a:noFill/>
        </p:spPr>
        <p:txBody>
          <a:bodyPr wrap="square" rtlCol="0">
            <a:spAutoFit/>
          </a:bodyPr>
          <a:lstStyle/>
          <a:p>
            <a:pPr algn="ctr"/>
            <a:r>
              <a:rPr lang="es-CO" sz="900" i="1" dirty="0" smtClean="0"/>
              <a:t>Creó: </a:t>
            </a:r>
          </a:p>
          <a:p>
            <a:pPr algn="ctr"/>
            <a:r>
              <a:rPr lang="es-CO" sz="900" i="1" dirty="0" smtClean="0"/>
              <a:t>Jeremías Candelo Valencia</a:t>
            </a:r>
          </a:p>
          <a:p>
            <a:pPr algn="ctr"/>
            <a:r>
              <a:rPr lang="es-CO" sz="900" i="1" dirty="0" smtClean="0"/>
              <a:t>Para: mis </a:t>
            </a:r>
            <a:r>
              <a:rPr lang="es-CO" sz="900" i="1" dirty="0" err="1" smtClean="0"/>
              <a:t>pps</a:t>
            </a:r>
            <a:endParaRPr lang="es-CO" sz="900" i="1" dirty="0" smtClean="0"/>
          </a:p>
          <a:p>
            <a:pPr algn="ctr"/>
            <a:r>
              <a:rPr lang="es-CO" sz="900" i="1" dirty="0" smtClean="0"/>
              <a:t>Música: </a:t>
            </a:r>
            <a:r>
              <a:rPr lang="es-CO" sz="900" i="1" dirty="0" err="1" smtClean="0"/>
              <a:t>Enya-Amarantine</a:t>
            </a:r>
            <a:endParaRPr lang="es-CO" sz="900" i="1" dirty="0"/>
          </a:p>
        </p:txBody>
      </p:sp>
    </p:spTree>
    <p:extLst>
      <p:ext uri="{BB962C8B-B14F-4D97-AF65-F5344CB8AC3E}">
        <p14:creationId xmlns:p14="http://schemas.microsoft.com/office/powerpoint/2010/main" xmlns="" val="333915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07047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06593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0" cy="6667500"/>
          </a:xfrm>
          <a:prstGeom prst="rect">
            <a:avLst/>
          </a:prstGeom>
        </p:spPr>
      </p:pic>
    </p:spTree>
    <p:extLst>
      <p:ext uri="{BB962C8B-B14F-4D97-AF65-F5344CB8AC3E}">
        <p14:creationId xmlns:p14="http://schemas.microsoft.com/office/powerpoint/2010/main" xmlns="" val="832101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999331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852392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750943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37107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1999" cy="6858000"/>
          </a:xfrm>
          <a:prstGeom prst="rect">
            <a:avLst/>
          </a:prstGeom>
        </p:spPr>
      </p:pic>
    </p:spTree>
    <p:extLst>
      <p:ext uri="{BB962C8B-B14F-4D97-AF65-F5344CB8AC3E}">
        <p14:creationId xmlns:p14="http://schemas.microsoft.com/office/powerpoint/2010/main" xmlns="" val="11040931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26511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09910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65431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561331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979271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366666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32268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685490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282050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79320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54268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2881205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962735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175689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050249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518487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328625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7085660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79197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61576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95929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20579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39978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901815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31698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66811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818741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728221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534116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86693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628897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007375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148581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7637578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7589107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6887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54739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41820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421419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0738948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3435" y="190500"/>
            <a:ext cx="12192000" cy="6667500"/>
          </a:xfrm>
          <a:prstGeom prst="rect">
            <a:avLst/>
          </a:prstGeom>
        </p:spPr>
      </p:pic>
    </p:spTree>
    <p:extLst>
      <p:ext uri="{BB962C8B-B14F-4D97-AF65-F5344CB8AC3E}">
        <p14:creationId xmlns:p14="http://schemas.microsoft.com/office/powerpoint/2010/main" xmlns="" val="159787047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2495676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304178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335584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606560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7693105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3813648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9229607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051721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308164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5083475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864940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8250991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41445157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2060002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8573770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953184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324678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1038520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791649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71924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0549892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1612199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025850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5447446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8183586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056091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1329265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98214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951577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5906966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5756879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761662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868372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4429888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7804111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9118046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599519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73</TotalTime>
  <Words>269</Words>
  <Application>Microsoft Office PowerPoint</Application>
  <PresentationFormat>Personalizado</PresentationFormat>
  <Paragraphs>9</Paragraphs>
  <Slides>88</Slides>
  <Notes>0</Notes>
  <HiddenSlides>0</HiddenSlides>
  <MMClips>1</MMClips>
  <ScaleCrop>false</ScaleCrop>
  <HeadingPairs>
    <vt:vector size="4" baseType="variant">
      <vt:variant>
        <vt:lpstr>Tema</vt:lpstr>
      </vt:variant>
      <vt:variant>
        <vt:i4>2</vt:i4>
      </vt:variant>
      <vt:variant>
        <vt:lpstr>Títulos de diapositiva</vt:lpstr>
      </vt:variant>
      <vt:variant>
        <vt:i4>88</vt:i4>
      </vt:variant>
    </vt:vector>
  </HeadingPairs>
  <TitlesOfParts>
    <vt:vector size="9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2016-05-19T01:13:04Z</dcterms:created>
  <dcterms:modified xsi:type="dcterms:W3CDTF">2016-05-21T19:48:28Z</dcterms:modified>
</cp:coreProperties>
</file>