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328"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8" r:id="rId66"/>
    <p:sldId id="317" r:id="rId67"/>
    <p:sldId id="327" r:id="rId68"/>
    <p:sldId id="329" r:id="rId6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D64A51E-F1A4-4B61-97E5-7633890E71D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B91F821-5967-4D8D-9376-1C43AFD01C6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F356B78-749D-47D0-946C-FD89B8BDC721}" type="datetime1">
              <a:rPr lang="es-ES"/>
              <a:pPr lvl="0"/>
              <a:t>25/04/2021</a:t>
            </a:fld>
            <a:endParaRPr lang="es-ES"/>
          </a:p>
        </p:txBody>
      </p:sp>
      <p:sp>
        <p:nvSpPr>
          <p:cNvPr id="4" name="Marcador de imagen de diapositiva 3">
            <a:extLst>
              <a:ext uri="{FF2B5EF4-FFF2-40B4-BE49-F238E27FC236}">
                <a16:creationId xmlns:a16="http://schemas.microsoft.com/office/drawing/2014/main" id="{F197C37E-AC89-4438-BC55-797E28FA405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93CC476-8B1C-42E9-AA26-A7764A124063}"/>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8933F3A-D80D-4CB5-BF65-4C74585EE156}"/>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434EF50-4C4C-4D8C-AFDB-A0B39B61B54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AD887AE-4DDB-4E1D-A80F-4B6556AFF6CE}" type="slidenum">
              <a:t>‹Nº›</a:t>
            </a:fld>
            <a:endParaRPr lang="es-ES"/>
          </a:p>
        </p:txBody>
      </p:sp>
    </p:spTree>
    <p:extLst>
      <p:ext uri="{BB962C8B-B14F-4D97-AF65-F5344CB8AC3E}">
        <p14:creationId xmlns:p14="http://schemas.microsoft.com/office/powerpoint/2010/main" val="81371118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759D94B-CA49-4117-AACD-A35213A4BEC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441768B-C256-428D-A727-88C0FC40FC0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BBE03DD-67ED-4974-96FE-45B79197CD6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078F3A0-4A74-4FDF-8D07-11983DA8201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9F2C67C-1B34-404F-924C-84CCF4B8F3B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FB24EDA-9203-4626-AC5A-73B2F28877E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95FE042-AE05-43A1-97F4-53A1A472EC0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3F4A248-0578-4B1D-8AEA-3ACCA70C2B9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60F2F-A833-49B3-810B-A547EBB6070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5B5FC51-F40B-4317-9B4A-B04CF220F12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4EDB94F-7494-44EF-A639-3CC78CEEB5ED}"/>
              </a:ext>
            </a:extLst>
          </p:cNvPr>
          <p:cNvSpPr txBox="1">
            <a:spLocks noGrp="1"/>
          </p:cNvSpPr>
          <p:nvPr>
            <p:ph type="dt" sz="half" idx="7"/>
          </p:nvPr>
        </p:nvSpPr>
        <p:spPr/>
        <p:txBody>
          <a:bodyPr/>
          <a:lstStyle>
            <a:lvl1pPr>
              <a:defRPr/>
            </a:lvl1pPr>
          </a:lstStyle>
          <a:p>
            <a:pPr lvl="0"/>
            <a:fld id="{71010918-0509-4858-93D8-5D5A408E273A}" type="datetime1">
              <a:rPr lang="es-ES"/>
              <a:pPr lvl="0"/>
              <a:t>25/04/2021</a:t>
            </a:fld>
            <a:endParaRPr lang="es-ES"/>
          </a:p>
        </p:txBody>
      </p:sp>
      <p:sp>
        <p:nvSpPr>
          <p:cNvPr id="5" name="Marcador de pie de página 4">
            <a:extLst>
              <a:ext uri="{FF2B5EF4-FFF2-40B4-BE49-F238E27FC236}">
                <a16:creationId xmlns:a16="http://schemas.microsoft.com/office/drawing/2014/main" id="{3172FFAE-B121-42E8-8794-10A7F6F1975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206F065-6C19-42AB-8BEE-2532925B412D}"/>
              </a:ext>
            </a:extLst>
          </p:cNvPr>
          <p:cNvSpPr txBox="1">
            <a:spLocks noGrp="1"/>
          </p:cNvSpPr>
          <p:nvPr>
            <p:ph type="sldNum" sz="quarter" idx="8"/>
          </p:nvPr>
        </p:nvSpPr>
        <p:spPr/>
        <p:txBody>
          <a:bodyPr/>
          <a:lstStyle>
            <a:lvl1pPr>
              <a:defRPr/>
            </a:lvl1pPr>
          </a:lstStyle>
          <a:p>
            <a:pPr lvl="0"/>
            <a:fld id="{07B679D8-8794-4E32-A414-F75E7CE70EED}" type="slidenum">
              <a:t>‹Nº›</a:t>
            </a:fld>
            <a:endParaRPr lang="es-ES"/>
          </a:p>
        </p:txBody>
      </p:sp>
    </p:spTree>
    <p:extLst>
      <p:ext uri="{BB962C8B-B14F-4D97-AF65-F5344CB8AC3E}">
        <p14:creationId xmlns:p14="http://schemas.microsoft.com/office/powerpoint/2010/main" val="273391070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5B8F89-62F2-4957-9901-5D90C386109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405BD28-ECBC-4E49-8CCE-9D8EF3D10EE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BFAAA67-9BD4-4355-A8FB-F76EB1A8F323}"/>
              </a:ext>
            </a:extLst>
          </p:cNvPr>
          <p:cNvSpPr txBox="1">
            <a:spLocks noGrp="1"/>
          </p:cNvSpPr>
          <p:nvPr>
            <p:ph type="dt" sz="half" idx="7"/>
          </p:nvPr>
        </p:nvSpPr>
        <p:spPr/>
        <p:txBody>
          <a:bodyPr/>
          <a:lstStyle>
            <a:lvl1pPr>
              <a:defRPr/>
            </a:lvl1pPr>
          </a:lstStyle>
          <a:p>
            <a:pPr lvl="0"/>
            <a:fld id="{EE2A3E22-3160-4DFC-AA7D-119569809A2C}" type="datetime1">
              <a:rPr lang="es-ES"/>
              <a:pPr lvl="0"/>
              <a:t>25/04/2021</a:t>
            </a:fld>
            <a:endParaRPr lang="es-ES"/>
          </a:p>
        </p:txBody>
      </p:sp>
      <p:sp>
        <p:nvSpPr>
          <p:cNvPr id="5" name="Marcador de pie de página 4">
            <a:extLst>
              <a:ext uri="{FF2B5EF4-FFF2-40B4-BE49-F238E27FC236}">
                <a16:creationId xmlns:a16="http://schemas.microsoft.com/office/drawing/2014/main" id="{28DEEEB7-7DFA-48B5-BBB8-72407324CE2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FC582FF-55A9-4CD2-85E2-C5E19FAE1714}"/>
              </a:ext>
            </a:extLst>
          </p:cNvPr>
          <p:cNvSpPr txBox="1">
            <a:spLocks noGrp="1"/>
          </p:cNvSpPr>
          <p:nvPr>
            <p:ph type="sldNum" sz="quarter" idx="8"/>
          </p:nvPr>
        </p:nvSpPr>
        <p:spPr/>
        <p:txBody>
          <a:bodyPr/>
          <a:lstStyle>
            <a:lvl1pPr>
              <a:defRPr/>
            </a:lvl1pPr>
          </a:lstStyle>
          <a:p>
            <a:pPr lvl="0"/>
            <a:fld id="{F4D6CBA4-0CC5-4C48-9920-39D5246E329A}" type="slidenum">
              <a:t>‹Nº›</a:t>
            </a:fld>
            <a:endParaRPr lang="es-ES"/>
          </a:p>
        </p:txBody>
      </p:sp>
    </p:spTree>
    <p:extLst>
      <p:ext uri="{BB962C8B-B14F-4D97-AF65-F5344CB8AC3E}">
        <p14:creationId xmlns:p14="http://schemas.microsoft.com/office/powerpoint/2010/main" val="3425033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662D20-14C2-41FF-AC3F-3CE4E7873E4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74D2FEA-5D35-42A6-B07D-DB88CB3BA02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473AEEE-A75D-463C-AE82-5A0131DC4212}"/>
              </a:ext>
            </a:extLst>
          </p:cNvPr>
          <p:cNvSpPr txBox="1">
            <a:spLocks noGrp="1"/>
          </p:cNvSpPr>
          <p:nvPr>
            <p:ph type="dt" sz="half" idx="7"/>
          </p:nvPr>
        </p:nvSpPr>
        <p:spPr/>
        <p:txBody>
          <a:bodyPr/>
          <a:lstStyle>
            <a:lvl1pPr>
              <a:defRPr/>
            </a:lvl1pPr>
          </a:lstStyle>
          <a:p>
            <a:pPr lvl="0"/>
            <a:fld id="{8842EDAE-24D1-4D35-BE39-52FBBFCB8D00}" type="datetime1">
              <a:rPr lang="es-ES"/>
              <a:pPr lvl="0"/>
              <a:t>25/04/2021</a:t>
            </a:fld>
            <a:endParaRPr lang="es-ES"/>
          </a:p>
        </p:txBody>
      </p:sp>
      <p:sp>
        <p:nvSpPr>
          <p:cNvPr id="5" name="Marcador de pie de página 4">
            <a:extLst>
              <a:ext uri="{FF2B5EF4-FFF2-40B4-BE49-F238E27FC236}">
                <a16:creationId xmlns:a16="http://schemas.microsoft.com/office/drawing/2014/main" id="{CE0D112F-6741-4993-8166-0ACD63E03FA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6628672-E3EA-4724-8554-535FCC7A16B8}"/>
              </a:ext>
            </a:extLst>
          </p:cNvPr>
          <p:cNvSpPr txBox="1">
            <a:spLocks noGrp="1"/>
          </p:cNvSpPr>
          <p:nvPr>
            <p:ph type="sldNum" sz="quarter" idx="8"/>
          </p:nvPr>
        </p:nvSpPr>
        <p:spPr/>
        <p:txBody>
          <a:bodyPr/>
          <a:lstStyle>
            <a:lvl1pPr>
              <a:defRPr/>
            </a:lvl1pPr>
          </a:lstStyle>
          <a:p>
            <a:pPr lvl="0"/>
            <a:fld id="{58D876FF-44EB-48B6-A225-4B3D3AFD2B99}" type="slidenum">
              <a:t>‹Nº›</a:t>
            </a:fld>
            <a:endParaRPr lang="es-ES"/>
          </a:p>
        </p:txBody>
      </p:sp>
    </p:spTree>
    <p:extLst>
      <p:ext uri="{BB962C8B-B14F-4D97-AF65-F5344CB8AC3E}">
        <p14:creationId xmlns:p14="http://schemas.microsoft.com/office/powerpoint/2010/main" val="780553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8DEFFC-9153-49E7-9018-086E95E270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6840647-5C45-40BD-8611-D3008770355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6DEC91F-EB06-4894-BF91-7A5DA48C31E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F081EAE-9CB3-4BB7-B1E9-CB9381BD93A2}"/>
              </a:ext>
            </a:extLst>
          </p:cNvPr>
          <p:cNvSpPr txBox="1">
            <a:spLocks noGrp="1"/>
          </p:cNvSpPr>
          <p:nvPr>
            <p:ph type="dt" sz="half" idx="7"/>
          </p:nvPr>
        </p:nvSpPr>
        <p:spPr/>
        <p:txBody>
          <a:bodyPr/>
          <a:lstStyle>
            <a:lvl1pPr>
              <a:defRPr/>
            </a:lvl1pPr>
          </a:lstStyle>
          <a:p>
            <a:pPr lvl="0"/>
            <a:fld id="{801DD48A-E260-4632-83CE-B4AABE4B0F6A}" type="datetime1">
              <a:rPr lang="es-ES"/>
              <a:pPr lvl="0"/>
              <a:t>25/04/2021</a:t>
            </a:fld>
            <a:endParaRPr lang="es-ES"/>
          </a:p>
        </p:txBody>
      </p:sp>
      <p:sp>
        <p:nvSpPr>
          <p:cNvPr id="6" name="Marcador de pie de página 5">
            <a:extLst>
              <a:ext uri="{FF2B5EF4-FFF2-40B4-BE49-F238E27FC236}">
                <a16:creationId xmlns:a16="http://schemas.microsoft.com/office/drawing/2014/main" id="{1000D579-8AC3-4AAF-B4A6-4E2E8731772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98CEEE5-DF7F-484E-A7AC-FD9D2A6CDA0C}"/>
              </a:ext>
            </a:extLst>
          </p:cNvPr>
          <p:cNvSpPr txBox="1">
            <a:spLocks noGrp="1"/>
          </p:cNvSpPr>
          <p:nvPr>
            <p:ph type="sldNum" sz="quarter" idx="8"/>
          </p:nvPr>
        </p:nvSpPr>
        <p:spPr/>
        <p:txBody>
          <a:bodyPr/>
          <a:lstStyle>
            <a:lvl1pPr>
              <a:defRPr/>
            </a:lvl1pPr>
          </a:lstStyle>
          <a:p>
            <a:pPr lvl="0"/>
            <a:fld id="{38E4F4E7-1791-4369-82F7-342F49E78207}" type="slidenum">
              <a:t>‹Nº›</a:t>
            </a:fld>
            <a:endParaRPr lang="es-ES"/>
          </a:p>
        </p:txBody>
      </p:sp>
    </p:spTree>
    <p:extLst>
      <p:ext uri="{BB962C8B-B14F-4D97-AF65-F5344CB8AC3E}">
        <p14:creationId xmlns:p14="http://schemas.microsoft.com/office/powerpoint/2010/main" val="2994708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A25C89-C5E7-4C5E-8FC2-0A816863687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BE582C8-A8C4-43DA-9C78-201E14B7C85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3AC11AD-BD2E-401D-9A31-10EB92A544E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6F17515-8737-4C84-BDDE-EE519138D86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EA8D751-6F28-4D8F-AC78-E40FA8FBFA0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DE7012F-F9EA-456B-A2C6-F819502398A0}"/>
              </a:ext>
            </a:extLst>
          </p:cNvPr>
          <p:cNvSpPr txBox="1">
            <a:spLocks noGrp="1"/>
          </p:cNvSpPr>
          <p:nvPr>
            <p:ph type="dt" sz="half" idx="7"/>
          </p:nvPr>
        </p:nvSpPr>
        <p:spPr/>
        <p:txBody>
          <a:bodyPr/>
          <a:lstStyle>
            <a:lvl1pPr>
              <a:defRPr/>
            </a:lvl1pPr>
          </a:lstStyle>
          <a:p>
            <a:pPr lvl="0"/>
            <a:fld id="{D7860EEF-66EA-49E8-838F-1501BA107D6A}" type="datetime1">
              <a:rPr lang="es-ES"/>
              <a:pPr lvl="0"/>
              <a:t>25/04/2021</a:t>
            </a:fld>
            <a:endParaRPr lang="es-ES"/>
          </a:p>
        </p:txBody>
      </p:sp>
      <p:sp>
        <p:nvSpPr>
          <p:cNvPr id="8" name="Marcador de pie de página 7">
            <a:extLst>
              <a:ext uri="{FF2B5EF4-FFF2-40B4-BE49-F238E27FC236}">
                <a16:creationId xmlns:a16="http://schemas.microsoft.com/office/drawing/2014/main" id="{0E4BD744-E53E-4011-8F90-A8B58B3C262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EBE83AB-239B-4331-B0C1-897E40552DE9}"/>
              </a:ext>
            </a:extLst>
          </p:cNvPr>
          <p:cNvSpPr txBox="1">
            <a:spLocks noGrp="1"/>
          </p:cNvSpPr>
          <p:nvPr>
            <p:ph type="sldNum" sz="quarter" idx="8"/>
          </p:nvPr>
        </p:nvSpPr>
        <p:spPr/>
        <p:txBody>
          <a:bodyPr/>
          <a:lstStyle>
            <a:lvl1pPr>
              <a:defRPr/>
            </a:lvl1pPr>
          </a:lstStyle>
          <a:p>
            <a:pPr lvl="0"/>
            <a:fld id="{90C7BDCF-62F3-4DC9-834C-E7793BD68EE5}" type="slidenum">
              <a:t>‹Nº›</a:t>
            </a:fld>
            <a:endParaRPr lang="es-ES"/>
          </a:p>
        </p:txBody>
      </p:sp>
    </p:spTree>
    <p:extLst>
      <p:ext uri="{BB962C8B-B14F-4D97-AF65-F5344CB8AC3E}">
        <p14:creationId xmlns:p14="http://schemas.microsoft.com/office/powerpoint/2010/main" val="1689717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97D344-7B73-4DF4-B763-DEB6F8D7B1A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060FDC4-621A-4761-8F9D-9EC8CB2FF633}"/>
              </a:ext>
            </a:extLst>
          </p:cNvPr>
          <p:cNvSpPr txBox="1">
            <a:spLocks noGrp="1"/>
          </p:cNvSpPr>
          <p:nvPr>
            <p:ph type="dt" sz="half" idx="7"/>
          </p:nvPr>
        </p:nvSpPr>
        <p:spPr/>
        <p:txBody>
          <a:bodyPr/>
          <a:lstStyle>
            <a:lvl1pPr>
              <a:defRPr/>
            </a:lvl1pPr>
          </a:lstStyle>
          <a:p>
            <a:pPr lvl="0"/>
            <a:fld id="{AA54F156-3C92-44EE-B461-FB5B927BE796}" type="datetime1">
              <a:rPr lang="es-ES"/>
              <a:pPr lvl="0"/>
              <a:t>25/04/2021</a:t>
            </a:fld>
            <a:endParaRPr lang="es-ES"/>
          </a:p>
        </p:txBody>
      </p:sp>
      <p:sp>
        <p:nvSpPr>
          <p:cNvPr id="4" name="Marcador de pie de página 3">
            <a:extLst>
              <a:ext uri="{FF2B5EF4-FFF2-40B4-BE49-F238E27FC236}">
                <a16:creationId xmlns:a16="http://schemas.microsoft.com/office/drawing/2014/main" id="{7D826848-82CD-4493-AB3C-364065D9348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5DBDFBD-E41B-4910-91D2-A49854A8320D}"/>
              </a:ext>
            </a:extLst>
          </p:cNvPr>
          <p:cNvSpPr txBox="1">
            <a:spLocks noGrp="1"/>
          </p:cNvSpPr>
          <p:nvPr>
            <p:ph type="sldNum" sz="quarter" idx="8"/>
          </p:nvPr>
        </p:nvSpPr>
        <p:spPr/>
        <p:txBody>
          <a:bodyPr/>
          <a:lstStyle>
            <a:lvl1pPr>
              <a:defRPr/>
            </a:lvl1pPr>
          </a:lstStyle>
          <a:p>
            <a:pPr lvl="0"/>
            <a:fld id="{10C9AB0A-742D-408A-A4E0-E081996DD82C}" type="slidenum">
              <a:t>‹Nº›</a:t>
            </a:fld>
            <a:endParaRPr lang="es-ES"/>
          </a:p>
        </p:txBody>
      </p:sp>
    </p:spTree>
    <p:extLst>
      <p:ext uri="{BB962C8B-B14F-4D97-AF65-F5344CB8AC3E}">
        <p14:creationId xmlns:p14="http://schemas.microsoft.com/office/powerpoint/2010/main" val="4212435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5BC27F2-2160-4F74-A22F-19ABF5647E2C}"/>
              </a:ext>
            </a:extLst>
          </p:cNvPr>
          <p:cNvSpPr txBox="1">
            <a:spLocks noGrp="1"/>
          </p:cNvSpPr>
          <p:nvPr>
            <p:ph type="dt" sz="half" idx="7"/>
          </p:nvPr>
        </p:nvSpPr>
        <p:spPr/>
        <p:txBody>
          <a:bodyPr/>
          <a:lstStyle>
            <a:lvl1pPr>
              <a:defRPr/>
            </a:lvl1pPr>
          </a:lstStyle>
          <a:p>
            <a:pPr lvl="0"/>
            <a:fld id="{DCE489AF-C3C0-4639-A0AB-45ECC9844419}" type="datetime1">
              <a:rPr lang="es-ES"/>
              <a:pPr lvl="0"/>
              <a:t>25/04/2021</a:t>
            </a:fld>
            <a:endParaRPr lang="es-ES"/>
          </a:p>
        </p:txBody>
      </p:sp>
      <p:sp>
        <p:nvSpPr>
          <p:cNvPr id="3" name="Marcador de pie de página 2">
            <a:extLst>
              <a:ext uri="{FF2B5EF4-FFF2-40B4-BE49-F238E27FC236}">
                <a16:creationId xmlns:a16="http://schemas.microsoft.com/office/drawing/2014/main" id="{427F1952-75DE-4A00-8211-9AB8359C02F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AC125FB0-554B-4E4C-9EF7-EF86DB020310}"/>
              </a:ext>
            </a:extLst>
          </p:cNvPr>
          <p:cNvSpPr txBox="1">
            <a:spLocks noGrp="1"/>
          </p:cNvSpPr>
          <p:nvPr>
            <p:ph type="sldNum" sz="quarter" idx="8"/>
          </p:nvPr>
        </p:nvSpPr>
        <p:spPr/>
        <p:txBody>
          <a:bodyPr/>
          <a:lstStyle>
            <a:lvl1pPr>
              <a:defRPr/>
            </a:lvl1pPr>
          </a:lstStyle>
          <a:p>
            <a:pPr lvl="0"/>
            <a:fld id="{18F73709-25C1-41E2-A3FA-9FDEE2FAE427}" type="slidenum">
              <a:t>‹Nº›</a:t>
            </a:fld>
            <a:endParaRPr lang="es-ES"/>
          </a:p>
        </p:txBody>
      </p:sp>
    </p:spTree>
    <p:extLst>
      <p:ext uri="{BB962C8B-B14F-4D97-AF65-F5344CB8AC3E}">
        <p14:creationId xmlns:p14="http://schemas.microsoft.com/office/powerpoint/2010/main" val="356003025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3FAC09-C4B2-459D-92E9-A6CD3EC021A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5F9FFC0-91CD-4190-B43A-57B263DA3BE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412337C-E759-4747-90D4-DB14FA75371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3CF869B-A1FD-4DBF-9483-F4DD0A2E10D2}"/>
              </a:ext>
            </a:extLst>
          </p:cNvPr>
          <p:cNvSpPr txBox="1">
            <a:spLocks noGrp="1"/>
          </p:cNvSpPr>
          <p:nvPr>
            <p:ph type="dt" sz="half" idx="7"/>
          </p:nvPr>
        </p:nvSpPr>
        <p:spPr/>
        <p:txBody>
          <a:bodyPr/>
          <a:lstStyle>
            <a:lvl1pPr>
              <a:defRPr/>
            </a:lvl1pPr>
          </a:lstStyle>
          <a:p>
            <a:pPr lvl="0"/>
            <a:fld id="{E6D82818-7A2B-49A1-843C-8A7E6353A3FA}" type="datetime1">
              <a:rPr lang="es-ES"/>
              <a:pPr lvl="0"/>
              <a:t>25/04/2021</a:t>
            </a:fld>
            <a:endParaRPr lang="es-ES"/>
          </a:p>
        </p:txBody>
      </p:sp>
      <p:sp>
        <p:nvSpPr>
          <p:cNvPr id="6" name="Marcador de pie de página 5">
            <a:extLst>
              <a:ext uri="{FF2B5EF4-FFF2-40B4-BE49-F238E27FC236}">
                <a16:creationId xmlns:a16="http://schemas.microsoft.com/office/drawing/2014/main" id="{7A77668E-D395-4E7A-9FE9-EA5DCD77ABB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1A89416-0B4A-4B6F-8E8C-5333F725C906}"/>
              </a:ext>
            </a:extLst>
          </p:cNvPr>
          <p:cNvSpPr txBox="1">
            <a:spLocks noGrp="1"/>
          </p:cNvSpPr>
          <p:nvPr>
            <p:ph type="sldNum" sz="quarter" idx="8"/>
          </p:nvPr>
        </p:nvSpPr>
        <p:spPr/>
        <p:txBody>
          <a:bodyPr/>
          <a:lstStyle>
            <a:lvl1pPr>
              <a:defRPr/>
            </a:lvl1pPr>
          </a:lstStyle>
          <a:p>
            <a:pPr lvl="0"/>
            <a:fld id="{F9B3F986-D75C-40F1-8C73-CEF79D9F11BE}" type="slidenum">
              <a:t>‹Nº›</a:t>
            </a:fld>
            <a:endParaRPr lang="es-ES"/>
          </a:p>
        </p:txBody>
      </p:sp>
    </p:spTree>
    <p:extLst>
      <p:ext uri="{BB962C8B-B14F-4D97-AF65-F5344CB8AC3E}">
        <p14:creationId xmlns:p14="http://schemas.microsoft.com/office/powerpoint/2010/main" val="285031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B0B811-4F86-465B-97A6-DA4BEF2933D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69BBA51-34BA-4DF3-A597-88386896FAC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53EB543-B772-486F-9241-B3B71CF4953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4B3445A-B9C4-4BCC-88BB-D7B816EAE836}"/>
              </a:ext>
            </a:extLst>
          </p:cNvPr>
          <p:cNvSpPr txBox="1">
            <a:spLocks noGrp="1"/>
          </p:cNvSpPr>
          <p:nvPr>
            <p:ph type="dt" sz="half" idx="7"/>
          </p:nvPr>
        </p:nvSpPr>
        <p:spPr/>
        <p:txBody>
          <a:bodyPr/>
          <a:lstStyle>
            <a:lvl1pPr>
              <a:defRPr/>
            </a:lvl1pPr>
          </a:lstStyle>
          <a:p>
            <a:pPr lvl="0"/>
            <a:fld id="{95A36C04-95D5-474D-9BD2-5B6ABBB6589A}" type="datetime1">
              <a:rPr lang="es-ES"/>
              <a:pPr lvl="0"/>
              <a:t>25/04/2021</a:t>
            </a:fld>
            <a:endParaRPr lang="es-ES"/>
          </a:p>
        </p:txBody>
      </p:sp>
      <p:sp>
        <p:nvSpPr>
          <p:cNvPr id="6" name="Marcador de pie de página 5">
            <a:extLst>
              <a:ext uri="{FF2B5EF4-FFF2-40B4-BE49-F238E27FC236}">
                <a16:creationId xmlns:a16="http://schemas.microsoft.com/office/drawing/2014/main" id="{7FF0EA83-C6BD-4914-8797-4020EDFD23C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97CEF0F-E2F7-409F-AD8E-7EBEFC7AB9BA}"/>
              </a:ext>
            </a:extLst>
          </p:cNvPr>
          <p:cNvSpPr txBox="1">
            <a:spLocks noGrp="1"/>
          </p:cNvSpPr>
          <p:nvPr>
            <p:ph type="sldNum" sz="quarter" idx="8"/>
          </p:nvPr>
        </p:nvSpPr>
        <p:spPr/>
        <p:txBody>
          <a:bodyPr/>
          <a:lstStyle>
            <a:lvl1pPr>
              <a:defRPr/>
            </a:lvl1pPr>
          </a:lstStyle>
          <a:p>
            <a:pPr lvl="0"/>
            <a:fld id="{95559465-6303-4C2B-949D-0C3DB590FD4E}" type="slidenum">
              <a:t>‹Nº›</a:t>
            </a:fld>
            <a:endParaRPr lang="es-ES"/>
          </a:p>
        </p:txBody>
      </p:sp>
    </p:spTree>
    <p:extLst>
      <p:ext uri="{BB962C8B-B14F-4D97-AF65-F5344CB8AC3E}">
        <p14:creationId xmlns:p14="http://schemas.microsoft.com/office/powerpoint/2010/main" val="2178642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5687D7-8DA6-4C50-8D07-34AAF433394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C0F125A-DF93-4913-BF7A-C9B1E36D3FA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DCA271B-860A-46E4-8617-DB9ED9F169BD}"/>
              </a:ext>
            </a:extLst>
          </p:cNvPr>
          <p:cNvSpPr txBox="1">
            <a:spLocks noGrp="1"/>
          </p:cNvSpPr>
          <p:nvPr>
            <p:ph type="dt" sz="half" idx="7"/>
          </p:nvPr>
        </p:nvSpPr>
        <p:spPr/>
        <p:txBody>
          <a:bodyPr/>
          <a:lstStyle>
            <a:lvl1pPr>
              <a:defRPr/>
            </a:lvl1pPr>
          </a:lstStyle>
          <a:p>
            <a:pPr lvl="0"/>
            <a:fld id="{5E015629-5A8F-4836-A4C6-59C61C8D9641}" type="datetime1">
              <a:rPr lang="es-ES"/>
              <a:pPr lvl="0"/>
              <a:t>25/04/2021</a:t>
            </a:fld>
            <a:endParaRPr lang="es-ES"/>
          </a:p>
        </p:txBody>
      </p:sp>
      <p:sp>
        <p:nvSpPr>
          <p:cNvPr id="5" name="Marcador de pie de página 4">
            <a:extLst>
              <a:ext uri="{FF2B5EF4-FFF2-40B4-BE49-F238E27FC236}">
                <a16:creationId xmlns:a16="http://schemas.microsoft.com/office/drawing/2014/main" id="{6AA33DAF-7CB0-4E4C-8263-300AFE78AC2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CF080F4-A53B-4E93-9042-7A3A1B023041}"/>
              </a:ext>
            </a:extLst>
          </p:cNvPr>
          <p:cNvSpPr txBox="1">
            <a:spLocks noGrp="1"/>
          </p:cNvSpPr>
          <p:nvPr>
            <p:ph type="sldNum" sz="quarter" idx="8"/>
          </p:nvPr>
        </p:nvSpPr>
        <p:spPr/>
        <p:txBody>
          <a:bodyPr/>
          <a:lstStyle>
            <a:lvl1pPr>
              <a:defRPr/>
            </a:lvl1pPr>
          </a:lstStyle>
          <a:p>
            <a:pPr lvl="0"/>
            <a:fld id="{FFF0F5E4-B2F4-40E6-B7E3-E8C0D642749A}" type="slidenum">
              <a:t>‹Nº›</a:t>
            </a:fld>
            <a:endParaRPr lang="es-ES"/>
          </a:p>
        </p:txBody>
      </p:sp>
    </p:spTree>
    <p:extLst>
      <p:ext uri="{BB962C8B-B14F-4D97-AF65-F5344CB8AC3E}">
        <p14:creationId xmlns:p14="http://schemas.microsoft.com/office/powerpoint/2010/main" val="1227440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C6717F3-DBBE-468A-84ED-71B5A66BDC9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63E3027-2CDE-491A-A619-2228BCCEC8E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6F55D47-E2B2-4A5F-9659-20799373A777}"/>
              </a:ext>
            </a:extLst>
          </p:cNvPr>
          <p:cNvSpPr txBox="1">
            <a:spLocks noGrp="1"/>
          </p:cNvSpPr>
          <p:nvPr>
            <p:ph type="dt" sz="half" idx="7"/>
          </p:nvPr>
        </p:nvSpPr>
        <p:spPr/>
        <p:txBody>
          <a:bodyPr/>
          <a:lstStyle>
            <a:lvl1pPr>
              <a:defRPr/>
            </a:lvl1pPr>
          </a:lstStyle>
          <a:p>
            <a:pPr lvl="0"/>
            <a:fld id="{D7030519-D5BE-4491-93FA-3329E3664E07}" type="datetime1">
              <a:rPr lang="es-ES"/>
              <a:pPr lvl="0"/>
              <a:t>25/04/2021</a:t>
            </a:fld>
            <a:endParaRPr lang="es-ES"/>
          </a:p>
        </p:txBody>
      </p:sp>
      <p:sp>
        <p:nvSpPr>
          <p:cNvPr id="5" name="Marcador de pie de página 4">
            <a:extLst>
              <a:ext uri="{FF2B5EF4-FFF2-40B4-BE49-F238E27FC236}">
                <a16:creationId xmlns:a16="http://schemas.microsoft.com/office/drawing/2014/main" id="{0DEA6D69-3FC4-4964-A89D-99E39C01D4B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FDB02F8-A633-483D-8387-B1DEEABE270B}"/>
              </a:ext>
            </a:extLst>
          </p:cNvPr>
          <p:cNvSpPr txBox="1">
            <a:spLocks noGrp="1"/>
          </p:cNvSpPr>
          <p:nvPr>
            <p:ph type="sldNum" sz="quarter" idx="8"/>
          </p:nvPr>
        </p:nvSpPr>
        <p:spPr/>
        <p:txBody>
          <a:bodyPr/>
          <a:lstStyle>
            <a:lvl1pPr>
              <a:defRPr/>
            </a:lvl1pPr>
          </a:lstStyle>
          <a:p>
            <a:pPr lvl="0"/>
            <a:fld id="{28569331-C89A-4423-BD7F-ABA9536ADC6E}" type="slidenum">
              <a:t>‹Nº›</a:t>
            </a:fld>
            <a:endParaRPr lang="es-ES"/>
          </a:p>
        </p:txBody>
      </p:sp>
    </p:spTree>
    <p:extLst>
      <p:ext uri="{BB962C8B-B14F-4D97-AF65-F5344CB8AC3E}">
        <p14:creationId xmlns:p14="http://schemas.microsoft.com/office/powerpoint/2010/main" val="31304487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B3D4DB-2BDF-4C65-9638-779AA551CB6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585BBD6-D592-4947-9901-E39A300F1C0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494BB36-9427-4536-80CC-295A9390E906}"/>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32F585C0-05C7-41FB-9661-BEF5E6EE323B}"/>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CC5DAC62-B78C-4CF9-B9C3-B0704CF58E7D}"/>
              </a:ext>
            </a:extLst>
          </p:cNvPr>
          <p:cNvSpPr txBox="1">
            <a:spLocks noGrp="1"/>
          </p:cNvSpPr>
          <p:nvPr>
            <p:ph type="sldNum" sz="quarter" idx="8"/>
          </p:nvPr>
        </p:nvSpPr>
        <p:spPr/>
        <p:txBody>
          <a:bodyPr/>
          <a:lstStyle>
            <a:lvl1pPr>
              <a:defRPr sz="1400"/>
            </a:lvl1pPr>
          </a:lstStyle>
          <a:p>
            <a:pPr lvl="0"/>
            <a:fld id="{AF2B2221-F147-4F9F-B0DE-ACBE15B355FE}" type="slidenum">
              <a:t>‹Nº›</a:t>
            </a:fld>
            <a:endParaRPr lang="es-ES"/>
          </a:p>
        </p:txBody>
      </p:sp>
    </p:spTree>
    <p:extLst>
      <p:ext uri="{BB962C8B-B14F-4D97-AF65-F5344CB8AC3E}">
        <p14:creationId xmlns:p14="http://schemas.microsoft.com/office/powerpoint/2010/main" val="194997960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4DDA1C-58D7-4EC7-B183-F59E50E7AB1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BDBD7B5-F1A0-445D-AA87-EFA06935B3C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D4694BA-7B37-4E12-BFD8-DDB172C33C5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561907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64C8ED9-0196-431A-BB6F-C94C82641F3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E36E7CA-4ACF-404E-BEB1-3C0813A3473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75444CF-9C5F-4755-BCB3-AC90765037B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61B9A18-E329-4609-ACE1-9DB3E83FE649}" type="datetime1">
              <a:rPr lang="es-ES"/>
              <a:pPr lvl="0"/>
              <a:t>25/04/2021</a:t>
            </a:fld>
            <a:endParaRPr lang="es-ES"/>
          </a:p>
        </p:txBody>
      </p:sp>
      <p:sp>
        <p:nvSpPr>
          <p:cNvPr id="5" name="Marcador de pie de página 4">
            <a:extLst>
              <a:ext uri="{FF2B5EF4-FFF2-40B4-BE49-F238E27FC236}">
                <a16:creationId xmlns:a16="http://schemas.microsoft.com/office/drawing/2014/main" id="{297C297F-8967-4F84-8D8E-00CE6CF122D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A1F7B98-9A20-4619-B46E-F4D52B73632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D256685-5BE5-4976-8E8C-7BF17B1E417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3F290CA-D636-4CD8-AEA3-F33E82BB7C1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97234C6-7E25-4066-B84E-ABAC650DF59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E3BDEE2-3BCD-47D9-86A4-BE9F8D59400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D5FDD5E-EFB1-4612-97A4-0B8FE3E8450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3972FE2-D5F9-4CCD-A578-F3343A3615B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8846EED-77AE-4DDB-BCA5-F2342C262F0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1890953-6FDA-4777-80B7-4FA1F19F41E6}"/>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65793842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52917A6-4B69-4051-8AF6-D9E430C41F04}"/>
              </a:ext>
            </a:extLst>
          </p:cNvPr>
          <p:cNvSpPr txBox="1"/>
          <p:nvPr/>
        </p:nvSpPr>
        <p:spPr>
          <a:xfrm>
            <a:off x="0" y="2974021"/>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EL GOLDEN EAGLE LUXURY TRAIN</a:t>
            </a:r>
            <a:endParaRPr lang="es-ES" sz="4000" b="0" i="0" u="none" strike="noStrike" kern="1200" cap="none" spc="0" baseline="0">
              <a:solidFill>
                <a:srgbClr val="FFFFFF"/>
              </a:solidFill>
              <a:uFillTx/>
              <a:latin typeface="Calibri"/>
            </a:endParaRPr>
          </a:p>
        </p:txBody>
      </p:sp>
      <p:pic>
        <p:nvPicPr>
          <p:cNvPr id="3" name="08-The road's song">
            <a:extLst>
              <a:ext uri="{FF2B5EF4-FFF2-40B4-BE49-F238E27FC236}">
                <a16:creationId xmlns:a16="http://schemas.microsoft.com/office/drawing/2014/main" id="{EBD2CD60-6F04-4D36-B0DD-95AE087F869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92832" y="56494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69DA719-649D-493F-B90B-CF857DF0A706}"/>
              </a:ext>
            </a:extLst>
          </p:cNvPr>
          <p:cNvSpPr txBox="1"/>
          <p:nvPr/>
        </p:nvSpPr>
        <p:spPr>
          <a:xfrm>
            <a:off x="1846557" y="2361456"/>
            <a:ext cx="8371642"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Este tren es un fabuloso hotel sobre ruedas y el único tren que cuenta con baño privado en Rusia y Asia central. El crucero por ferrocarril del Golden Eagle le permite viajar en el esplendor entre una soberbia decoración. Las ventanas panorámicas aseguran las mejores vistas de la campiña, mientras disfruta de una deliciosa cocina. El clima que se crea mientras se está sentado en un bello entorno, escuchando a un pianista tocando Tchaikovsky mientras contempla como el paisaje cambia gradualmente sólo podía ser ruso. La incorporación de algunos de los mejores viajes en tren del mundo, el Golden Eagle viaja a través de Rusia, Mongolia, China, Kazajstán, Uzbekistán y muchos más. Los recorridos varían, algunos son a ritmo tranquilo de dos semanas y cruzando ocho zonas horarias, lo que le da tiempo suficiente para disfrutar de estos viajes únicos.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25CC02-ABF1-48B2-B594-071811EDBB7A}"/>
              </a:ext>
            </a:extLst>
          </p:cNvPr>
          <p:cNvPicPr>
            <a:picLocks noChangeAspect="1"/>
          </p:cNvPicPr>
          <p:nvPr/>
        </p:nvPicPr>
        <p:blipFill>
          <a:blip r:embed="rId2"/>
          <a:stretch>
            <a:fillRect/>
          </a:stretch>
        </p:blipFill>
        <p:spPr>
          <a:xfrm>
            <a:off x="11237" y="0"/>
            <a:ext cx="12253289"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39DE21-AAD9-49CC-8948-48CB6234D721}"/>
              </a:ext>
            </a:extLst>
          </p:cNvPr>
          <p:cNvPicPr>
            <a:picLocks noChangeAspect="1"/>
          </p:cNvPicPr>
          <p:nvPr/>
        </p:nvPicPr>
        <p:blipFill>
          <a:blip r:embed="rId3"/>
          <a:stretch>
            <a:fillRect/>
          </a:stretch>
        </p:blipFill>
        <p:spPr>
          <a:xfrm>
            <a:off x="0" y="0"/>
            <a:ext cx="12191996" cy="683268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4986F4-2D50-4D28-8648-20CAAE2645D5}"/>
              </a:ext>
            </a:extLst>
          </p:cNvPr>
          <p:cNvPicPr>
            <a:picLocks noChangeAspect="1"/>
          </p:cNvPicPr>
          <p:nvPr/>
        </p:nvPicPr>
        <p:blipFill>
          <a:blip r:embed="rId2"/>
          <a:stretch>
            <a:fillRect/>
          </a:stretch>
        </p:blipFill>
        <p:spPr>
          <a:xfrm>
            <a:off x="0" y="0"/>
            <a:ext cx="12109143" cy="689985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9DD17B-A594-4ABC-9806-D789BF8C5EA4}"/>
              </a:ext>
            </a:extLst>
          </p:cNvPr>
          <p:cNvPicPr>
            <a:picLocks noChangeAspect="1"/>
          </p:cNvPicPr>
          <p:nvPr/>
        </p:nvPicPr>
        <p:blipFill>
          <a:blip r:embed="rId2"/>
          <a:stretch>
            <a:fillRect/>
          </a:stretch>
        </p:blipFill>
        <p:spPr>
          <a:xfrm>
            <a:off x="0" y="0"/>
            <a:ext cx="12268943" cy="6876827"/>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F64500-AC56-45D2-B3CE-AC3EB6C9D45C}"/>
              </a:ext>
            </a:extLst>
          </p:cNvPr>
          <p:cNvPicPr>
            <a:picLocks noChangeAspect="1"/>
          </p:cNvPicPr>
          <p:nvPr/>
        </p:nvPicPr>
        <p:blipFill>
          <a:blip r:embed="rId2"/>
          <a:stretch>
            <a:fillRect/>
          </a:stretch>
        </p:blipFill>
        <p:spPr>
          <a:xfrm>
            <a:off x="0" y="0"/>
            <a:ext cx="12191996" cy="683707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47D95F-6796-4FAD-9A65-CEBB90AF8C5D}"/>
              </a:ext>
            </a:extLst>
          </p:cNvPr>
          <p:cNvPicPr>
            <a:picLocks noChangeAspect="1"/>
          </p:cNvPicPr>
          <p:nvPr/>
        </p:nvPicPr>
        <p:blipFill>
          <a:blip r:embed="rId2"/>
          <a:stretch>
            <a:fillRect/>
          </a:stretch>
        </p:blipFill>
        <p:spPr>
          <a:xfrm>
            <a:off x="0" y="0"/>
            <a:ext cx="1218838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9D37A5-F2AD-441F-BE32-0969CD96ECAD}"/>
              </a:ext>
            </a:extLst>
          </p:cNvPr>
          <p:cNvPicPr>
            <a:picLocks noChangeAspect="1"/>
          </p:cNvPicPr>
          <p:nvPr/>
        </p:nvPicPr>
        <p:blipFill>
          <a:blip r:embed="rId2"/>
          <a:stretch>
            <a:fillRect/>
          </a:stretch>
        </p:blipFill>
        <p:spPr>
          <a:xfrm>
            <a:off x="8869"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FBA3A2-2CD4-48DC-B5F4-296EB1E5670C}"/>
              </a:ext>
            </a:extLst>
          </p:cNvPr>
          <p:cNvPicPr>
            <a:picLocks noChangeAspect="1"/>
          </p:cNvPicPr>
          <p:nvPr/>
        </p:nvPicPr>
        <p:blipFill>
          <a:blip r:embed="rId2"/>
          <a:stretch>
            <a:fillRect/>
          </a:stretch>
        </p:blipFill>
        <p:spPr>
          <a:xfrm>
            <a:off x="0" y="0"/>
            <a:ext cx="12191996" cy="684404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5AB2F4-F4AF-4025-96C9-EB057E92B89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C234B6-6346-461A-B7B8-43CC3B265161}"/>
              </a:ext>
            </a:extLst>
          </p:cNvPr>
          <p:cNvPicPr>
            <a:picLocks noChangeAspect="1"/>
          </p:cNvPicPr>
          <p:nvPr/>
        </p:nvPicPr>
        <p:blipFill>
          <a:blip r:embed="rId2"/>
          <a:stretch>
            <a:fillRect/>
          </a:stretch>
        </p:blipFill>
        <p:spPr>
          <a:xfrm>
            <a:off x="0" y="0"/>
            <a:ext cx="12191996" cy="687731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55B6A2-BBE2-48DF-B3C9-39E7057000E0}"/>
              </a:ext>
            </a:extLst>
          </p:cNvPr>
          <p:cNvPicPr>
            <a:picLocks noChangeAspect="1"/>
          </p:cNvPicPr>
          <p:nvPr/>
        </p:nvPicPr>
        <p:blipFill>
          <a:blip r:embed="rId2"/>
          <a:stretch>
            <a:fillRect/>
          </a:stretch>
        </p:blipFill>
        <p:spPr>
          <a:xfrm>
            <a:off x="0" y="0"/>
            <a:ext cx="1221320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942531-6617-456A-BB9D-13E46DA880E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27D5ED-5394-4A28-B787-AD64AC5587B0}"/>
              </a:ext>
            </a:extLst>
          </p:cNvPr>
          <p:cNvPicPr>
            <a:picLocks noChangeAspect="1"/>
          </p:cNvPicPr>
          <p:nvPr/>
        </p:nvPicPr>
        <p:blipFill>
          <a:blip r:embed="rId2"/>
          <a:stretch>
            <a:fillRect/>
          </a:stretch>
        </p:blipFill>
        <p:spPr>
          <a:xfrm>
            <a:off x="62142" y="0"/>
            <a:ext cx="1206474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7FA7FB-D86B-4A2C-B537-3703B52A8CC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550D06-2CEE-4628-88EC-E6CE6E1CFBF1}"/>
              </a:ext>
            </a:extLst>
          </p:cNvPr>
          <p:cNvPicPr>
            <a:picLocks noChangeAspect="1"/>
          </p:cNvPicPr>
          <p:nvPr/>
        </p:nvPicPr>
        <p:blipFill>
          <a:blip r:embed="rId2"/>
          <a:stretch>
            <a:fillRect/>
          </a:stretch>
        </p:blipFill>
        <p:spPr>
          <a:xfrm>
            <a:off x="0" y="0"/>
            <a:ext cx="1208250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3DC18C-9040-4EBF-A8FE-7CDDA81988BD}"/>
              </a:ext>
            </a:extLst>
          </p:cNvPr>
          <p:cNvPicPr>
            <a:picLocks noChangeAspect="1"/>
          </p:cNvPicPr>
          <p:nvPr/>
        </p:nvPicPr>
        <p:blipFill>
          <a:blip r:embed="rId2"/>
          <a:stretch>
            <a:fillRect/>
          </a:stretch>
        </p:blipFill>
        <p:spPr>
          <a:xfrm>
            <a:off x="0" y="88779"/>
            <a:ext cx="12191996" cy="676922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B06041-6DCC-425A-AA26-C3C456B3021C}"/>
              </a:ext>
            </a:extLst>
          </p:cNvPr>
          <p:cNvPicPr>
            <a:picLocks noChangeAspect="1"/>
          </p:cNvPicPr>
          <p:nvPr/>
        </p:nvPicPr>
        <p:blipFill>
          <a:blip r:embed="rId2"/>
          <a:stretch>
            <a:fillRect/>
          </a:stretch>
        </p:blipFill>
        <p:spPr>
          <a:xfrm>
            <a:off x="0" y="0"/>
            <a:ext cx="12178783"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BFB0CE-0610-4BEB-9A62-51873AA2171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85F159-BD04-4641-88A8-EFEE4B354A83}"/>
              </a:ext>
            </a:extLst>
          </p:cNvPr>
          <p:cNvPicPr>
            <a:picLocks noChangeAspect="1"/>
          </p:cNvPicPr>
          <p:nvPr/>
        </p:nvPicPr>
        <p:blipFill>
          <a:blip r:embed="rId2"/>
          <a:stretch>
            <a:fillRect/>
          </a:stretch>
        </p:blipFill>
        <p:spPr>
          <a:xfrm>
            <a:off x="0" y="0"/>
            <a:ext cx="12109143" cy="6849112"/>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83E575-3AD8-4F59-80C5-8B46C93754B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237F80-0623-4B2D-A082-B9E54BD78450}"/>
              </a:ext>
            </a:extLst>
          </p:cNvPr>
          <p:cNvPicPr>
            <a:picLocks noChangeAspect="1"/>
          </p:cNvPicPr>
          <p:nvPr/>
        </p:nvPicPr>
        <p:blipFill>
          <a:blip r:embed="rId2"/>
          <a:stretch>
            <a:fillRect/>
          </a:stretch>
        </p:blipFill>
        <p:spPr>
          <a:xfrm>
            <a:off x="0" y="0"/>
            <a:ext cx="12118021" cy="685219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B9D0AA-576A-4302-AB99-B35F27293344}"/>
              </a:ext>
            </a:extLst>
          </p:cNvPr>
          <p:cNvPicPr>
            <a:picLocks noChangeAspect="1"/>
          </p:cNvPicPr>
          <p:nvPr/>
        </p:nvPicPr>
        <p:blipFill>
          <a:blip r:embed="rId2"/>
          <a:stretch>
            <a:fillRect/>
          </a:stretch>
        </p:blipFill>
        <p:spPr>
          <a:xfrm>
            <a:off x="0" y="0"/>
            <a:ext cx="12191996" cy="6868076"/>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5">
            <a:extLst>
              <a:ext uri="{FF2B5EF4-FFF2-40B4-BE49-F238E27FC236}">
                <a16:creationId xmlns:a16="http://schemas.microsoft.com/office/drawing/2014/main" id="{07EE8A06-20F1-4622-A9C7-518C904E0D77}"/>
              </a:ext>
            </a:extLst>
          </p:cNvPr>
          <p:cNvPicPr>
            <a:picLocks noChangeAspect="1"/>
          </p:cNvPicPr>
          <p:nvPr/>
        </p:nvPicPr>
        <p:blipFill>
          <a:blip r:embed="rId2"/>
          <a:stretch>
            <a:fillRect/>
          </a:stretch>
        </p:blipFill>
        <p:spPr>
          <a:xfrm>
            <a:off x="985741" y="71021"/>
            <a:ext cx="10264277" cy="674702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D248EC-493B-48A1-8ED7-2726CB6E975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2472EA-63AC-49D9-9A2E-DA9A63851861}"/>
              </a:ext>
            </a:extLst>
          </p:cNvPr>
          <p:cNvPicPr>
            <a:picLocks noChangeAspect="1"/>
          </p:cNvPicPr>
          <p:nvPr/>
        </p:nvPicPr>
        <p:blipFill>
          <a:blip r:embed="rId2"/>
          <a:stretch>
            <a:fillRect/>
          </a:stretch>
        </p:blipFill>
        <p:spPr>
          <a:xfrm>
            <a:off x="0" y="875455"/>
            <a:ext cx="12191996" cy="5107079"/>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0160B1-5B5F-48C5-8A03-11BF3E6A941E}"/>
              </a:ext>
            </a:extLst>
          </p:cNvPr>
          <p:cNvPicPr>
            <a:picLocks noChangeAspect="1"/>
          </p:cNvPicPr>
          <p:nvPr/>
        </p:nvPicPr>
        <p:blipFill>
          <a:blip r:embed="rId2"/>
          <a:stretch>
            <a:fillRect/>
          </a:stretch>
        </p:blipFill>
        <p:spPr>
          <a:xfrm>
            <a:off x="0" y="855338"/>
            <a:ext cx="12191996" cy="514731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EBDB1F-2EE3-46F2-8ED6-13FC3F6C4A7A}"/>
              </a:ext>
            </a:extLst>
          </p:cNvPr>
          <p:cNvPicPr>
            <a:picLocks noChangeAspect="1"/>
          </p:cNvPicPr>
          <p:nvPr/>
        </p:nvPicPr>
        <p:blipFill>
          <a:blip r:embed="rId2"/>
          <a:stretch>
            <a:fillRect/>
          </a:stretch>
        </p:blipFill>
        <p:spPr>
          <a:xfrm>
            <a:off x="0" y="765782"/>
            <a:ext cx="12191996" cy="5326434"/>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0DEE92-BB5F-4529-A906-B54876B9090B}"/>
              </a:ext>
            </a:extLst>
          </p:cNvPr>
          <p:cNvPicPr>
            <a:picLocks noChangeAspect="1"/>
          </p:cNvPicPr>
          <p:nvPr/>
        </p:nvPicPr>
        <p:blipFill>
          <a:blip r:embed="rId2"/>
          <a:stretch>
            <a:fillRect/>
          </a:stretch>
        </p:blipFill>
        <p:spPr>
          <a:xfrm>
            <a:off x="0" y="761430"/>
            <a:ext cx="12191996" cy="533513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C36141-BA6A-444D-B9FA-09F02172722E}"/>
              </a:ext>
            </a:extLst>
          </p:cNvPr>
          <p:cNvSpPr txBox="1"/>
          <p:nvPr/>
        </p:nvSpPr>
        <p:spPr>
          <a:xfrm>
            <a:off x="0" y="2903000"/>
            <a:ext cx="12100264"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LUGARES DONDE PARA EL TREN</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B7394C9-4705-411D-9AF1-B7023F0DF9C7}"/>
              </a:ext>
            </a:extLst>
          </p:cNvPr>
          <p:cNvSpPr txBox="1"/>
          <p:nvPr/>
        </p:nvSpPr>
        <p:spPr>
          <a:xfrm>
            <a:off x="0" y="3080549"/>
            <a:ext cx="12047000"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MOSCÚ</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151AFE-1F62-4FC7-93D3-E796B1D96DD5}"/>
              </a:ext>
            </a:extLst>
          </p:cNvPr>
          <p:cNvPicPr>
            <a:picLocks noChangeAspect="1"/>
          </p:cNvPicPr>
          <p:nvPr/>
        </p:nvPicPr>
        <p:blipFill>
          <a:blip r:embed="rId2"/>
          <a:stretch>
            <a:fillRect/>
          </a:stretch>
        </p:blipFill>
        <p:spPr>
          <a:xfrm>
            <a:off x="0" y="0"/>
            <a:ext cx="12100264" cy="6857917"/>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958518-208C-4B10-AEB6-298F01E0A33D}"/>
              </a:ext>
            </a:extLst>
          </p:cNvPr>
          <p:cNvPicPr>
            <a:picLocks noChangeAspect="1"/>
          </p:cNvPicPr>
          <p:nvPr/>
        </p:nvPicPr>
        <p:blipFill>
          <a:blip r:embed="rId2"/>
          <a:stretch>
            <a:fillRect/>
          </a:stretch>
        </p:blipFill>
        <p:spPr>
          <a:xfrm>
            <a:off x="0" y="0"/>
            <a:ext cx="12191996" cy="685476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2776A5-EB1B-496E-AC66-4B5B3E2FA8E6}"/>
              </a:ext>
            </a:extLst>
          </p:cNvPr>
          <p:cNvPicPr>
            <a:picLocks noChangeAspect="1"/>
          </p:cNvPicPr>
          <p:nvPr/>
        </p:nvPicPr>
        <p:blipFill>
          <a:blip r:embed="rId2"/>
          <a:stretch>
            <a:fillRect/>
          </a:stretch>
        </p:blipFill>
        <p:spPr>
          <a:xfrm>
            <a:off x="0" y="0"/>
            <a:ext cx="12191996" cy="6858777"/>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038737-91BD-49A0-BDF5-9D498F1E7017}"/>
              </a:ext>
            </a:extLst>
          </p:cNvPr>
          <p:cNvPicPr>
            <a:picLocks noChangeAspect="1"/>
          </p:cNvPicPr>
          <p:nvPr/>
        </p:nvPicPr>
        <p:blipFill>
          <a:blip r:embed="rId2"/>
          <a:stretch>
            <a:fillRect/>
          </a:stretch>
        </p:blipFill>
        <p:spPr>
          <a:xfrm>
            <a:off x="0" y="0"/>
            <a:ext cx="12169804" cy="6791413"/>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28A17D-787A-4EE9-9D41-5F76B80B14BF}"/>
              </a:ext>
            </a:extLst>
          </p:cNvPr>
          <p:cNvPicPr>
            <a:picLocks noChangeAspect="1"/>
          </p:cNvPicPr>
          <p:nvPr/>
        </p:nvPicPr>
        <p:blipFill>
          <a:blip r:embed="rId2"/>
          <a:stretch>
            <a:fillRect/>
          </a:stretch>
        </p:blipFill>
        <p:spPr>
          <a:xfrm>
            <a:off x="0" y="2221"/>
            <a:ext cx="12109143" cy="681139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030A614-1418-4B9A-93BA-5B3189E8BDE1}"/>
              </a:ext>
            </a:extLst>
          </p:cNvPr>
          <p:cNvSpPr txBox="1"/>
          <p:nvPr/>
        </p:nvSpPr>
        <p:spPr>
          <a:xfrm>
            <a:off x="0" y="2982900"/>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KAZÁN</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4D90BF-3490-42FC-8B98-6402A8CE514E}"/>
              </a:ext>
            </a:extLst>
          </p:cNvPr>
          <p:cNvPicPr>
            <a:picLocks noChangeAspect="1"/>
          </p:cNvPicPr>
          <p:nvPr/>
        </p:nvPicPr>
        <p:blipFill>
          <a:blip r:embed="rId2"/>
          <a:stretch>
            <a:fillRect/>
          </a:stretch>
        </p:blipFill>
        <p:spPr>
          <a:xfrm>
            <a:off x="0" y="0"/>
            <a:ext cx="12191996" cy="6911428"/>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8CD3A9-F3D5-4D66-BF9B-E804E0CD2038}"/>
              </a:ext>
            </a:extLst>
          </p:cNvPr>
          <p:cNvPicPr>
            <a:picLocks noChangeAspect="1"/>
          </p:cNvPicPr>
          <p:nvPr/>
        </p:nvPicPr>
        <p:blipFill>
          <a:blip r:embed="rId2"/>
          <a:stretch>
            <a:fillRect/>
          </a:stretch>
        </p:blipFill>
        <p:spPr>
          <a:xfrm>
            <a:off x="0" y="0"/>
            <a:ext cx="12191996" cy="6895645"/>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A02449-0ECE-4B56-80FD-7CDD581E9FC0}"/>
              </a:ext>
            </a:extLst>
          </p:cNvPr>
          <p:cNvPicPr>
            <a:picLocks noChangeAspect="1"/>
          </p:cNvPicPr>
          <p:nvPr/>
        </p:nvPicPr>
        <p:blipFill>
          <a:blip r:embed="rId2"/>
          <a:stretch>
            <a:fillRect/>
          </a:stretch>
        </p:blipFill>
        <p:spPr>
          <a:xfrm>
            <a:off x="0" y="0"/>
            <a:ext cx="12213887"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F1CBEC-D7B8-41C9-98D1-658B3EB8BAB9}"/>
              </a:ext>
            </a:extLst>
          </p:cNvPr>
          <p:cNvPicPr>
            <a:picLocks noChangeAspect="1"/>
          </p:cNvPicPr>
          <p:nvPr/>
        </p:nvPicPr>
        <p:blipFill>
          <a:blip r:embed="rId2"/>
          <a:stretch>
            <a:fillRect/>
          </a:stretch>
        </p:blipFill>
        <p:spPr>
          <a:xfrm>
            <a:off x="0" y="0"/>
            <a:ext cx="12126900" cy="6818296"/>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B6A7DC5-B7F7-44D3-A8F5-ED0C7D54C32F}"/>
              </a:ext>
            </a:extLst>
          </p:cNvPr>
          <p:cNvSpPr txBox="1"/>
          <p:nvPr/>
        </p:nvSpPr>
        <p:spPr>
          <a:xfrm>
            <a:off x="88779" y="3000649"/>
            <a:ext cx="11949342"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EKATERIMBURGO</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AFCE6F-BD49-4A37-A3A3-3CECD82702B6}"/>
              </a:ext>
            </a:extLst>
          </p:cNvPr>
          <p:cNvPicPr>
            <a:picLocks noChangeAspect="1"/>
          </p:cNvPicPr>
          <p:nvPr/>
        </p:nvPicPr>
        <p:blipFill>
          <a:blip r:embed="rId2"/>
          <a:stretch>
            <a:fillRect/>
          </a:stretch>
        </p:blipFill>
        <p:spPr>
          <a:xfrm>
            <a:off x="0" y="67135"/>
            <a:ext cx="12271531" cy="7390107"/>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270273-5740-47CE-9E47-1B68CFAF30B0}"/>
              </a:ext>
            </a:extLst>
          </p:cNvPr>
          <p:cNvPicPr>
            <a:picLocks noChangeAspect="1"/>
          </p:cNvPicPr>
          <p:nvPr/>
        </p:nvPicPr>
        <p:blipFill>
          <a:blip r:embed="rId2"/>
          <a:stretch>
            <a:fillRect/>
          </a:stretch>
        </p:blipFill>
        <p:spPr>
          <a:xfrm>
            <a:off x="0" y="0"/>
            <a:ext cx="12138056"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402E23-1669-412B-8D26-9FDFE055917F}"/>
              </a:ext>
            </a:extLst>
          </p:cNvPr>
          <p:cNvPicPr>
            <a:picLocks noChangeAspect="1"/>
          </p:cNvPicPr>
          <p:nvPr/>
        </p:nvPicPr>
        <p:blipFill>
          <a:blip r:embed="rId2"/>
          <a:stretch>
            <a:fillRect/>
          </a:stretch>
        </p:blipFill>
        <p:spPr>
          <a:xfrm>
            <a:off x="1624614" y="0"/>
            <a:ext cx="9117363" cy="6838029"/>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13ACEE-1844-4152-909B-973FEE48C98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2F38B0-F381-444F-BF01-2207000104E8}"/>
              </a:ext>
            </a:extLst>
          </p:cNvPr>
          <p:cNvPicPr>
            <a:picLocks noChangeAspect="1"/>
          </p:cNvPicPr>
          <p:nvPr/>
        </p:nvPicPr>
        <p:blipFill>
          <a:blip r:embed="rId2"/>
          <a:stretch>
            <a:fillRect/>
          </a:stretch>
        </p:blipFill>
        <p:spPr>
          <a:xfrm>
            <a:off x="0" y="0"/>
            <a:ext cx="12191996" cy="6866375"/>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3C972D9-67E5-4FF1-8618-5D61F7F83E09}"/>
              </a:ext>
            </a:extLst>
          </p:cNvPr>
          <p:cNvSpPr txBox="1"/>
          <p:nvPr/>
        </p:nvSpPr>
        <p:spPr>
          <a:xfrm>
            <a:off x="88779" y="2911879"/>
            <a:ext cx="12038121"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NOVOSIBIRSK</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47DF54-DF5F-4636-871A-14D84C14BA32}"/>
              </a:ext>
            </a:extLst>
          </p:cNvPr>
          <p:cNvPicPr>
            <a:picLocks noChangeAspect="1"/>
          </p:cNvPicPr>
          <p:nvPr/>
        </p:nvPicPr>
        <p:blipFill>
          <a:blip r:embed="rId2"/>
          <a:stretch>
            <a:fillRect/>
          </a:stretch>
        </p:blipFill>
        <p:spPr>
          <a:xfrm>
            <a:off x="0" y="11100"/>
            <a:ext cx="12100264" cy="6838605"/>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40D042-6F95-4654-A2D0-2D360886CC3A}"/>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A6DCEC-29D4-4221-BBBB-A3BE7A75C30D}"/>
              </a:ext>
            </a:extLst>
          </p:cNvPr>
          <p:cNvPicPr>
            <a:picLocks noChangeAspect="1"/>
          </p:cNvPicPr>
          <p:nvPr/>
        </p:nvPicPr>
        <p:blipFill>
          <a:blip r:embed="rId2"/>
          <a:stretch>
            <a:fillRect/>
          </a:stretch>
        </p:blipFill>
        <p:spPr>
          <a:xfrm>
            <a:off x="0" y="0"/>
            <a:ext cx="12191996" cy="678642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98C5A2-5C62-40EB-988B-004102B4FD41}"/>
              </a:ext>
            </a:extLst>
          </p:cNvPr>
          <p:cNvPicPr>
            <a:picLocks noChangeAspect="1"/>
          </p:cNvPicPr>
          <p:nvPr/>
        </p:nvPicPr>
        <p:blipFill>
          <a:blip r:embed="rId2"/>
          <a:stretch>
            <a:fillRect/>
          </a:stretch>
        </p:blipFill>
        <p:spPr>
          <a:xfrm>
            <a:off x="-62142" y="0"/>
            <a:ext cx="12260064" cy="6857615"/>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23B549-1E77-4421-8500-70E8F42C35D0}"/>
              </a:ext>
            </a:extLst>
          </p:cNvPr>
          <p:cNvPicPr>
            <a:picLocks noChangeAspect="1"/>
          </p:cNvPicPr>
          <p:nvPr/>
        </p:nvPicPr>
        <p:blipFill>
          <a:blip r:embed="rId2"/>
          <a:stretch>
            <a:fillRect/>
          </a:stretch>
        </p:blipFill>
        <p:spPr>
          <a:xfrm>
            <a:off x="0" y="77029"/>
            <a:ext cx="12118287" cy="678097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05815ED-5CB7-4CC6-8812-8F726BEA6BA3}"/>
              </a:ext>
            </a:extLst>
          </p:cNvPr>
          <p:cNvSpPr txBox="1"/>
          <p:nvPr/>
        </p:nvSpPr>
        <p:spPr>
          <a:xfrm>
            <a:off x="-106527" y="2849736"/>
            <a:ext cx="12189043"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VLADIVOSTOK</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EF0349-BB13-4AE3-9EDB-9F6B35D58611}"/>
              </a:ext>
            </a:extLst>
          </p:cNvPr>
          <p:cNvPicPr>
            <a:picLocks noChangeAspect="1"/>
          </p:cNvPicPr>
          <p:nvPr/>
        </p:nvPicPr>
        <p:blipFill>
          <a:blip r:embed="rId2"/>
          <a:stretch>
            <a:fillRect/>
          </a:stretch>
        </p:blipFill>
        <p:spPr>
          <a:xfrm>
            <a:off x="0" y="0"/>
            <a:ext cx="12114721"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2B480F-A621-4B62-B350-098EAAAA27E8}"/>
              </a:ext>
            </a:extLst>
          </p:cNvPr>
          <p:cNvPicPr>
            <a:picLocks noChangeAspect="1"/>
          </p:cNvPicPr>
          <p:nvPr/>
        </p:nvPicPr>
        <p:blipFill>
          <a:blip r:embed="rId2"/>
          <a:stretch>
            <a:fillRect/>
          </a:stretch>
        </p:blipFill>
        <p:spPr>
          <a:xfrm>
            <a:off x="0" y="0"/>
            <a:ext cx="12118726"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A0DAD7-FF14-4EB2-87BC-87E48758AF2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FF6CDE-6577-43D0-AAB8-006A7E28F437}"/>
              </a:ext>
            </a:extLst>
          </p:cNvPr>
          <p:cNvPicPr>
            <a:picLocks noChangeAspect="1"/>
          </p:cNvPicPr>
          <p:nvPr/>
        </p:nvPicPr>
        <p:blipFill>
          <a:blip r:embed="rId2"/>
          <a:stretch>
            <a:fillRect/>
          </a:stretch>
        </p:blipFill>
        <p:spPr>
          <a:xfrm>
            <a:off x="0" y="0"/>
            <a:ext cx="12238713"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2F0846-AB17-4574-BCED-3C58638788DB}"/>
              </a:ext>
            </a:extLst>
          </p:cNvPr>
          <p:cNvPicPr>
            <a:picLocks noChangeAspect="1"/>
          </p:cNvPicPr>
          <p:nvPr/>
        </p:nvPicPr>
        <p:blipFill>
          <a:blip r:embed="rId2"/>
          <a:stretch>
            <a:fillRect/>
          </a:stretch>
        </p:blipFill>
        <p:spPr>
          <a:xfrm>
            <a:off x="0" y="597212"/>
            <a:ext cx="12191996" cy="5567681"/>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C6D581-379F-4B50-B3D9-C1A79FA20697}"/>
              </a:ext>
            </a:extLst>
          </p:cNvPr>
          <p:cNvPicPr>
            <a:picLocks noChangeAspect="1"/>
          </p:cNvPicPr>
          <p:nvPr/>
        </p:nvPicPr>
        <p:blipFill>
          <a:blip r:embed="rId2"/>
          <a:stretch>
            <a:fillRect/>
          </a:stretch>
        </p:blipFill>
        <p:spPr>
          <a:xfrm>
            <a:off x="0" y="-44394"/>
            <a:ext cx="12209087" cy="6924586"/>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628924-25F7-4860-83F5-62185EEC6EA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C167BB-A52B-4C9D-BD0B-C51C03E7FD97}"/>
              </a:ext>
            </a:extLst>
          </p:cNvPr>
          <p:cNvPicPr>
            <a:picLocks noChangeAspect="1"/>
          </p:cNvPicPr>
          <p:nvPr/>
        </p:nvPicPr>
        <p:blipFill>
          <a:blip r:embed="rId2"/>
          <a:stretch>
            <a:fillRect/>
          </a:stretch>
        </p:blipFill>
        <p:spPr>
          <a:xfrm>
            <a:off x="0" y="0"/>
            <a:ext cx="12191996" cy="6882185"/>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30ED4C-2611-44E3-B655-0C9D44F3EE55}"/>
              </a:ext>
            </a:extLst>
          </p:cNvPr>
          <p:cNvPicPr>
            <a:picLocks noChangeAspect="1"/>
          </p:cNvPicPr>
          <p:nvPr/>
        </p:nvPicPr>
        <p:blipFill>
          <a:blip r:embed="rId2"/>
          <a:stretch>
            <a:fillRect/>
          </a:stretch>
        </p:blipFill>
        <p:spPr>
          <a:xfrm>
            <a:off x="2428874" y="2347914"/>
            <a:ext cx="7334246" cy="2162171"/>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097ED86-C484-44B6-B953-D6DA432FC229}"/>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53A30507-4D0A-4837-B5ED-99F31158DD8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5B8656D-1F21-4DF0-A907-A841BFBCBF0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87C2822-40FD-475F-AD3B-FEA55D3784A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99B4257-E590-42A1-AB93-E5206B731E4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D13D894-A857-4E32-AE52-6BFAB6DA68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A6E2637-5003-42C8-B73C-05385ADEC81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DABD0BB-62BF-4C53-AC37-0963955D951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1E288FC-F653-46E0-9AAF-FA563E3F18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F80576E-381E-4225-9BCB-9D8122D46EC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A89D5F6-3AA7-43F9-B56B-F69E7B7CAE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8932259-3710-47F0-A0F3-30EC24439F4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E6A3B8C-43CB-4083-8396-0E7A96B23B7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CEC5341-3B05-462E-AE4E-43708733C0D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39178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207</Words>
  <Application>Microsoft Office PowerPoint</Application>
  <PresentationFormat>Panorámica</PresentationFormat>
  <Paragraphs>15</Paragraphs>
  <Slides>66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66</vt:i4>
      </vt:variant>
    </vt:vector>
  </HeadingPairs>
  <TitlesOfParts>
    <vt:vector size="7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2021-04-25T15:48:21Z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