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3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4" r:id="rId80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OK3uZDwSj2w2swnQbnkLw==" hashData="JMgGzzC4873WuBAysEI+b1TUbmw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1" autoAdjust="0"/>
    <p:restoredTop sz="94660"/>
  </p:normalViewPr>
  <p:slideViewPr>
    <p:cSldViewPr snapToGrid="0">
      <p:cViewPr varScale="1">
        <p:scale>
          <a:sx n="22" d="100"/>
          <a:sy n="22" d="100"/>
        </p:scale>
        <p:origin x="-96" y="-20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7154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74692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91188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14042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5495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91811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31172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201446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6396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74090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95540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203CE-E10C-41C5-9A74-D60EE3253B56}" type="datetimeFigureOut">
              <a:rPr lang="es-CO" smtClean="0"/>
              <a:pPr/>
              <a:t>4/04/2016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6C404-DF52-4384-B564-57485480D08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56354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142343" y="2274838"/>
            <a:ext cx="59073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El Desierto de Namibia 1 </a:t>
            </a:r>
          </a:p>
          <a:p>
            <a:pPr algn="ctr"/>
            <a:endParaRPr lang="es-CO" sz="2000" dirty="0" smtClean="0">
              <a:solidFill>
                <a:schemeClr val="bg1"/>
              </a:solidFill>
              <a:latin typeface="Script MT Bold" panose="03040602040607080904" pitchFamily="66" charset="0"/>
            </a:endParaRPr>
          </a:p>
          <a:p>
            <a:pPr algn="ctr"/>
            <a:r>
              <a:rPr lang="es-CO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Una creación de:</a:t>
            </a:r>
          </a:p>
          <a:p>
            <a:pPr algn="ctr"/>
            <a:r>
              <a:rPr lang="es-CO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Jeremías </a:t>
            </a:r>
            <a:r>
              <a:rPr lang="es-CO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Candelo</a:t>
            </a:r>
            <a:r>
              <a:rPr lang="es-CO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 Valencia</a:t>
            </a:r>
          </a:p>
          <a:p>
            <a:pPr algn="ctr"/>
            <a:r>
              <a:rPr lang="es-CO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Para: mis </a:t>
            </a:r>
            <a:r>
              <a:rPr lang="es-CO" sz="2000" dirty="0" err="1" smtClean="0">
                <a:solidFill>
                  <a:schemeClr val="bg1"/>
                </a:solidFill>
                <a:latin typeface="Script MT Bold" panose="03040602040607080904" pitchFamily="66" charset="0"/>
              </a:rPr>
              <a:t>pps</a:t>
            </a:r>
            <a:endParaRPr lang="es-CO" sz="2000" dirty="0" smtClean="0">
              <a:solidFill>
                <a:schemeClr val="bg1"/>
              </a:solidFill>
              <a:latin typeface="Script MT Bold" panose="03040602040607080904" pitchFamily="66" charset="0"/>
            </a:endParaRPr>
          </a:p>
          <a:p>
            <a:pPr algn="ctr"/>
            <a:r>
              <a:rPr lang="es-CO" sz="2000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Música</a:t>
            </a:r>
            <a:r>
              <a:rPr lang="es-CO" dirty="0" smtClean="0">
                <a:solidFill>
                  <a:schemeClr val="bg1"/>
                </a:solidFill>
                <a:latin typeface="Script MT Bold" panose="03040602040607080904" pitchFamily="66" charset="0"/>
              </a:rPr>
              <a:t>: Alma Llanera Instrumental-Música Llanera</a:t>
            </a:r>
            <a:endParaRPr lang="es-CO" dirty="0">
              <a:solidFill>
                <a:schemeClr val="bg1"/>
              </a:solidFill>
              <a:latin typeface="Script MT Bold" panose="03040602040607080904" pitchFamily="66" charset="0"/>
            </a:endParaRPr>
          </a:p>
        </p:txBody>
      </p:sp>
      <p:pic>
        <p:nvPicPr>
          <p:cNvPr id="5" name="Alma_Llanera_-_Instrumental_M_sica_Llanera_Llaner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888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31902" y="682514"/>
            <a:ext cx="6328196" cy="549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175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279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6662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0790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6721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412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648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0795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65771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1147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0548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4970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7754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84626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79047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2304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2009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9693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04495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8398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58673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0839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1566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82688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470" y="0"/>
            <a:ext cx="11765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585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08161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0798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3377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30062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988192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81145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263668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05399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07190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96420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9265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3809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38893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63775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762776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76214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03545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90726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13989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83809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101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40015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04995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70321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56285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079449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52161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3196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7008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64764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814002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2473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87679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263037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579250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058287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0416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269198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25305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406741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997093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48804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735131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9365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09579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97316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363962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875239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6979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017680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11981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39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39</Words>
  <Application>Microsoft Office PowerPoint</Application>
  <PresentationFormat>Personalizado</PresentationFormat>
  <Paragraphs>8</Paragraphs>
  <Slides>78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78</vt:i4>
      </vt:variant>
    </vt:vector>
  </HeadingPairs>
  <TitlesOfParts>
    <vt:vector size="8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10</cp:revision>
  <dcterms:created xsi:type="dcterms:W3CDTF">2016-04-01T01:50:10Z</dcterms:created>
  <dcterms:modified xsi:type="dcterms:W3CDTF">2016-04-03T22:45:31Z</dcterms:modified>
</cp:coreProperties>
</file>