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8"/>
  </p:notesMasterIdLst>
  <p:sldIdLst>
    <p:sldId id="256" r:id="rId4"/>
    <p:sldId id="257" r:id="rId5"/>
    <p:sldId id="258" r:id="rId6"/>
    <p:sldId id="259" r:id="rId7"/>
    <p:sldId id="260" r:id="rId8"/>
    <p:sldId id="261" r:id="rId9"/>
    <p:sldId id="263" r:id="rId10"/>
    <p:sldId id="264" r:id="rId11"/>
    <p:sldId id="265" r:id="rId12"/>
    <p:sldId id="262"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33" r:id="rId76"/>
    <p:sldId id="334" r:id="rId7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624"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65E3E35-9E9E-420B-B39B-6B0C2F33243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5FABCC6-F51F-4A72-8658-D2F02D6FA25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3FF69FE-856A-43C3-8665-0972D4EC6305}" type="datetime1">
              <a:rPr lang="es-ES"/>
              <a:pPr lvl="0"/>
              <a:t>04/10/2021</a:t>
            </a:fld>
            <a:endParaRPr lang="es-ES"/>
          </a:p>
        </p:txBody>
      </p:sp>
      <p:sp>
        <p:nvSpPr>
          <p:cNvPr id="4" name="Marcador de imagen de diapositiva 3">
            <a:extLst>
              <a:ext uri="{FF2B5EF4-FFF2-40B4-BE49-F238E27FC236}">
                <a16:creationId xmlns:a16="http://schemas.microsoft.com/office/drawing/2014/main" id="{5514D8AA-1156-4A04-97A4-2EAD46BF03E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FD41CB8-25C7-4D6B-9180-80470641D1C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C74B5A4-73D3-4C79-82D1-9ADA43CB511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76E0F2D-40EB-42D8-B779-0A404A248F5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D64C2C6-C46A-42D5-B94F-63855E381CC5}" type="slidenum">
              <a:t>‹Nº›</a:t>
            </a:fld>
            <a:endParaRPr lang="es-ES"/>
          </a:p>
        </p:txBody>
      </p:sp>
    </p:spTree>
    <p:extLst>
      <p:ext uri="{BB962C8B-B14F-4D97-AF65-F5344CB8AC3E}">
        <p14:creationId xmlns:p14="http://schemas.microsoft.com/office/powerpoint/2010/main" val="71375351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94AA5B5-275A-4C4E-907F-C31888EF971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918CEEC-B1C5-489F-9A22-4772D769145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5D2A7DC-66EA-45C7-A31A-4D68753FAA3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B924AE6-9C6B-4A7E-9E48-DB5DB275EA4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3C9E734-97DE-4B20-B731-88960D4FF70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4CB0F5A-EC7C-4B8C-868C-7E54746AA5C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98B4D3E-9208-4BD0-A823-424E709C5AD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CA65592-C9C2-4745-82A1-CF15D455C3E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8C89D9-41B6-4D3C-BC84-0E11F43E1EF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D6C6C3E-F0D4-47F3-BB66-88CD30E4FF4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5D21759-6D24-484C-8F3E-3FFFEFF4077E}"/>
              </a:ext>
            </a:extLst>
          </p:cNvPr>
          <p:cNvSpPr txBox="1">
            <a:spLocks noGrp="1"/>
          </p:cNvSpPr>
          <p:nvPr>
            <p:ph type="dt" sz="half" idx="7"/>
          </p:nvPr>
        </p:nvSpPr>
        <p:spPr/>
        <p:txBody>
          <a:bodyPr/>
          <a:lstStyle>
            <a:lvl1pPr>
              <a:defRPr/>
            </a:lvl1pPr>
          </a:lstStyle>
          <a:p>
            <a:pPr lvl="0"/>
            <a:fld id="{9C2578AB-573F-46A3-BDB1-E306F9E8E801}" type="datetime1">
              <a:rPr lang="es-ES"/>
              <a:pPr lvl="0"/>
              <a:t>04/10/2021</a:t>
            </a:fld>
            <a:endParaRPr lang="es-ES"/>
          </a:p>
        </p:txBody>
      </p:sp>
      <p:sp>
        <p:nvSpPr>
          <p:cNvPr id="5" name="Marcador de pie de página 4">
            <a:extLst>
              <a:ext uri="{FF2B5EF4-FFF2-40B4-BE49-F238E27FC236}">
                <a16:creationId xmlns:a16="http://schemas.microsoft.com/office/drawing/2014/main" id="{8E09E3FD-BB4A-4B66-8AC1-830901C0AF1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8EC6FC1-BB77-4356-9103-928A155802D8}"/>
              </a:ext>
            </a:extLst>
          </p:cNvPr>
          <p:cNvSpPr txBox="1">
            <a:spLocks noGrp="1"/>
          </p:cNvSpPr>
          <p:nvPr>
            <p:ph type="sldNum" sz="quarter" idx="8"/>
          </p:nvPr>
        </p:nvSpPr>
        <p:spPr/>
        <p:txBody>
          <a:bodyPr/>
          <a:lstStyle>
            <a:lvl1pPr>
              <a:defRPr/>
            </a:lvl1pPr>
          </a:lstStyle>
          <a:p>
            <a:pPr lvl="0"/>
            <a:fld id="{DA00A5E2-A5B6-48B7-B911-8100958DBBA9}" type="slidenum">
              <a:t>‹Nº›</a:t>
            </a:fld>
            <a:endParaRPr lang="es-ES"/>
          </a:p>
        </p:txBody>
      </p:sp>
    </p:spTree>
    <p:extLst>
      <p:ext uri="{BB962C8B-B14F-4D97-AF65-F5344CB8AC3E}">
        <p14:creationId xmlns:p14="http://schemas.microsoft.com/office/powerpoint/2010/main" val="31478620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32F82B-775F-430E-B96F-0881812BA70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2EFB630-A646-4FBD-958C-3F7A60DDD23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1331BA6-DEE1-453F-A07A-FF165CE0604D}"/>
              </a:ext>
            </a:extLst>
          </p:cNvPr>
          <p:cNvSpPr txBox="1">
            <a:spLocks noGrp="1"/>
          </p:cNvSpPr>
          <p:nvPr>
            <p:ph type="dt" sz="half" idx="7"/>
          </p:nvPr>
        </p:nvSpPr>
        <p:spPr/>
        <p:txBody>
          <a:bodyPr/>
          <a:lstStyle>
            <a:lvl1pPr>
              <a:defRPr/>
            </a:lvl1pPr>
          </a:lstStyle>
          <a:p>
            <a:pPr lvl="0"/>
            <a:fld id="{2930971E-96DE-4D37-BFD5-13217A2171F8}" type="datetime1">
              <a:rPr lang="es-ES"/>
              <a:pPr lvl="0"/>
              <a:t>04/10/2021</a:t>
            </a:fld>
            <a:endParaRPr lang="es-ES"/>
          </a:p>
        </p:txBody>
      </p:sp>
      <p:sp>
        <p:nvSpPr>
          <p:cNvPr id="5" name="Marcador de pie de página 4">
            <a:extLst>
              <a:ext uri="{FF2B5EF4-FFF2-40B4-BE49-F238E27FC236}">
                <a16:creationId xmlns:a16="http://schemas.microsoft.com/office/drawing/2014/main" id="{A5683C8C-EB5A-43B0-B1AB-DA6630EFEF8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EFB1409-A277-4C92-810B-7ACB2B29567C}"/>
              </a:ext>
            </a:extLst>
          </p:cNvPr>
          <p:cNvSpPr txBox="1">
            <a:spLocks noGrp="1"/>
          </p:cNvSpPr>
          <p:nvPr>
            <p:ph type="sldNum" sz="quarter" idx="8"/>
          </p:nvPr>
        </p:nvSpPr>
        <p:spPr/>
        <p:txBody>
          <a:bodyPr/>
          <a:lstStyle>
            <a:lvl1pPr>
              <a:defRPr/>
            </a:lvl1pPr>
          </a:lstStyle>
          <a:p>
            <a:pPr lvl="0"/>
            <a:fld id="{AF62A435-7158-41EA-BA06-668C4AD7362D}" type="slidenum">
              <a:t>‹Nº›</a:t>
            </a:fld>
            <a:endParaRPr lang="es-ES"/>
          </a:p>
        </p:txBody>
      </p:sp>
    </p:spTree>
    <p:extLst>
      <p:ext uri="{BB962C8B-B14F-4D97-AF65-F5344CB8AC3E}">
        <p14:creationId xmlns:p14="http://schemas.microsoft.com/office/powerpoint/2010/main" val="3684959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638418-33AA-4B8F-A643-ED88709CE38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56D2814-951A-4368-A8DE-7859E015BB2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ECAF0CF-FDFF-4453-AAEC-F3D2C984DF50}"/>
              </a:ext>
            </a:extLst>
          </p:cNvPr>
          <p:cNvSpPr txBox="1">
            <a:spLocks noGrp="1"/>
          </p:cNvSpPr>
          <p:nvPr>
            <p:ph type="dt" sz="half" idx="7"/>
          </p:nvPr>
        </p:nvSpPr>
        <p:spPr/>
        <p:txBody>
          <a:bodyPr/>
          <a:lstStyle>
            <a:lvl1pPr>
              <a:defRPr/>
            </a:lvl1pPr>
          </a:lstStyle>
          <a:p>
            <a:pPr lvl="0"/>
            <a:fld id="{8B992A32-0622-44E4-8BAD-BE09CFD5351D}" type="datetime1">
              <a:rPr lang="es-ES"/>
              <a:pPr lvl="0"/>
              <a:t>04/10/2021</a:t>
            </a:fld>
            <a:endParaRPr lang="es-ES"/>
          </a:p>
        </p:txBody>
      </p:sp>
      <p:sp>
        <p:nvSpPr>
          <p:cNvPr id="5" name="Marcador de pie de página 4">
            <a:extLst>
              <a:ext uri="{FF2B5EF4-FFF2-40B4-BE49-F238E27FC236}">
                <a16:creationId xmlns:a16="http://schemas.microsoft.com/office/drawing/2014/main" id="{E9D9D16D-070D-41B2-BC2B-3AE8897E26C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8B99952-1077-4D9E-A495-8CA5AA8FC313}"/>
              </a:ext>
            </a:extLst>
          </p:cNvPr>
          <p:cNvSpPr txBox="1">
            <a:spLocks noGrp="1"/>
          </p:cNvSpPr>
          <p:nvPr>
            <p:ph type="sldNum" sz="quarter" idx="8"/>
          </p:nvPr>
        </p:nvSpPr>
        <p:spPr/>
        <p:txBody>
          <a:bodyPr/>
          <a:lstStyle>
            <a:lvl1pPr>
              <a:defRPr/>
            </a:lvl1pPr>
          </a:lstStyle>
          <a:p>
            <a:pPr lvl="0"/>
            <a:fld id="{489F2556-7352-4FC1-BA08-6A1A9461C7E2}" type="slidenum">
              <a:t>‹Nº›</a:t>
            </a:fld>
            <a:endParaRPr lang="es-ES"/>
          </a:p>
        </p:txBody>
      </p:sp>
    </p:spTree>
    <p:extLst>
      <p:ext uri="{BB962C8B-B14F-4D97-AF65-F5344CB8AC3E}">
        <p14:creationId xmlns:p14="http://schemas.microsoft.com/office/powerpoint/2010/main" val="2307662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4D271A-B38C-49EE-B2C8-D93F24BC214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478C51D-014E-46F4-8E6A-15C1B10BB8C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0562E82-82F6-4123-993D-587233072B4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4C2A91E-D982-4B21-894E-D3CA03EFBB76}"/>
              </a:ext>
            </a:extLst>
          </p:cNvPr>
          <p:cNvSpPr txBox="1">
            <a:spLocks noGrp="1"/>
          </p:cNvSpPr>
          <p:nvPr>
            <p:ph type="dt" sz="half" idx="7"/>
          </p:nvPr>
        </p:nvSpPr>
        <p:spPr/>
        <p:txBody>
          <a:bodyPr/>
          <a:lstStyle>
            <a:lvl1pPr>
              <a:defRPr/>
            </a:lvl1pPr>
          </a:lstStyle>
          <a:p>
            <a:pPr lvl="0"/>
            <a:fld id="{34F0BC41-4A85-44DB-BE57-D2847B276F9B}" type="datetime1">
              <a:rPr lang="es-ES"/>
              <a:pPr lvl="0"/>
              <a:t>04/10/2021</a:t>
            </a:fld>
            <a:endParaRPr lang="es-ES"/>
          </a:p>
        </p:txBody>
      </p:sp>
      <p:sp>
        <p:nvSpPr>
          <p:cNvPr id="6" name="Marcador de pie de página 5">
            <a:extLst>
              <a:ext uri="{FF2B5EF4-FFF2-40B4-BE49-F238E27FC236}">
                <a16:creationId xmlns:a16="http://schemas.microsoft.com/office/drawing/2014/main" id="{77E18989-BA5A-4BCF-9B65-A2DE1854928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51BC873-D318-415E-96B6-E32929E68302}"/>
              </a:ext>
            </a:extLst>
          </p:cNvPr>
          <p:cNvSpPr txBox="1">
            <a:spLocks noGrp="1"/>
          </p:cNvSpPr>
          <p:nvPr>
            <p:ph type="sldNum" sz="quarter" idx="8"/>
          </p:nvPr>
        </p:nvSpPr>
        <p:spPr/>
        <p:txBody>
          <a:bodyPr/>
          <a:lstStyle>
            <a:lvl1pPr>
              <a:defRPr/>
            </a:lvl1pPr>
          </a:lstStyle>
          <a:p>
            <a:pPr lvl="0"/>
            <a:fld id="{34C34436-5C23-428F-A732-94B747926A8D}" type="slidenum">
              <a:t>‹Nº›</a:t>
            </a:fld>
            <a:endParaRPr lang="es-ES"/>
          </a:p>
        </p:txBody>
      </p:sp>
    </p:spTree>
    <p:extLst>
      <p:ext uri="{BB962C8B-B14F-4D97-AF65-F5344CB8AC3E}">
        <p14:creationId xmlns:p14="http://schemas.microsoft.com/office/powerpoint/2010/main" val="6597507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A32052-1F22-4A52-99DC-0064D670B02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DBAA626-302E-449D-951C-50B8A445B97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F466A48-D525-460F-906D-C8D48F5980B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4965555-5340-4745-8B8A-A222CA2F472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4A7DCEC-F38C-4062-88BE-8ED4C637D31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96F973A-D822-4EA5-8388-60C14F29A4B1}"/>
              </a:ext>
            </a:extLst>
          </p:cNvPr>
          <p:cNvSpPr txBox="1">
            <a:spLocks noGrp="1"/>
          </p:cNvSpPr>
          <p:nvPr>
            <p:ph type="dt" sz="half" idx="7"/>
          </p:nvPr>
        </p:nvSpPr>
        <p:spPr/>
        <p:txBody>
          <a:bodyPr/>
          <a:lstStyle>
            <a:lvl1pPr>
              <a:defRPr/>
            </a:lvl1pPr>
          </a:lstStyle>
          <a:p>
            <a:pPr lvl="0"/>
            <a:fld id="{73A68C4E-7374-4C11-BA37-835131755C36}" type="datetime1">
              <a:rPr lang="es-ES"/>
              <a:pPr lvl="0"/>
              <a:t>04/10/2021</a:t>
            </a:fld>
            <a:endParaRPr lang="es-ES"/>
          </a:p>
        </p:txBody>
      </p:sp>
      <p:sp>
        <p:nvSpPr>
          <p:cNvPr id="8" name="Marcador de pie de página 7">
            <a:extLst>
              <a:ext uri="{FF2B5EF4-FFF2-40B4-BE49-F238E27FC236}">
                <a16:creationId xmlns:a16="http://schemas.microsoft.com/office/drawing/2014/main" id="{3261174B-C136-42E3-97B1-E77833AF07D1}"/>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F1C922D-D4AD-420F-BA6D-93A6D572D577}"/>
              </a:ext>
            </a:extLst>
          </p:cNvPr>
          <p:cNvSpPr txBox="1">
            <a:spLocks noGrp="1"/>
          </p:cNvSpPr>
          <p:nvPr>
            <p:ph type="sldNum" sz="quarter" idx="8"/>
          </p:nvPr>
        </p:nvSpPr>
        <p:spPr/>
        <p:txBody>
          <a:bodyPr/>
          <a:lstStyle>
            <a:lvl1pPr>
              <a:defRPr/>
            </a:lvl1pPr>
          </a:lstStyle>
          <a:p>
            <a:pPr lvl="0"/>
            <a:fld id="{1D1545E6-630B-486D-B91C-727BD6A3DD21}" type="slidenum">
              <a:t>‹Nº›</a:t>
            </a:fld>
            <a:endParaRPr lang="es-ES"/>
          </a:p>
        </p:txBody>
      </p:sp>
    </p:spTree>
    <p:extLst>
      <p:ext uri="{BB962C8B-B14F-4D97-AF65-F5344CB8AC3E}">
        <p14:creationId xmlns:p14="http://schemas.microsoft.com/office/powerpoint/2010/main" val="3520006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025629-A11A-493F-AFAA-391E953D062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7F06A38B-24A5-4538-A800-E9A4D4FE980D}"/>
              </a:ext>
            </a:extLst>
          </p:cNvPr>
          <p:cNvSpPr txBox="1">
            <a:spLocks noGrp="1"/>
          </p:cNvSpPr>
          <p:nvPr>
            <p:ph type="dt" sz="half" idx="7"/>
          </p:nvPr>
        </p:nvSpPr>
        <p:spPr/>
        <p:txBody>
          <a:bodyPr/>
          <a:lstStyle>
            <a:lvl1pPr>
              <a:defRPr/>
            </a:lvl1pPr>
          </a:lstStyle>
          <a:p>
            <a:pPr lvl="0"/>
            <a:fld id="{AEB492F9-D385-47D0-8B2D-F803C0A96B4D}" type="datetime1">
              <a:rPr lang="es-ES"/>
              <a:pPr lvl="0"/>
              <a:t>04/10/2021</a:t>
            </a:fld>
            <a:endParaRPr lang="es-ES"/>
          </a:p>
        </p:txBody>
      </p:sp>
      <p:sp>
        <p:nvSpPr>
          <p:cNvPr id="4" name="Marcador de pie de página 3">
            <a:extLst>
              <a:ext uri="{FF2B5EF4-FFF2-40B4-BE49-F238E27FC236}">
                <a16:creationId xmlns:a16="http://schemas.microsoft.com/office/drawing/2014/main" id="{6F4B719E-714E-483B-B127-8DBD8063092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AA8C260-354E-4E46-B216-D50303AA8D1B}"/>
              </a:ext>
            </a:extLst>
          </p:cNvPr>
          <p:cNvSpPr txBox="1">
            <a:spLocks noGrp="1"/>
          </p:cNvSpPr>
          <p:nvPr>
            <p:ph type="sldNum" sz="quarter" idx="8"/>
          </p:nvPr>
        </p:nvSpPr>
        <p:spPr/>
        <p:txBody>
          <a:bodyPr/>
          <a:lstStyle>
            <a:lvl1pPr>
              <a:defRPr/>
            </a:lvl1pPr>
          </a:lstStyle>
          <a:p>
            <a:pPr lvl="0"/>
            <a:fld id="{39F0D2D4-5EC4-4741-9748-5735F78C481A}" type="slidenum">
              <a:t>‹Nº›</a:t>
            </a:fld>
            <a:endParaRPr lang="es-ES"/>
          </a:p>
        </p:txBody>
      </p:sp>
    </p:spTree>
    <p:extLst>
      <p:ext uri="{BB962C8B-B14F-4D97-AF65-F5344CB8AC3E}">
        <p14:creationId xmlns:p14="http://schemas.microsoft.com/office/powerpoint/2010/main" val="252918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06D6AF7-9BD5-4594-B38D-B9069F35227E}"/>
              </a:ext>
            </a:extLst>
          </p:cNvPr>
          <p:cNvSpPr txBox="1">
            <a:spLocks noGrp="1"/>
          </p:cNvSpPr>
          <p:nvPr>
            <p:ph type="dt" sz="half" idx="7"/>
          </p:nvPr>
        </p:nvSpPr>
        <p:spPr/>
        <p:txBody>
          <a:bodyPr/>
          <a:lstStyle>
            <a:lvl1pPr>
              <a:defRPr/>
            </a:lvl1pPr>
          </a:lstStyle>
          <a:p>
            <a:pPr lvl="0"/>
            <a:fld id="{FD1922AC-D0B1-4A8A-B0FD-17CA0FB1DC22}" type="datetime1">
              <a:rPr lang="es-ES"/>
              <a:pPr lvl="0"/>
              <a:t>04/10/2021</a:t>
            </a:fld>
            <a:endParaRPr lang="es-ES"/>
          </a:p>
        </p:txBody>
      </p:sp>
      <p:sp>
        <p:nvSpPr>
          <p:cNvPr id="3" name="Marcador de pie de página 2">
            <a:extLst>
              <a:ext uri="{FF2B5EF4-FFF2-40B4-BE49-F238E27FC236}">
                <a16:creationId xmlns:a16="http://schemas.microsoft.com/office/drawing/2014/main" id="{87195EE5-F0B9-4886-8536-46612A38D03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83079E5-D8CB-4485-93EF-28553C318E05}"/>
              </a:ext>
            </a:extLst>
          </p:cNvPr>
          <p:cNvSpPr txBox="1">
            <a:spLocks noGrp="1"/>
          </p:cNvSpPr>
          <p:nvPr>
            <p:ph type="sldNum" sz="quarter" idx="8"/>
          </p:nvPr>
        </p:nvSpPr>
        <p:spPr/>
        <p:txBody>
          <a:bodyPr/>
          <a:lstStyle>
            <a:lvl1pPr>
              <a:defRPr/>
            </a:lvl1pPr>
          </a:lstStyle>
          <a:p>
            <a:pPr lvl="0"/>
            <a:fld id="{5FF504BF-012B-455F-8397-33D9BDF8E7D2}" type="slidenum">
              <a:t>‹Nº›</a:t>
            </a:fld>
            <a:endParaRPr lang="es-ES"/>
          </a:p>
        </p:txBody>
      </p:sp>
    </p:spTree>
    <p:extLst>
      <p:ext uri="{BB962C8B-B14F-4D97-AF65-F5344CB8AC3E}">
        <p14:creationId xmlns:p14="http://schemas.microsoft.com/office/powerpoint/2010/main" val="200311465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039BD7-868A-4808-AE8B-174B0F955BF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EB53500-61BB-48C1-99D4-0FEB303B36B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5298E60-C789-450C-B90E-1B625C6D13C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84CCD7E-94C7-4142-B64C-E9C25F28E9EE}"/>
              </a:ext>
            </a:extLst>
          </p:cNvPr>
          <p:cNvSpPr txBox="1">
            <a:spLocks noGrp="1"/>
          </p:cNvSpPr>
          <p:nvPr>
            <p:ph type="dt" sz="half" idx="7"/>
          </p:nvPr>
        </p:nvSpPr>
        <p:spPr/>
        <p:txBody>
          <a:bodyPr/>
          <a:lstStyle>
            <a:lvl1pPr>
              <a:defRPr/>
            </a:lvl1pPr>
          </a:lstStyle>
          <a:p>
            <a:pPr lvl="0"/>
            <a:fld id="{51FF75A4-2F37-499A-8841-B2FBF0991855}" type="datetime1">
              <a:rPr lang="es-ES"/>
              <a:pPr lvl="0"/>
              <a:t>04/10/2021</a:t>
            </a:fld>
            <a:endParaRPr lang="es-ES"/>
          </a:p>
        </p:txBody>
      </p:sp>
      <p:sp>
        <p:nvSpPr>
          <p:cNvPr id="6" name="Marcador de pie de página 5">
            <a:extLst>
              <a:ext uri="{FF2B5EF4-FFF2-40B4-BE49-F238E27FC236}">
                <a16:creationId xmlns:a16="http://schemas.microsoft.com/office/drawing/2014/main" id="{D81A5687-DC4D-4752-B08C-08204D93E22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184818E-5F18-4263-8FC4-A55BDC84ED24}"/>
              </a:ext>
            </a:extLst>
          </p:cNvPr>
          <p:cNvSpPr txBox="1">
            <a:spLocks noGrp="1"/>
          </p:cNvSpPr>
          <p:nvPr>
            <p:ph type="sldNum" sz="quarter" idx="8"/>
          </p:nvPr>
        </p:nvSpPr>
        <p:spPr/>
        <p:txBody>
          <a:bodyPr/>
          <a:lstStyle>
            <a:lvl1pPr>
              <a:defRPr/>
            </a:lvl1pPr>
          </a:lstStyle>
          <a:p>
            <a:pPr lvl="0"/>
            <a:fld id="{A0E02958-6AF5-43F3-BCE5-303721AF1131}" type="slidenum">
              <a:t>‹Nº›</a:t>
            </a:fld>
            <a:endParaRPr lang="es-ES"/>
          </a:p>
        </p:txBody>
      </p:sp>
    </p:spTree>
    <p:extLst>
      <p:ext uri="{BB962C8B-B14F-4D97-AF65-F5344CB8AC3E}">
        <p14:creationId xmlns:p14="http://schemas.microsoft.com/office/powerpoint/2010/main" val="1833115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B5F09E-A575-41EB-87AE-E122FC6AA88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CF33591E-C5FB-41F3-98FE-5F4028DF7FF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C48D148-5ED2-4A9D-B925-7E1F480718F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A24A362-8322-40D8-9FB0-2E7D2E021E55}"/>
              </a:ext>
            </a:extLst>
          </p:cNvPr>
          <p:cNvSpPr txBox="1">
            <a:spLocks noGrp="1"/>
          </p:cNvSpPr>
          <p:nvPr>
            <p:ph type="dt" sz="half" idx="7"/>
          </p:nvPr>
        </p:nvSpPr>
        <p:spPr/>
        <p:txBody>
          <a:bodyPr/>
          <a:lstStyle>
            <a:lvl1pPr>
              <a:defRPr/>
            </a:lvl1pPr>
          </a:lstStyle>
          <a:p>
            <a:pPr lvl="0"/>
            <a:fld id="{58A73B58-2738-4075-BEC3-63CDE70B6C73}" type="datetime1">
              <a:rPr lang="es-ES"/>
              <a:pPr lvl="0"/>
              <a:t>04/10/2021</a:t>
            </a:fld>
            <a:endParaRPr lang="es-ES"/>
          </a:p>
        </p:txBody>
      </p:sp>
      <p:sp>
        <p:nvSpPr>
          <p:cNvPr id="6" name="Marcador de pie de página 5">
            <a:extLst>
              <a:ext uri="{FF2B5EF4-FFF2-40B4-BE49-F238E27FC236}">
                <a16:creationId xmlns:a16="http://schemas.microsoft.com/office/drawing/2014/main" id="{A9327EF7-E9AB-4B73-BAC8-5B676751AC4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BB13D45-9CC6-4723-A74E-6C975630E36F}"/>
              </a:ext>
            </a:extLst>
          </p:cNvPr>
          <p:cNvSpPr txBox="1">
            <a:spLocks noGrp="1"/>
          </p:cNvSpPr>
          <p:nvPr>
            <p:ph type="sldNum" sz="quarter" idx="8"/>
          </p:nvPr>
        </p:nvSpPr>
        <p:spPr/>
        <p:txBody>
          <a:bodyPr/>
          <a:lstStyle>
            <a:lvl1pPr>
              <a:defRPr/>
            </a:lvl1pPr>
          </a:lstStyle>
          <a:p>
            <a:pPr lvl="0"/>
            <a:fld id="{ED367F21-2986-47DC-9001-F8F956332B1A}" type="slidenum">
              <a:t>‹Nº›</a:t>
            </a:fld>
            <a:endParaRPr lang="es-ES"/>
          </a:p>
        </p:txBody>
      </p:sp>
    </p:spTree>
    <p:extLst>
      <p:ext uri="{BB962C8B-B14F-4D97-AF65-F5344CB8AC3E}">
        <p14:creationId xmlns:p14="http://schemas.microsoft.com/office/powerpoint/2010/main" val="19889597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2CB233-D5F2-4D20-8E3E-89538D2897A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EC6D055-4732-4B17-BC52-44650EDC19F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192562A-7D50-4BD9-BFCB-6B84D0348836}"/>
              </a:ext>
            </a:extLst>
          </p:cNvPr>
          <p:cNvSpPr txBox="1">
            <a:spLocks noGrp="1"/>
          </p:cNvSpPr>
          <p:nvPr>
            <p:ph type="dt" sz="half" idx="7"/>
          </p:nvPr>
        </p:nvSpPr>
        <p:spPr/>
        <p:txBody>
          <a:bodyPr/>
          <a:lstStyle>
            <a:lvl1pPr>
              <a:defRPr/>
            </a:lvl1pPr>
          </a:lstStyle>
          <a:p>
            <a:pPr lvl="0"/>
            <a:fld id="{319B8F3F-F99F-4C17-8E25-DCA26C0042E2}" type="datetime1">
              <a:rPr lang="es-ES"/>
              <a:pPr lvl="0"/>
              <a:t>04/10/2021</a:t>
            </a:fld>
            <a:endParaRPr lang="es-ES"/>
          </a:p>
        </p:txBody>
      </p:sp>
      <p:sp>
        <p:nvSpPr>
          <p:cNvPr id="5" name="Marcador de pie de página 4">
            <a:extLst>
              <a:ext uri="{FF2B5EF4-FFF2-40B4-BE49-F238E27FC236}">
                <a16:creationId xmlns:a16="http://schemas.microsoft.com/office/drawing/2014/main" id="{7425BE0D-DD83-44C1-B0DD-E0F03B60D99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E44E1DF-9CC7-45FB-ABF5-A283BD49CDC2}"/>
              </a:ext>
            </a:extLst>
          </p:cNvPr>
          <p:cNvSpPr txBox="1">
            <a:spLocks noGrp="1"/>
          </p:cNvSpPr>
          <p:nvPr>
            <p:ph type="sldNum" sz="quarter" idx="8"/>
          </p:nvPr>
        </p:nvSpPr>
        <p:spPr/>
        <p:txBody>
          <a:bodyPr/>
          <a:lstStyle>
            <a:lvl1pPr>
              <a:defRPr/>
            </a:lvl1pPr>
          </a:lstStyle>
          <a:p>
            <a:pPr lvl="0"/>
            <a:fld id="{AAEBD7AD-2C30-4965-B0E6-A463259AA7C3}" type="slidenum">
              <a:t>‹Nº›</a:t>
            </a:fld>
            <a:endParaRPr lang="es-ES"/>
          </a:p>
        </p:txBody>
      </p:sp>
    </p:spTree>
    <p:extLst>
      <p:ext uri="{BB962C8B-B14F-4D97-AF65-F5344CB8AC3E}">
        <p14:creationId xmlns:p14="http://schemas.microsoft.com/office/powerpoint/2010/main" val="2168473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95D09BE-1E57-4262-A1D5-06702D61A41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83871B8-C298-43F3-8173-38F141974DF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4279BB4-93FB-43AD-BE40-019EE8256EB7}"/>
              </a:ext>
            </a:extLst>
          </p:cNvPr>
          <p:cNvSpPr txBox="1">
            <a:spLocks noGrp="1"/>
          </p:cNvSpPr>
          <p:nvPr>
            <p:ph type="dt" sz="half" idx="7"/>
          </p:nvPr>
        </p:nvSpPr>
        <p:spPr/>
        <p:txBody>
          <a:bodyPr/>
          <a:lstStyle>
            <a:lvl1pPr>
              <a:defRPr/>
            </a:lvl1pPr>
          </a:lstStyle>
          <a:p>
            <a:pPr lvl="0"/>
            <a:fld id="{B1D8E277-F42A-40E1-9D03-C1358AEE8134}" type="datetime1">
              <a:rPr lang="es-ES"/>
              <a:pPr lvl="0"/>
              <a:t>04/10/2021</a:t>
            </a:fld>
            <a:endParaRPr lang="es-ES"/>
          </a:p>
        </p:txBody>
      </p:sp>
      <p:sp>
        <p:nvSpPr>
          <p:cNvPr id="5" name="Marcador de pie de página 4">
            <a:extLst>
              <a:ext uri="{FF2B5EF4-FFF2-40B4-BE49-F238E27FC236}">
                <a16:creationId xmlns:a16="http://schemas.microsoft.com/office/drawing/2014/main" id="{1D2D502B-5667-4D75-89B0-A738B749A30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EA3C204-EF8E-48BF-BFDE-4FA055044EC6}"/>
              </a:ext>
            </a:extLst>
          </p:cNvPr>
          <p:cNvSpPr txBox="1">
            <a:spLocks noGrp="1"/>
          </p:cNvSpPr>
          <p:nvPr>
            <p:ph type="sldNum" sz="quarter" idx="8"/>
          </p:nvPr>
        </p:nvSpPr>
        <p:spPr/>
        <p:txBody>
          <a:bodyPr/>
          <a:lstStyle>
            <a:lvl1pPr>
              <a:defRPr/>
            </a:lvl1pPr>
          </a:lstStyle>
          <a:p>
            <a:pPr lvl="0"/>
            <a:fld id="{2133C535-0187-42B9-AFCB-BDCE7808A6EE}" type="slidenum">
              <a:t>‹Nº›</a:t>
            </a:fld>
            <a:endParaRPr lang="es-ES"/>
          </a:p>
        </p:txBody>
      </p:sp>
    </p:spTree>
    <p:extLst>
      <p:ext uri="{BB962C8B-B14F-4D97-AF65-F5344CB8AC3E}">
        <p14:creationId xmlns:p14="http://schemas.microsoft.com/office/powerpoint/2010/main" val="3764822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6C6E7E-7500-4EB3-96AD-99A14982C06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B2169A0-B286-4F9D-BE0F-C846A668347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C03BD6B-E85F-46F6-ACCD-A37D6602E758}"/>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0668DFD4-F7C9-4BAD-A95E-21B39CA539AE}"/>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23C8CCFA-5C2F-49FC-BB87-4A021DA210E8}"/>
              </a:ext>
            </a:extLst>
          </p:cNvPr>
          <p:cNvSpPr txBox="1">
            <a:spLocks noGrp="1"/>
          </p:cNvSpPr>
          <p:nvPr>
            <p:ph type="sldNum" sz="quarter" idx="8"/>
          </p:nvPr>
        </p:nvSpPr>
        <p:spPr/>
        <p:txBody>
          <a:bodyPr/>
          <a:lstStyle>
            <a:lvl1pPr>
              <a:defRPr sz="1400"/>
            </a:lvl1pPr>
          </a:lstStyle>
          <a:p>
            <a:pPr lvl="0"/>
            <a:fld id="{61F820A6-F843-4A71-937A-117FB7B0E18B}" type="slidenum">
              <a:t>‹Nº›</a:t>
            </a:fld>
            <a:endParaRPr lang="es-ES"/>
          </a:p>
        </p:txBody>
      </p:sp>
    </p:spTree>
    <p:extLst>
      <p:ext uri="{BB962C8B-B14F-4D97-AF65-F5344CB8AC3E}">
        <p14:creationId xmlns:p14="http://schemas.microsoft.com/office/powerpoint/2010/main" val="304665040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E334D8-1289-499D-87A0-F8A69752EE7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340DEF52-C351-47C7-B436-66B8BE25A0E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33CDC34-01F7-47A9-802F-92FC8DFE1452}"/>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9930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89D2878-DE0B-4206-B8DB-D4F91BCFDA2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FB08053-47CB-45A3-8760-BC44A0568B1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B276EDC-4CFE-4B5D-8497-55C5B4E3B1C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9CD73B8-AAA5-4170-9C0C-55BBC65CEABC}" type="datetime1">
              <a:rPr lang="es-ES"/>
              <a:pPr lvl="0"/>
              <a:t>04/10/2021</a:t>
            </a:fld>
            <a:endParaRPr lang="es-ES"/>
          </a:p>
        </p:txBody>
      </p:sp>
      <p:sp>
        <p:nvSpPr>
          <p:cNvPr id="5" name="Marcador de pie de página 4">
            <a:extLst>
              <a:ext uri="{FF2B5EF4-FFF2-40B4-BE49-F238E27FC236}">
                <a16:creationId xmlns:a16="http://schemas.microsoft.com/office/drawing/2014/main" id="{D5C7A685-7498-445B-9323-6CC10007441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E67BC56-D2F6-4E76-B9CA-9A533C9F3A3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C84D270-B25E-4FC6-9B8E-23AA36AC223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9F3D493-2398-46DE-9ECB-EBF79F99E51C}"/>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5C69E8D4-1913-4FF9-AF04-0F50650F527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F52BEA2-F056-4C52-9C7B-540B59AADAF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F5E341E-648E-494C-897D-FCB7A213095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5505580-7358-4B11-B5BB-0ED38A4B83E5}"/>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EDB8B70-5A89-436C-96E0-B544CCA3A05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E6E3BBD-C3E0-43D1-8CEF-EB437E644A56}"/>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45233722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0F9FEA8-E567-4BF6-8821-8FBE4AFFB4BC}"/>
              </a:ext>
            </a:extLst>
          </p:cNvPr>
          <p:cNvSpPr txBox="1"/>
          <p:nvPr/>
        </p:nvSpPr>
        <p:spPr>
          <a:xfrm>
            <a:off x="0" y="2708699"/>
            <a:ext cx="1208560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EL CAPRICHO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COMILLAS · CANTABRIA · ESPAÑA</a:t>
            </a:r>
            <a:endParaRPr lang="es-ES" sz="2800" b="0" i="0" u="none" strike="noStrike" kern="1200" cap="none" spc="0" baseline="0">
              <a:solidFill>
                <a:srgbClr val="FFFFFF"/>
              </a:solidFill>
              <a:uFillTx/>
              <a:latin typeface="Calibri"/>
            </a:endParaRPr>
          </a:p>
        </p:txBody>
      </p:sp>
      <p:pic>
        <p:nvPicPr>
          <p:cNvPr id="3" name="01 - When a Man Loves a Women">
            <a:extLst>
              <a:ext uri="{FF2B5EF4-FFF2-40B4-BE49-F238E27FC236}">
                <a16:creationId xmlns:a16="http://schemas.microsoft.com/office/drawing/2014/main" id="{BF219D34-A75F-429E-A08B-3C06B09A943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26504" y="593273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E47B7E-085C-4921-8B7D-63AD44C30FB1}"/>
              </a:ext>
            </a:extLst>
          </p:cNvPr>
          <p:cNvPicPr>
            <a:picLocks noChangeAspect="1"/>
          </p:cNvPicPr>
          <p:nvPr/>
        </p:nvPicPr>
        <p:blipFill>
          <a:blip r:embed="rId3"/>
          <a:stretch>
            <a:fillRect/>
          </a:stretch>
        </p:blipFill>
        <p:spPr>
          <a:xfrm>
            <a:off x="9271686" y="1733912"/>
            <a:ext cx="2529806" cy="3433315"/>
          </a:xfrm>
          <a:prstGeom prst="rect">
            <a:avLst/>
          </a:prstGeom>
          <a:noFill/>
          <a:ln cap="flat">
            <a:noFill/>
          </a:ln>
        </p:spPr>
      </p:pic>
      <p:pic>
        <p:nvPicPr>
          <p:cNvPr id="3" name="Imagen 4">
            <a:extLst>
              <a:ext uri="{FF2B5EF4-FFF2-40B4-BE49-F238E27FC236}">
                <a16:creationId xmlns:a16="http://schemas.microsoft.com/office/drawing/2014/main" id="{74BE4E70-770B-4CD8-9844-9060A9ADB35B}"/>
              </a:ext>
            </a:extLst>
          </p:cNvPr>
          <p:cNvPicPr>
            <a:picLocks noChangeAspect="1"/>
          </p:cNvPicPr>
          <p:nvPr/>
        </p:nvPicPr>
        <p:blipFill>
          <a:blip r:embed="rId4"/>
          <a:stretch>
            <a:fillRect/>
          </a:stretch>
        </p:blipFill>
        <p:spPr>
          <a:xfrm>
            <a:off x="465301" y="1699403"/>
            <a:ext cx="2505117" cy="3495604"/>
          </a:xfrm>
          <a:prstGeom prst="rect">
            <a:avLst/>
          </a:prstGeom>
          <a:noFill/>
          <a:ln cap="flat">
            <a:noFill/>
          </a:ln>
        </p:spPr>
      </p:pic>
      <p:sp>
        <p:nvSpPr>
          <p:cNvPr id="4" name="CuadroTexto 5">
            <a:extLst>
              <a:ext uri="{FF2B5EF4-FFF2-40B4-BE49-F238E27FC236}">
                <a16:creationId xmlns:a16="http://schemas.microsoft.com/office/drawing/2014/main" id="{A1BEAF10-C4F1-43BA-A56F-3D6644FAD1E1}"/>
              </a:ext>
            </a:extLst>
          </p:cNvPr>
          <p:cNvSpPr txBox="1"/>
          <p:nvPr/>
        </p:nvSpPr>
        <p:spPr>
          <a:xfrm>
            <a:off x="3303919" y="2139348"/>
            <a:ext cx="5564041"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Villa Quijano, popularmente conocida como El Capricho, es un edificio modernista situado en la localidad cántabra de Comillas. Fue proyectado por Antoni Gaudí y construido entre 1883 y 1885 bajo la dirección de Cristóbal Cascante, ayudante del arquitecto reusense, por encargo del indiano Máximo Díaz de Quijano. Es una de las pocas obras que Gaudí proyectó fuera de Cataluña. Esta obra pertenece a la etapa orientalista de Gaudí (1883-1888), periodo en que el arquitecto realizó una serie de obras de marcado gusto oriental, inspiradas en el arte del Próximo y Lejano Oriente (India, Persia, Japón), así como en el arte islámico hispánico, principalmente el mudéjar y nazarí. </a:t>
            </a:r>
            <a:endParaRPr lang="es-ES" sz="1800" b="0" i="0" u="none" strike="noStrike" kern="1200" cap="none" spc="0" baseline="0">
              <a:solidFill>
                <a:srgbClr val="000000"/>
              </a:solidFill>
              <a:uFillTx/>
              <a:latin typeface="Calibri"/>
            </a:endParaRPr>
          </a:p>
        </p:txBody>
      </p:sp>
      <p:sp>
        <p:nvSpPr>
          <p:cNvPr id="5" name="CuadroTexto 6">
            <a:extLst>
              <a:ext uri="{FF2B5EF4-FFF2-40B4-BE49-F238E27FC236}">
                <a16:creationId xmlns:a16="http://schemas.microsoft.com/office/drawing/2014/main" id="{61EA0B92-C7C3-4BA4-A6D1-B941970DFD88}"/>
              </a:ext>
            </a:extLst>
          </p:cNvPr>
          <p:cNvSpPr txBox="1"/>
          <p:nvPr/>
        </p:nvSpPr>
        <p:spPr>
          <a:xfrm>
            <a:off x="465301" y="5331125"/>
            <a:ext cx="250511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Máximo Díaz de Quijano</a:t>
            </a:r>
          </a:p>
        </p:txBody>
      </p:sp>
      <p:sp>
        <p:nvSpPr>
          <p:cNvPr id="6" name="CuadroTexto 7">
            <a:extLst>
              <a:ext uri="{FF2B5EF4-FFF2-40B4-BE49-F238E27FC236}">
                <a16:creationId xmlns:a16="http://schemas.microsoft.com/office/drawing/2014/main" id="{63A543E5-826F-49FA-860A-8014299FA4E7}"/>
              </a:ext>
            </a:extLst>
          </p:cNvPr>
          <p:cNvSpPr txBox="1"/>
          <p:nvPr/>
        </p:nvSpPr>
        <p:spPr>
          <a:xfrm>
            <a:off x="9284031" y="5329845"/>
            <a:ext cx="250511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Antoni Gaudí</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B9E308-C20C-4A54-9756-75E8B55BACB0}"/>
              </a:ext>
            </a:extLst>
          </p:cNvPr>
          <p:cNvPicPr>
            <a:picLocks noChangeAspect="1"/>
          </p:cNvPicPr>
          <p:nvPr/>
        </p:nvPicPr>
        <p:blipFill>
          <a:blip r:embed="rId2"/>
          <a:stretch>
            <a:fillRect/>
          </a:stretch>
        </p:blipFill>
        <p:spPr>
          <a:xfrm>
            <a:off x="0" y="672861"/>
            <a:ext cx="12221495" cy="3830128"/>
          </a:xfrm>
          <a:prstGeom prst="rect">
            <a:avLst/>
          </a:prstGeom>
          <a:noFill/>
          <a:ln cap="flat">
            <a:noFill/>
          </a:ln>
        </p:spPr>
      </p:pic>
      <p:sp>
        <p:nvSpPr>
          <p:cNvPr id="3" name="CuadroTexto 3">
            <a:extLst>
              <a:ext uri="{FF2B5EF4-FFF2-40B4-BE49-F238E27FC236}">
                <a16:creationId xmlns:a16="http://schemas.microsoft.com/office/drawing/2014/main" id="{53FF9CB5-8560-4F82-AC38-6AB01D098A82}"/>
              </a:ext>
            </a:extLst>
          </p:cNvPr>
          <p:cNvSpPr txBox="1"/>
          <p:nvPr/>
        </p:nvSpPr>
        <p:spPr>
          <a:xfrm>
            <a:off x="1127464" y="4802821"/>
            <a:ext cx="9854214" cy="1569659"/>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Gaudí empleó con gran profusión la decoración en azulejo cerámico así como los arcos mitrales, cartelas de ladrillo visto y remates en forma de templete o cúpula. El edificio cayó en el abandono tras la Guerra Civil, estado en el que siguió pese a su declaración como Bien de Interés Cultural en 1969. En 1977 la última descendiente de los López-Díaz de Quijano, Pilar Güell Martos, vendió la propiedad al empresario Antonio Díaz quien lo restauró en 1988 y lo convirtió en un restaurante. En 1992 fue comprado por el grupo japonés Mido Development. Por último, en 2009, el edificio se convirtió en museo.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44642EF-20A3-41C8-98EC-9FB4A220EE57}"/>
              </a:ext>
            </a:extLst>
          </p:cNvPr>
          <p:cNvPicPr>
            <a:picLocks noChangeAspect="1"/>
          </p:cNvPicPr>
          <p:nvPr/>
        </p:nvPicPr>
        <p:blipFill>
          <a:blip r:embed="rId3"/>
          <a:stretch>
            <a:fillRect/>
          </a:stretch>
        </p:blipFill>
        <p:spPr>
          <a:xfrm>
            <a:off x="561926" y="-461643"/>
            <a:ext cx="11009339" cy="7319634"/>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AC74E1-F013-4A5A-9D23-E72A9AA90FA8}"/>
              </a:ext>
            </a:extLst>
          </p:cNvPr>
          <p:cNvPicPr>
            <a:picLocks noChangeAspect="1"/>
          </p:cNvPicPr>
          <p:nvPr/>
        </p:nvPicPr>
        <p:blipFill>
          <a:blip r:embed="rId2"/>
          <a:stretch>
            <a:fillRect/>
          </a:stretch>
        </p:blipFill>
        <p:spPr>
          <a:xfrm>
            <a:off x="1520391" y="0"/>
            <a:ext cx="9151214"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7ED577-6531-434B-8932-3537B735BF29}"/>
              </a:ext>
            </a:extLst>
          </p:cNvPr>
          <p:cNvPicPr>
            <a:picLocks noChangeAspect="1"/>
          </p:cNvPicPr>
          <p:nvPr/>
        </p:nvPicPr>
        <p:blipFill>
          <a:blip r:embed="rId2"/>
          <a:stretch>
            <a:fillRect/>
          </a:stretch>
        </p:blipFill>
        <p:spPr>
          <a:xfrm>
            <a:off x="2465405" y="0"/>
            <a:ext cx="7266215"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68FD4C-E113-49C8-8A50-5E2B8DE09BDA}"/>
              </a:ext>
            </a:extLst>
          </p:cNvPr>
          <p:cNvPicPr>
            <a:picLocks noChangeAspect="1"/>
          </p:cNvPicPr>
          <p:nvPr/>
        </p:nvPicPr>
        <p:blipFill>
          <a:blip r:embed="rId2"/>
          <a:stretch>
            <a:fillRect/>
          </a:stretch>
        </p:blipFill>
        <p:spPr>
          <a:xfrm>
            <a:off x="775502" y="0"/>
            <a:ext cx="10727301"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B8F83C-5533-4777-9508-6C7A09F002C3}"/>
              </a:ext>
            </a:extLst>
          </p:cNvPr>
          <p:cNvPicPr>
            <a:picLocks noChangeAspect="1"/>
          </p:cNvPicPr>
          <p:nvPr/>
        </p:nvPicPr>
        <p:blipFill>
          <a:blip r:embed="rId2"/>
          <a:stretch>
            <a:fillRect/>
          </a:stretch>
        </p:blipFill>
        <p:spPr>
          <a:xfrm>
            <a:off x="1063474" y="0"/>
            <a:ext cx="9963192"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41BB23-F35B-4FB8-B1DC-E0C286971E17}"/>
              </a:ext>
            </a:extLst>
          </p:cNvPr>
          <p:cNvPicPr>
            <a:picLocks noChangeAspect="1"/>
          </p:cNvPicPr>
          <p:nvPr/>
        </p:nvPicPr>
        <p:blipFill>
          <a:blip r:embed="rId2"/>
          <a:stretch>
            <a:fillRect/>
          </a:stretch>
        </p:blipFill>
        <p:spPr>
          <a:xfrm>
            <a:off x="-274713" y="0"/>
            <a:ext cx="12498988"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EE1B0B-8C1F-4CBB-ADD3-96AC595A89FC}"/>
              </a:ext>
            </a:extLst>
          </p:cNvPr>
          <p:cNvPicPr>
            <a:picLocks noChangeAspect="1"/>
          </p:cNvPicPr>
          <p:nvPr/>
        </p:nvPicPr>
        <p:blipFill>
          <a:blip r:embed="rId2"/>
          <a:stretch>
            <a:fillRect/>
          </a:stretch>
        </p:blipFill>
        <p:spPr>
          <a:xfrm>
            <a:off x="-6099" y="0"/>
            <a:ext cx="12185705"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838762-834D-46A2-9A74-57C838F1F37A}"/>
              </a:ext>
            </a:extLst>
          </p:cNvPr>
          <p:cNvPicPr>
            <a:picLocks noChangeAspect="1"/>
          </p:cNvPicPr>
          <p:nvPr/>
        </p:nvPicPr>
        <p:blipFill>
          <a:blip r:embed="rId2"/>
          <a:stretch>
            <a:fillRect/>
          </a:stretch>
        </p:blipFill>
        <p:spPr>
          <a:xfrm>
            <a:off x="1582350" y="0"/>
            <a:ext cx="913491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31F5EF-69D5-42FF-98A2-760FFF529B34}"/>
              </a:ext>
            </a:extLst>
          </p:cNvPr>
          <p:cNvPicPr>
            <a:picLocks noChangeAspect="1"/>
          </p:cNvPicPr>
          <p:nvPr/>
        </p:nvPicPr>
        <p:blipFill>
          <a:blip r:embed="rId2"/>
          <a:stretch>
            <a:fillRect/>
          </a:stretch>
        </p:blipFill>
        <p:spPr>
          <a:xfrm>
            <a:off x="1602421"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5CD094-E435-43D5-89FA-B976897057D1}"/>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F75F0C-CE46-434E-875E-B512C202B8F5}"/>
              </a:ext>
            </a:extLst>
          </p:cNvPr>
          <p:cNvPicPr>
            <a:picLocks noChangeAspect="1"/>
          </p:cNvPicPr>
          <p:nvPr/>
        </p:nvPicPr>
        <p:blipFill>
          <a:blip r:embed="rId2"/>
          <a:stretch>
            <a:fillRect/>
          </a:stretch>
        </p:blipFill>
        <p:spPr>
          <a:xfrm>
            <a:off x="890543" y="0"/>
            <a:ext cx="10364577"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EAB347-C554-4B47-83B0-9D29136F0CEB}"/>
              </a:ext>
            </a:extLst>
          </p:cNvPr>
          <p:cNvPicPr>
            <a:picLocks noChangeAspect="1"/>
          </p:cNvPicPr>
          <p:nvPr/>
        </p:nvPicPr>
        <p:blipFill>
          <a:blip r:embed="rId2"/>
          <a:stretch>
            <a:fillRect/>
          </a:stretch>
        </p:blipFill>
        <p:spPr>
          <a:xfrm>
            <a:off x="2341028" y="0"/>
            <a:ext cx="7509948"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176084-F388-4DF7-A5BB-50BCFAC46629}"/>
              </a:ext>
            </a:extLst>
          </p:cNvPr>
          <p:cNvPicPr>
            <a:picLocks noChangeAspect="1"/>
          </p:cNvPicPr>
          <p:nvPr/>
        </p:nvPicPr>
        <p:blipFill>
          <a:blip r:embed="rId2"/>
          <a:stretch>
            <a:fillRect/>
          </a:stretch>
        </p:blipFill>
        <p:spPr>
          <a:xfrm>
            <a:off x="980200" y="0"/>
            <a:ext cx="10302169"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21D3FC-BCBC-4293-80B6-DA451693D7E9}"/>
              </a:ext>
            </a:extLst>
          </p:cNvPr>
          <p:cNvPicPr>
            <a:picLocks noChangeAspect="1"/>
          </p:cNvPicPr>
          <p:nvPr/>
        </p:nvPicPr>
        <p:blipFill>
          <a:blip r:embed="rId2"/>
          <a:stretch>
            <a:fillRect/>
          </a:stretch>
        </p:blipFill>
        <p:spPr>
          <a:xfrm>
            <a:off x="2693127" y="0"/>
            <a:ext cx="6858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2A2F46-309E-47DB-9106-7A44FC1593FE}"/>
              </a:ext>
            </a:extLst>
          </p:cNvPr>
          <p:cNvPicPr>
            <a:picLocks noChangeAspect="1"/>
          </p:cNvPicPr>
          <p:nvPr/>
        </p:nvPicPr>
        <p:blipFill>
          <a:blip r:embed="rId2"/>
          <a:stretch>
            <a:fillRect/>
          </a:stretch>
        </p:blipFill>
        <p:spPr>
          <a:xfrm>
            <a:off x="378131" y="0"/>
            <a:ext cx="11405311"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0F935F-E75E-4EF0-A993-440E9760D324}"/>
              </a:ext>
            </a:extLst>
          </p:cNvPr>
          <p:cNvPicPr>
            <a:picLocks noChangeAspect="1"/>
          </p:cNvPicPr>
          <p:nvPr/>
        </p:nvPicPr>
        <p:blipFill>
          <a:blip r:embed="rId2"/>
          <a:stretch>
            <a:fillRect/>
          </a:stretch>
        </p:blipFill>
        <p:spPr>
          <a:xfrm>
            <a:off x="782945" y="0"/>
            <a:ext cx="10556693"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3F1C4C-032B-4F1D-B9EB-5351F630BB50}"/>
              </a:ext>
            </a:extLst>
          </p:cNvPr>
          <p:cNvPicPr>
            <a:picLocks noChangeAspect="1"/>
          </p:cNvPicPr>
          <p:nvPr/>
        </p:nvPicPr>
        <p:blipFill>
          <a:blip r:embed="rId2"/>
          <a:stretch>
            <a:fillRect/>
          </a:stretch>
        </p:blipFill>
        <p:spPr>
          <a:xfrm>
            <a:off x="776005" y="0"/>
            <a:ext cx="10655795"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C76F35-CF6B-417A-A528-4ADFEEA5B67A}"/>
              </a:ext>
            </a:extLst>
          </p:cNvPr>
          <p:cNvPicPr>
            <a:picLocks noChangeAspect="1"/>
          </p:cNvPicPr>
          <p:nvPr/>
        </p:nvPicPr>
        <p:blipFill>
          <a:blip r:embed="rId2"/>
          <a:stretch>
            <a:fillRect/>
          </a:stretch>
        </p:blipFill>
        <p:spPr>
          <a:xfrm>
            <a:off x="1894271" y="0"/>
            <a:ext cx="847422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F97F45-2B1A-4F57-84B1-C396BA622594}"/>
              </a:ext>
            </a:extLst>
          </p:cNvPr>
          <p:cNvPicPr>
            <a:picLocks noChangeAspect="1"/>
          </p:cNvPicPr>
          <p:nvPr/>
        </p:nvPicPr>
        <p:blipFill>
          <a:blip r:embed="rId2"/>
          <a:stretch>
            <a:fillRect/>
          </a:stretch>
        </p:blipFill>
        <p:spPr>
          <a:xfrm>
            <a:off x="884709" y="0"/>
            <a:ext cx="10501317"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A10336-A7CE-4127-8E43-81571594EF7C}"/>
              </a:ext>
            </a:extLst>
          </p:cNvPr>
          <p:cNvPicPr>
            <a:picLocks noChangeAspect="1"/>
          </p:cNvPicPr>
          <p:nvPr/>
        </p:nvPicPr>
        <p:blipFill>
          <a:blip r:embed="rId2"/>
          <a:stretch>
            <a:fillRect/>
          </a:stretch>
        </p:blipFill>
        <p:spPr>
          <a:xfrm>
            <a:off x="1005675" y="37728"/>
            <a:ext cx="10213765" cy="6820271"/>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87206E-6851-42D7-A2C6-E5564445D557}"/>
              </a:ext>
            </a:extLst>
          </p:cNvPr>
          <p:cNvPicPr>
            <a:picLocks noChangeAspect="1"/>
          </p:cNvPicPr>
          <p:nvPr/>
        </p:nvPicPr>
        <p:blipFill>
          <a:blip r:embed="rId2"/>
          <a:stretch>
            <a:fillRect/>
          </a:stretch>
        </p:blipFill>
        <p:spPr>
          <a:xfrm>
            <a:off x="1540279" y="0"/>
            <a:ext cx="9144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76E75E-B9C9-4C97-BC49-7806C5314AC7}"/>
              </a:ext>
            </a:extLst>
          </p:cNvPr>
          <p:cNvPicPr>
            <a:picLocks noChangeAspect="1"/>
          </p:cNvPicPr>
          <p:nvPr/>
        </p:nvPicPr>
        <p:blipFill>
          <a:blip r:embed="rId2"/>
          <a:stretch>
            <a:fillRect/>
          </a:stretch>
        </p:blipFill>
        <p:spPr>
          <a:xfrm>
            <a:off x="1989396" y="0"/>
            <a:ext cx="8318369"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4D7063-383F-4C09-A2A7-5E5B06473C50}"/>
              </a:ext>
            </a:extLst>
          </p:cNvPr>
          <p:cNvPicPr>
            <a:picLocks noChangeAspect="1"/>
          </p:cNvPicPr>
          <p:nvPr/>
        </p:nvPicPr>
        <p:blipFill>
          <a:blip r:embed="rId2"/>
          <a:stretch>
            <a:fillRect/>
          </a:stretch>
        </p:blipFill>
        <p:spPr>
          <a:xfrm>
            <a:off x="1922544" y="0"/>
            <a:ext cx="8346908"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7EE56B-87BF-458D-8974-42C85A379574}"/>
              </a:ext>
            </a:extLst>
          </p:cNvPr>
          <p:cNvPicPr>
            <a:picLocks noChangeAspect="1"/>
          </p:cNvPicPr>
          <p:nvPr/>
        </p:nvPicPr>
        <p:blipFill>
          <a:blip r:embed="rId2"/>
          <a:stretch>
            <a:fillRect/>
          </a:stretch>
        </p:blipFill>
        <p:spPr>
          <a:xfrm>
            <a:off x="949997" y="8878"/>
            <a:ext cx="10287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52BB6F-2DA7-46EC-AD93-86DE103C637B}"/>
              </a:ext>
            </a:extLst>
          </p:cNvPr>
          <p:cNvPicPr>
            <a:picLocks noChangeAspect="1"/>
          </p:cNvPicPr>
          <p:nvPr/>
        </p:nvPicPr>
        <p:blipFill>
          <a:blip r:embed="rId2"/>
          <a:stretch>
            <a:fillRect/>
          </a:stretch>
        </p:blipFill>
        <p:spPr>
          <a:xfrm>
            <a:off x="227859" y="0"/>
            <a:ext cx="1170432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9ABF78-885A-43F3-9E4C-F2AD8612F3E1}"/>
              </a:ext>
            </a:extLst>
          </p:cNvPr>
          <p:cNvPicPr>
            <a:picLocks noChangeAspect="1"/>
          </p:cNvPicPr>
          <p:nvPr/>
        </p:nvPicPr>
        <p:blipFill>
          <a:blip r:embed="rId2"/>
          <a:stretch>
            <a:fillRect/>
          </a:stretch>
        </p:blipFill>
        <p:spPr>
          <a:xfrm>
            <a:off x="1570573" y="0"/>
            <a:ext cx="9045400" cy="679141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7A4B09-5569-462B-8421-1C4B710D6A4F}"/>
              </a:ext>
            </a:extLst>
          </p:cNvPr>
          <p:cNvPicPr>
            <a:picLocks noChangeAspect="1"/>
          </p:cNvPicPr>
          <p:nvPr/>
        </p:nvPicPr>
        <p:blipFill>
          <a:blip r:embed="rId2"/>
          <a:stretch>
            <a:fillRect/>
          </a:stretch>
        </p:blipFill>
        <p:spPr>
          <a:xfrm>
            <a:off x="698281" y="0"/>
            <a:ext cx="10815148"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4591C0-D1EA-4769-888C-87EBBA611413}"/>
              </a:ext>
            </a:extLst>
          </p:cNvPr>
          <p:cNvPicPr>
            <a:picLocks noChangeAspect="1"/>
          </p:cNvPicPr>
          <p:nvPr/>
        </p:nvPicPr>
        <p:blipFill>
          <a:blip r:embed="rId2"/>
          <a:stretch>
            <a:fillRect/>
          </a:stretch>
        </p:blipFill>
        <p:spPr>
          <a:xfrm>
            <a:off x="946394" y="0"/>
            <a:ext cx="1021733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14346B-169D-442F-994B-0ED31386FB23}"/>
              </a:ext>
            </a:extLst>
          </p:cNvPr>
          <p:cNvPicPr>
            <a:picLocks noChangeAspect="1"/>
          </p:cNvPicPr>
          <p:nvPr/>
        </p:nvPicPr>
        <p:blipFill>
          <a:blip r:embed="rId2"/>
          <a:stretch>
            <a:fillRect/>
          </a:stretch>
        </p:blipFill>
        <p:spPr>
          <a:xfrm>
            <a:off x="784610" y="0"/>
            <a:ext cx="108585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27E7A2-4A64-40B4-B990-95710DA6715A}"/>
              </a:ext>
            </a:extLst>
          </p:cNvPr>
          <p:cNvPicPr>
            <a:picLocks noChangeAspect="1"/>
          </p:cNvPicPr>
          <p:nvPr/>
        </p:nvPicPr>
        <p:blipFill>
          <a:blip r:embed="rId2"/>
          <a:stretch>
            <a:fillRect/>
          </a:stretch>
        </p:blipFill>
        <p:spPr>
          <a:xfrm>
            <a:off x="1033966" y="0"/>
            <a:ext cx="10211717"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26E153-3DB3-441E-A920-C6C793594E13}"/>
              </a:ext>
            </a:extLst>
          </p:cNvPr>
          <p:cNvPicPr>
            <a:picLocks noChangeAspect="1"/>
          </p:cNvPicPr>
          <p:nvPr/>
        </p:nvPicPr>
        <p:blipFill>
          <a:blip r:embed="rId2"/>
          <a:stretch>
            <a:fillRect/>
          </a:stretch>
        </p:blipFill>
        <p:spPr>
          <a:xfrm>
            <a:off x="898772" y="0"/>
            <a:ext cx="1053867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3E0396-033D-4A29-8E93-7235CC4F9CE5}"/>
              </a:ext>
            </a:extLst>
          </p:cNvPr>
          <p:cNvPicPr>
            <a:picLocks noChangeAspect="1"/>
          </p:cNvPicPr>
          <p:nvPr/>
        </p:nvPicPr>
        <p:blipFill>
          <a:blip r:embed="rId2"/>
          <a:stretch>
            <a:fillRect/>
          </a:stretch>
        </p:blipFill>
        <p:spPr>
          <a:xfrm>
            <a:off x="676089" y="0"/>
            <a:ext cx="10944810"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D94889-0FD9-4A53-A56D-5EB2DB6228BB}"/>
              </a:ext>
            </a:extLst>
          </p:cNvPr>
          <p:cNvPicPr>
            <a:picLocks noChangeAspect="1"/>
          </p:cNvPicPr>
          <p:nvPr/>
        </p:nvPicPr>
        <p:blipFill>
          <a:blip r:embed="rId2"/>
          <a:stretch>
            <a:fillRect/>
          </a:stretch>
        </p:blipFill>
        <p:spPr>
          <a:xfrm>
            <a:off x="841476" y="0"/>
            <a:ext cx="10575685"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B056BD-042B-458A-A258-116614D1A447}"/>
              </a:ext>
            </a:extLst>
          </p:cNvPr>
          <p:cNvPicPr>
            <a:picLocks noChangeAspect="1"/>
          </p:cNvPicPr>
          <p:nvPr/>
        </p:nvPicPr>
        <p:blipFill>
          <a:blip r:embed="rId2"/>
          <a:stretch>
            <a:fillRect/>
          </a:stretch>
        </p:blipFill>
        <p:spPr>
          <a:xfrm>
            <a:off x="844713" y="0"/>
            <a:ext cx="10438031"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901C28-1C58-45B6-A9F8-3CB3EED4A217}"/>
              </a:ext>
            </a:extLst>
          </p:cNvPr>
          <p:cNvPicPr>
            <a:picLocks noChangeAspect="1"/>
          </p:cNvPicPr>
          <p:nvPr/>
        </p:nvPicPr>
        <p:blipFill>
          <a:blip r:embed="rId2"/>
          <a:stretch>
            <a:fillRect/>
          </a:stretch>
        </p:blipFill>
        <p:spPr>
          <a:xfrm>
            <a:off x="891924" y="0"/>
            <a:ext cx="10459839"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27D919-4E14-40FD-97B4-32FFA1A438F9}"/>
              </a:ext>
            </a:extLst>
          </p:cNvPr>
          <p:cNvPicPr>
            <a:picLocks noChangeAspect="1"/>
          </p:cNvPicPr>
          <p:nvPr/>
        </p:nvPicPr>
        <p:blipFill>
          <a:blip r:embed="rId2"/>
          <a:stretch>
            <a:fillRect/>
          </a:stretch>
        </p:blipFill>
        <p:spPr>
          <a:xfrm>
            <a:off x="788450" y="0"/>
            <a:ext cx="10473235"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BD5F2B-19F0-4484-A098-B7F528837B0C}"/>
              </a:ext>
            </a:extLst>
          </p:cNvPr>
          <p:cNvPicPr>
            <a:picLocks noChangeAspect="1"/>
          </p:cNvPicPr>
          <p:nvPr/>
        </p:nvPicPr>
        <p:blipFill>
          <a:blip r:embed="rId2"/>
          <a:stretch>
            <a:fillRect/>
          </a:stretch>
        </p:blipFill>
        <p:spPr>
          <a:xfrm>
            <a:off x="840370" y="0"/>
            <a:ext cx="10451912"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214D06-B0CF-482E-B96D-44CC9694AC18}"/>
              </a:ext>
            </a:extLst>
          </p:cNvPr>
          <p:cNvPicPr>
            <a:picLocks noChangeAspect="1"/>
          </p:cNvPicPr>
          <p:nvPr/>
        </p:nvPicPr>
        <p:blipFill>
          <a:blip r:embed="rId2"/>
          <a:stretch>
            <a:fillRect/>
          </a:stretch>
        </p:blipFill>
        <p:spPr>
          <a:xfrm>
            <a:off x="803154" y="0"/>
            <a:ext cx="10615187"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9A425E-00BB-4DDF-BE5B-CAA596F3991F}"/>
              </a:ext>
            </a:extLst>
          </p:cNvPr>
          <p:cNvPicPr>
            <a:picLocks noChangeAspect="1"/>
          </p:cNvPicPr>
          <p:nvPr/>
        </p:nvPicPr>
        <p:blipFill>
          <a:blip r:embed="rId2"/>
          <a:stretch>
            <a:fillRect/>
          </a:stretch>
        </p:blipFill>
        <p:spPr>
          <a:xfrm>
            <a:off x="983528" y="0"/>
            <a:ext cx="1034735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4097ED-C6CF-4527-BC0E-E5325AB0254A}"/>
              </a:ext>
            </a:extLst>
          </p:cNvPr>
          <p:cNvPicPr>
            <a:picLocks noChangeAspect="1"/>
          </p:cNvPicPr>
          <p:nvPr/>
        </p:nvPicPr>
        <p:blipFill>
          <a:blip r:embed="rId2"/>
          <a:stretch>
            <a:fillRect/>
          </a:stretch>
        </p:blipFill>
        <p:spPr>
          <a:xfrm>
            <a:off x="868762" y="0"/>
            <a:ext cx="10476262"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F2B7C4-365C-4C9F-86C3-2FCE85FF04D0}"/>
              </a:ext>
            </a:extLst>
          </p:cNvPr>
          <p:cNvPicPr>
            <a:picLocks noChangeAspect="1"/>
          </p:cNvPicPr>
          <p:nvPr/>
        </p:nvPicPr>
        <p:blipFill>
          <a:blip r:embed="rId2"/>
          <a:stretch>
            <a:fillRect/>
          </a:stretch>
        </p:blipFill>
        <p:spPr>
          <a:xfrm>
            <a:off x="961418" y="0"/>
            <a:ext cx="10309192"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6855AD-B08C-4406-9E54-A554D7888EA7}"/>
              </a:ext>
            </a:extLst>
          </p:cNvPr>
          <p:cNvPicPr>
            <a:picLocks noChangeAspect="1"/>
          </p:cNvPicPr>
          <p:nvPr/>
        </p:nvPicPr>
        <p:blipFill>
          <a:blip r:embed="rId2"/>
          <a:stretch>
            <a:fillRect/>
          </a:stretch>
        </p:blipFill>
        <p:spPr>
          <a:xfrm>
            <a:off x="201222" y="0"/>
            <a:ext cx="11693923"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15ECAE-75D8-458F-A871-153F1C99D9C2}"/>
              </a:ext>
            </a:extLst>
          </p:cNvPr>
          <p:cNvPicPr>
            <a:picLocks noChangeAspect="1"/>
          </p:cNvPicPr>
          <p:nvPr/>
        </p:nvPicPr>
        <p:blipFill>
          <a:blip r:embed="rId2"/>
          <a:stretch>
            <a:fillRect/>
          </a:stretch>
        </p:blipFill>
        <p:spPr>
          <a:xfrm>
            <a:off x="937607" y="0"/>
            <a:ext cx="10277654"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336C0F-B574-44F8-89E3-DCEDA41CD8C6}"/>
              </a:ext>
            </a:extLst>
          </p:cNvPr>
          <p:cNvPicPr>
            <a:picLocks noChangeAspect="1"/>
          </p:cNvPicPr>
          <p:nvPr/>
        </p:nvPicPr>
        <p:blipFill>
          <a:blip r:embed="rId2"/>
          <a:stretch>
            <a:fillRect/>
          </a:stretch>
        </p:blipFill>
        <p:spPr>
          <a:xfrm>
            <a:off x="693727" y="0"/>
            <a:ext cx="5140583" cy="6858000"/>
          </a:xfrm>
          <a:prstGeom prst="rect">
            <a:avLst/>
          </a:prstGeom>
          <a:noFill/>
          <a:ln cap="flat">
            <a:noFill/>
          </a:ln>
        </p:spPr>
      </p:pic>
      <p:pic>
        <p:nvPicPr>
          <p:cNvPr id="3" name="Imagen 4">
            <a:extLst>
              <a:ext uri="{FF2B5EF4-FFF2-40B4-BE49-F238E27FC236}">
                <a16:creationId xmlns:a16="http://schemas.microsoft.com/office/drawing/2014/main" id="{B9DF2BE6-CD98-436C-A7AA-96EC20FE6A53}"/>
              </a:ext>
            </a:extLst>
          </p:cNvPr>
          <p:cNvPicPr>
            <a:picLocks noChangeAspect="1"/>
          </p:cNvPicPr>
          <p:nvPr/>
        </p:nvPicPr>
        <p:blipFill>
          <a:blip r:embed="rId3"/>
          <a:stretch>
            <a:fillRect/>
          </a:stretch>
        </p:blipFill>
        <p:spPr>
          <a:xfrm>
            <a:off x="6347353" y="0"/>
            <a:ext cx="5143499"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427A12-7EB0-476E-9236-A9CCFC0FE094}"/>
              </a:ext>
            </a:extLst>
          </p:cNvPr>
          <p:cNvPicPr>
            <a:picLocks noChangeAspect="1"/>
          </p:cNvPicPr>
          <p:nvPr/>
        </p:nvPicPr>
        <p:blipFill>
          <a:blip r:embed="rId2"/>
          <a:stretch>
            <a:fillRect/>
          </a:stretch>
        </p:blipFill>
        <p:spPr>
          <a:xfrm>
            <a:off x="1182438" y="0"/>
            <a:ext cx="9763743"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3EB628-DEED-4408-8101-8AD77E262B23}"/>
              </a:ext>
            </a:extLst>
          </p:cNvPr>
          <p:cNvPicPr>
            <a:picLocks noChangeAspect="1"/>
          </p:cNvPicPr>
          <p:nvPr/>
        </p:nvPicPr>
        <p:blipFill>
          <a:blip r:embed="rId2"/>
          <a:stretch>
            <a:fillRect/>
          </a:stretch>
        </p:blipFill>
        <p:spPr>
          <a:xfrm>
            <a:off x="867701" y="0"/>
            <a:ext cx="10411989"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05232E-E75B-4E83-A891-D05CFACCBD4F}"/>
              </a:ext>
            </a:extLst>
          </p:cNvPr>
          <p:cNvPicPr>
            <a:picLocks noChangeAspect="1"/>
          </p:cNvPicPr>
          <p:nvPr/>
        </p:nvPicPr>
        <p:blipFill>
          <a:blip r:embed="rId2"/>
          <a:stretch>
            <a:fillRect/>
          </a:stretch>
        </p:blipFill>
        <p:spPr>
          <a:xfrm>
            <a:off x="1549149" y="0"/>
            <a:ext cx="9144000"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5B9D4B-FA27-4880-A544-BB79B50587E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5C3CF3-7E8D-43BE-BAB8-E39C7CD1B199}"/>
              </a:ext>
            </a:extLst>
          </p:cNvPr>
          <p:cNvPicPr>
            <a:picLocks noChangeAspect="1"/>
          </p:cNvPicPr>
          <p:nvPr/>
        </p:nvPicPr>
        <p:blipFill>
          <a:blip r:embed="rId2"/>
          <a:stretch>
            <a:fillRect/>
          </a:stretch>
        </p:blipFill>
        <p:spPr>
          <a:xfrm>
            <a:off x="952685" y="0"/>
            <a:ext cx="10365345"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892B45-8908-4A3C-87B0-F04682290998}"/>
              </a:ext>
            </a:extLst>
          </p:cNvPr>
          <p:cNvPicPr>
            <a:picLocks noChangeAspect="1"/>
          </p:cNvPicPr>
          <p:nvPr/>
        </p:nvPicPr>
        <p:blipFill>
          <a:blip r:embed="rId2"/>
          <a:stretch>
            <a:fillRect/>
          </a:stretch>
        </p:blipFill>
        <p:spPr>
          <a:xfrm>
            <a:off x="764401" y="0"/>
            <a:ext cx="10640561"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EC756F-0CC1-4A3F-A27A-1A8BB7A16A9D}"/>
              </a:ext>
            </a:extLst>
          </p:cNvPr>
          <p:cNvPicPr>
            <a:picLocks noChangeAspect="1"/>
          </p:cNvPicPr>
          <p:nvPr/>
        </p:nvPicPr>
        <p:blipFill>
          <a:blip r:embed="rId2"/>
          <a:stretch>
            <a:fillRect/>
          </a:stretch>
        </p:blipFill>
        <p:spPr>
          <a:xfrm>
            <a:off x="922026" y="0"/>
            <a:ext cx="10391909"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7E5024-368A-4776-B8B5-0DA79C714925}"/>
              </a:ext>
            </a:extLst>
          </p:cNvPr>
          <p:cNvPicPr>
            <a:picLocks noChangeAspect="1"/>
          </p:cNvPicPr>
          <p:nvPr/>
        </p:nvPicPr>
        <p:blipFill>
          <a:blip r:embed="rId2"/>
          <a:stretch>
            <a:fillRect/>
          </a:stretch>
        </p:blipFill>
        <p:spPr>
          <a:xfrm>
            <a:off x="869411" y="0"/>
            <a:ext cx="10488049"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806B68-3325-4153-A7E2-5E2DDB9EF647}"/>
              </a:ext>
            </a:extLst>
          </p:cNvPr>
          <p:cNvPicPr>
            <a:picLocks noChangeAspect="1"/>
          </p:cNvPicPr>
          <p:nvPr/>
        </p:nvPicPr>
        <p:blipFill>
          <a:blip r:embed="rId2"/>
          <a:stretch>
            <a:fillRect/>
          </a:stretch>
        </p:blipFill>
        <p:spPr>
          <a:xfrm>
            <a:off x="949074" y="0"/>
            <a:ext cx="10275899"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B37149-A48F-4E1F-AB09-E3C3740EC5DA}"/>
              </a:ext>
            </a:extLst>
          </p:cNvPr>
          <p:cNvPicPr>
            <a:picLocks noChangeAspect="1"/>
          </p:cNvPicPr>
          <p:nvPr/>
        </p:nvPicPr>
        <p:blipFill>
          <a:blip r:embed="rId2"/>
          <a:stretch>
            <a:fillRect/>
          </a:stretch>
        </p:blipFill>
        <p:spPr>
          <a:xfrm>
            <a:off x="833896" y="0"/>
            <a:ext cx="10488049"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0A6479-BABA-4703-A51F-817A54B0E889}"/>
              </a:ext>
            </a:extLst>
          </p:cNvPr>
          <p:cNvPicPr>
            <a:picLocks noChangeAspect="1"/>
          </p:cNvPicPr>
          <p:nvPr/>
        </p:nvPicPr>
        <p:blipFill>
          <a:blip r:embed="rId2"/>
          <a:stretch>
            <a:fillRect/>
          </a:stretch>
        </p:blipFill>
        <p:spPr>
          <a:xfrm>
            <a:off x="866357" y="0"/>
            <a:ext cx="10509510"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00F33B-85D8-45C9-8C40-DE7FA4B47C74}"/>
              </a:ext>
            </a:extLst>
          </p:cNvPr>
          <p:cNvPicPr>
            <a:picLocks noChangeAspect="1"/>
          </p:cNvPicPr>
          <p:nvPr/>
        </p:nvPicPr>
        <p:blipFill>
          <a:blip r:embed="rId2"/>
          <a:stretch>
            <a:fillRect/>
          </a:stretch>
        </p:blipFill>
        <p:spPr>
          <a:xfrm>
            <a:off x="953051" y="0"/>
            <a:ext cx="4618844" cy="6851288"/>
          </a:xfrm>
          <a:prstGeom prst="rect">
            <a:avLst/>
          </a:prstGeom>
          <a:noFill/>
          <a:ln cap="flat">
            <a:noFill/>
          </a:ln>
        </p:spPr>
      </p:pic>
      <p:pic>
        <p:nvPicPr>
          <p:cNvPr id="3" name="Imagen 4">
            <a:extLst>
              <a:ext uri="{FF2B5EF4-FFF2-40B4-BE49-F238E27FC236}">
                <a16:creationId xmlns:a16="http://schemas.microsoft.com/office/drawing/2014/main" id="{4EC26FB4-EF03-405A-A352-8D589BF5D940}"/>
              </a:ext>
            </a:extLst>
          </p:cNvPr>
          <p:cNvPicPr>
            <a:picLocks noChangeAspect="1"/>
          </p:cNvPicPr>
          <p:nvPr/>
        </p:nvPicPr>
        <p:blipFill>
          <a:blip r:embed="rId3"/>
          <a:stretch>
            <a:fillRect/>
          </a:stretch>
        </p:blipFill>
        <p:spPr>
          <a:xfrm>
            <a:off x="6649370" y="0"/>
            <a:ext cx="4629844" cy="6851288"/>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5D3833-AA3D-47C7-B7DC-77A289BA2C86}"/>
              </a:ext>
            </a:extLst>
          </p:cNvPr>
          <p:cNvPicPr>
            <a:picLocks noChangeAspect="1"/>
          </p:cNvPicPr>
          <p:nvPr/>
        </p:nvPicPr>
        <p:blipFill>
          <a:blip r:embed="rId2"/>
          <a:stretch>
            <a:fillRect/>
          </a:stretch>
        </p:blipFill>
        <p:spPr>
          <a:xfrm>
            <a:off x="924613" y="0"/>
            <a:ext cx="10387199"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7AC3FF-99F2-412B-A19B-D6D1512F9838}"/>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54A949-05E2-443D-95A9-E92B7788D5D6}"/>
              </a:ext>
            </a:extLst>
          </p:cNvPr>
          <p:cNvPicPr>
            <a:picLocks noChangeAspect="1"/>
          </p:cNvPicPr>
          <p:nvPr/>
        </p:nvPicPr>
        <p:blipFill>
          <a:blip r:embed="rId2"/>
          <a:stretch>
            <a:fillRect/>
          </a:stretch>
        </p:blipFill>
        <p:spPr>
          <a:xfrm>
            <a:off x="2358703" y="0"/>
            <a:ext cx="7474589"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EB5DB8-DC40-4350-A6B3-DE601E0F20F0}"/>
              </a:ext>
            </a:extLst>
          </p:cNvPr>
          <p:cNvPicPr>
            <a:picLocks noChangeAspect="1"/>
          </p:cNvPicPr>
          <p:nvPr/>
        </p:nvPicPr>
        <p:blipFill>
          <a:blip r:embed="rId2"/>
          <a:stretch>
            <a:fillRect/>
          </a:stretch>
        </p:blipFill>
        <p:spPr>
          <a:xfrm>
            <a:off x="361114" y="0"/>
            <a:ext cx="11452457"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402A97-AD52-4E38-A379-368AA30F4420}"/>
              </a:ext>
            </a:extLst>
          </p:cNvPr>
          <p:cNvPicPr>
            <a:picLocks noChangeAspect="1"/>
          </p:cNvPicPr>
          <p:nvPr/>
        </p:nvPicPr>
        <p:blipFill>
          <a:blip r:embed="rId2"/>
          <a:stretch>
            <a:fillRect/>
          </a:stretch>
        </p:blipFill>
        <p:spPr>
          <a:xfrm>
            <a:off x="316729" y="0"/>
            <a:ext cx="11497629"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119CCF-6C81-479A-9F7B-C2A4DDEEA191}"/>
              </a:ext>
            </a:extLst>
          </p:cNvPr>
          <p:cNvPicPr>
            <a:picLocks noChangeAspect="1"/>
          </p:cNvPicPr>
          <p:nvPr/>
        </p:nvPicPr>
        <p:blipFill>
          <a:blip r:embed="rId2"/>
          <a:stretch>
            <a:fillRect/>
          </a:stretch>
        </p:blipFill>
        <p:spPr>
          <a:xfrm>
            <a:off x="574179" y="53263"/>
            <a:ext cx="11072332" cy="6773664"/>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2061FB-28C9-4F98-8A6F-047C8CEF90AE}"/>
              </a:ext>
            </a:extLst>
          </p:cNvPr>
          <p:cNvPicPr>
            <a:picLocks noChangeAspect="1"/>
          </p:cNvPicPr>
          <p:nvPr/>
        </p:nvPicPr>
        <p:blipFill>
          <a:blip r:embed="rId2"/>
          <a:stretch>
            <a:fillRect/>
          </a:stretch>
        </p:blipFill>
        <p:spPr>
          <a:xfrm>
            <a:off x="441015" y="0"/>
            <a:ext cx="11297091" cy="685800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FBA4D4-D7CF-423A-9A49-33D329CD6CE6}"/>
              </a:ext>
            </a:extLst>
          </p:cNvPr>
          <p:cNvPicPr>
            <a:picLocks noChangeAspect="1"/>
          </p:cNvPicPr>
          <p:nvPr/>
        </p:nvPicPr>
        <p:blipFill>
          <a:blip r:embed="rId2"/>
          <a:stretch>
            <a:fillRect/>
          </a:stretch>
        </p:blipFill>
        <p:spPr>
          <a:xfrm>
            <a:off x="2678186" y="0"/>
            <a:ext cx="6942408"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91C8C9-625D-4335-8320-F857D6AB2862}"/>
              </a:ext>
            </a:extLst>
          </p:cNvPr>
          <p:cNvPicPr>
            <a:picLocks noChangeAspect="1"/>
          </p:cNvPicPr>
          <p:nvPr/>
        </p:nvPicPr>
        <p:blipFill>
          <a:blip r:embed="rId2"/>
          <a:stretch>
            <a:fillRect/>
          </a:stretch>
        </p:blipFill>
        <p:spPr>
          <a:xfrm>
            <a:off x="479392" y="781235"/>
            <a:ext cx="5566684" cy="5299972"/>
          </a:xfrm>
          <a:prstGeom prst="rect">
            <a:avLst/>
          </a:prstGeom>
          <a:noFill/>
          <a:ln cap="flat">
            <a:noFill/>
          </a:ln>
        </p:spPr>
      </p:pic>
      <p:pic>
        <p:nvPicPr>
          <p:cNvPr id="3" name="Imagen 4">
            <a:extLst>
              <a:ext uri="{FF2B5EF4-FFF2-40B4-BE49-F238E27FC236}">
                <a16:creationId xmlns:a16="http://schemas.microsoft.com/office/drawing/2014/main" id="{F31D2940-91B2-4669-BFE6-C83F4301CC11}"/>
              </a:ext>
            </a:extLst>
          </p:cNvPr>
          <p:cNvPicPr>
            <a:picLocks noChangeAspect="1"/>
          </p:cNvPicPr>
          <p:nvPr/>
        </p:nvPicPr>
        <p:blipFill>
          <a:blip r:embed="rId3"/>
          <a:stretch>
            <a:fillRect/>
          </a:stretch>
        </p:blipFill>
        <p:spPr>
          <a:xfrm>
            <a:off x="6427436" y="914400"/>
            <a:ext cx="5331829" cy="4911745"/>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AA6203-9414-4697-BCDE-E641BBD61334}"/>
              </a:ext>
            </a:extLst>
          </p:cNvPr>
          <p:cNvPicPr>
            <a:picLocks noChangeAspect="1"/>
          </p:cNvPicPr>
          <p:nvPr/>
        </p:nvPicPr>
        <p:blipFill>
          <a:blip r:embed="rId2"/>
          <a:stretch>
            <a:fillRect/>
          </a:stretch>
        </p:blipFill>
        <p:spPr>
          <a:xfrm>
            <a:off x="959809" y="0"/>
            <a:ext cx="10280864" cy="6858000"/>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98E769-5C4E-4E5C-BC7E-C68A71F50233}"/>
              </a:ext>
            </a:extLst>
          </p:cNvPr>
          <p:cNvPicPr>
            <a:picLocks noChangeAspect="1"/>
          </p:cNvPicPr>
          <p:nvPr/>
        </p:nvPicPr>
        <p:blipFill>
          <a:blip r:embed="rId2"/>
          <a:stretch>
            <a:fillRect/>
          </a:stretch>
        </p:blipFill>
        <p:spPr>
          <a:xfrm>
            <a:off x="1612635" y="0"/>
            <a:ext cx="9139272" cy="6858000"/>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B5E464-EB38-47FC-BC6A-F7BEAEFBD944}"/>
              </a:ext>
            </a:extLst>
          </p:cNvPr>
          <p:cNvPicPr>
            <a:picLocks noChangeAspect="1"/>
          </p:cNvPicPr>
          <p:nvPr/>
        </p:nvPicPr>
        <p:blipFill>
          <a:blip r:embed="rId2"/>
          <a:stretch>
            <a:fillRect/>
          </a:stretch>
        </p:blipFill>
        <p:spPr>
          <a:xfrm>
            <a:off x="30842" y="-8878"/>
            <a:ext cx="12210961" cy="6858000"/>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B54512-06B3-484F-83AF-3A4AA0AC1753}"/>
              </a:ext>
            </a:extLst>
          </p:cNvPr>
          <p:cNvPicPr>
            <a:picLocks noChangeAspect="1"/>
          </p:cNvPicPr>
          <p:nvPr/>
        </p:nvPicPr>
        <p:blipFill>
          <a:blip r:embed="rId2"/>
          <a:stretch>
            <a:fillRect/>
          </a:stretch>
        </p:blipFill>
        <p:spPr>
          <a:xfrm>
            <a:off x="983574" y="0"/>
            <a:ext cx="10287000" cy="6858000"/>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name="Slide78">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9983E5C-8710-4F1F-AA6E-5E6EF5E93FED}"/>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A30FE9D4-5C84-42D8-B715-1ABF798FC3B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B8A1018-BF73-4AC7-A220-40917AE704A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D807DB9-852E-404B-B486-4F4C7DA1645D}"/>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F23CA3D-EA1E-4335-903E-EC27C5FD3B0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AD18550-A3BB-4747-9A6A-84B3CD32D3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D1A0F31-FC35-46C1-886A-1BD03559606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3444F99-D133-4F84-A149-7941D4548E0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7805E049-2145-44B6-8FBD-D69D9374E0E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B47883A-C9C2-4937-AE44-45F72FA0DF8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A59C633-B001-453A-BBF3-7A4C118CC5F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883D102-6FCF-4A90-8818-F33559DB15A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FA1D5D2-A810-4B14-8423-A196D6122EB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79B2426-2AA8-4A48-88D1-5276F453396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603690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187</TotalTime>
  <Words>289</Words>
  <Application>Microsoft Office PowerPoint</Application>
  <PresentationFormat>Panorámica</PresentationFormat>
  <Paragraphs>14</Paragraphs>
  <Slides>74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74</vt:i4>
      </vt:variant>
    </vt:vector>
  </HeadingPairs>
  <TitlesOfParts>
    <vt:vector size="8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2021-10-04T08:51:19Z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