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326" r:id="rId11"/>
    <p:sldId id="264" r:id="rId12"/>
    <p:sldId id="265" r:id="rId13"/>
    <p:sldId id="266" r:id="rId14"/>
    <p:sldId id="268" r:id="rId15"/>
    <p:sldId id="269"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6" r:id="rId31"/>
    <p:sldId id="287" r:id="rId32"/>
    <p:sldId id="285"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28" r:id="rId49"/>
    <p:sldId id="327" r:id="rId50"/>
  </p:sldIdLst>
  <p:sldSz cx="9144000" cy="6858000" type="screen4x3"/>
  <p:notesSz cx="6858000" cy="9144000"/>
  <p:defaultTextStyle>
    <a:defPPr>
      <a:defRPr lang="en-US"/>
    </a:defPPr>
    <a:lvl1pPr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1pPr>
    <a:lvl2pPr marL="4572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2pPr>
    <a:lvl3pPr marL="9144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3pPr>
    <a:lvl4pPr marL="13716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4pPr>
    <a:lvl5pPr marL="18288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LvxgtnzOjKDEW38s83erFw==" hashData="hIpswa1zSXtXtYalduGVc5zjNsh6Q404EN/I6JKPPLyGBR3EYtl+/gQFKN3NrKF11UxmM+9ju6hzdkiefSmmt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1" autoAdjust="0"/>
    <p:restoredTop sz="94660"/>
  </p:normalViewPr>
  <p:slideViewPr>
    <p:cSldViewPr snapToGrid="0">
      <p:cViewPr varScale="1">
        <p:scale>
          <a:sx n="76" d="100"/>
          <a:sy n="76" d="100"/>
        </p:scale>
        <p:origin x="116"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A6A238C5-A09D-463D-9EA0-4E37CD30AE9D}"/>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341C7588-A4BA-47F7-8D77-9166ABB857EE}"/>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EE7D7DB9-46A4-477A-BFE5-C7382A58BB7A}"/>
              </a:ext>
            </a:extLst>
          </p:cNvPr>
          <p:cNvSpPr>
            <a:spLocks noGrp="1" noChangeArrowheads="1"/>
          </p:cNvSpPr>
          <p:nvPr>
            <p:ph type="sldNum" sz="quarter" idx="12"/>
          </p:nvPr>
        </p:nvSpPr>
        <p:spPr>
          <a:ln/>
        </p:spPr>
        <p:txBody>
          <a:bodyPr/>
          <a:lstStyle>
            <a:lvl1pPr>
              <a:defRPr/>
            </a:lvl1pPr>
          </a:lstStyle>
          <a:p>
            <a:pPr>
              <a:defRPr/>
            </a:pPr>
            <a:fld id="{FB25D63E-3ABF-4C03-B16B-8322DBCADC6F}" type="slidenum">
              <a:rPr lang="es-ES_tradnl" altLang="es-ES"/>
              <a:pPr>
                <a:defRPr/>
              </a:pPr>
              <a:t>‹Nº›</a:t>
            </a:fld>
            <a:endParaRPr lang="es-ES_tradnl" altLang="es-ES"/>
          </a:p>
        </p:txBody>
      </p:sp>
    </p:spTree>
    <p:extLst>
      <p:ext uri="{BB962C8B-B14F-4D97-AF65-F5344CB8AC3E}">
        <p14:creationId xmlns:p14="http://schemas.microsoft.com/office/powerpoint/2010/main" val="906173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6C0B0B6-B78C-489C-87E5-561F29AD5A83}"/>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6E5303F5-6C68-481B-A9D7-818ABDAFE529}"/>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5DE91C6F-E1D1-4B5E-A2D7-241BB314C1DE}"/>
              </a:ext>
            </a:extLst>
          </p:cNvPr>
          <p:cNvSpPr>
            <a:spLocks noGrp="1" noChangeArrowheads="1"/>
          </p:cNvSpPr>
          <p:nvPr>
            <p:ph type="sldNum" sz="quarter" idx="12"/>
          </p:nvPr>
        </p:nvSpPr>
        <p:spPr>
          <a:ln/>
        </p:spPr>
        <p:txBody>
          <a:bodyPr/>
          <a:lstStyle>
            <a:lvl1pPr>
              <a:defRPr/>
            </a:lvl1pPr>
          </a:lstStyle>
          <a:p>
            <a:pPr>
              <a:defRPr/>
            </a:pPr>
            <a:fld id="{BB16BE0E-944E-4280-A3BF-C3D990BB77B3}" type="slidenum">
              <a:rPr lang="es-ES_tradnl" altLang="es-ES"/>
              <a:pPr>
                <a:defRPr/>
              </a:pPr>
              <a:t>‹Nº›</a:t>
            </a:fld>
            <a:endParaRPr lang="es-ES_tradnl" altLang="es-ES"/>
          </a:p>
        </p:txBody>
      </p:sp>
    </p:spTree>
    <p:extLst>
      <p:ext uri="{BB962C8B-B14F-4D97-AF65-F5344CB8AC3E}">
        <p14:creationId xmlns:p14="http://schemas.microsoft.com/office/powerpoint/2010/main" val="280618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a:extLst>
              <a:ext uri="{FF2B5EF4-FFF2-40B4-BE49-F238E27FC236}">
                <a16:creationId xmlns:a16="http://schemas.microsoft.com/office/drawing/2014/main" id="{608521C4-13E9-4EC3-B760-F8D323B2E194}"/>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070E5232-1936-4CC2-8FF0-DEC013C64308}"/>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7BB14326-181C-4F7E-B89F-7761E3537C51}"/>
              </a:ext>
            </a:extLst>
          </p:cNvPr>
          <p:cNvSpPr>
            <a:spLocks noGrp="1" noChangeArrowheads="1"/>
          </p:cNvSpPr>
          <p:nvPr>
            <p:ph type="sldNum" sz="quarter" idx="12"/>
          </p:nvPr>
        </p:nvSpPr>
        <p:spPr>
          <a:ln/>
        </p:spPr>
        <p:txBody>
          <a:bodyPr/>
          <a:lstStyle>
            <a:lvl1pPr>
              <a:defRPr/>
            </a:lvl1pPr>
          </a:lstStyle>
          <a:p>
            <a:pPr>
              <a:defRPr/>
            </a:pPr>
            <a:fld id="{782BBA0E-F76F-40A6-95E5-D521D531F216}" type="slidenum">
              <a:rPr lang="es-ES_tradnl" altLang="es-ES"/>
              <a:pPr>
                <a:defRPr/>
              </a:pPr>
              <a:t>‹Nº›</a:t>
            </a:fld>
            <a:endParaRPr lang="es-ES_tradnl" altLang="es-ES"/>
          </a:p>
        </p:txBody>
      </p:sp>
    </p:spTree>
    <p:extLst>
      <p:ext uri="{BB962C8B-B14F-4D97-AF65-F5344CB8AC3E}">
        <p14:creationId xmlns:p14="http://schemas.microsoft.com/office/powerpoint/2010/main" val="1220307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0520D684-9D3E-415D-8309-481787952197}"/>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4AF8133A-A3F6-4EF4-B3B6-F1B4023F157F}"/>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9287DAEE-4BE9-42EA-B882-FA8EFEA6309C}"/>
              </a:ext>
            </a:extLst>
          </p:cNvPr>
          <p:cNvSpPr>
            <a:spLocks noGrp="1" noChangeArrowheads="1"/>
          </p:cNvSpPr>
          <p:nvPr>
            <p:ph type="sldNum" sz="quarter" idx="12"/>
          </p:nvPr>
        </p:nvSpPr>
        <p:spPr>
          <a:ln/>
        </p:spPr>
        <p:txBody>
          <a:bodyPr/>
          <a:lstStyle>
            <a:lvl1pPr>
              <a:defRPr/>
            </a:lvl1pPr>
          </a:lstStyle>
          <a:p>
            <a:pPr>
              <a:defRPr/>
            </a:pPr>
            <a:fld id="{FC8996EA-43E4-4B3F-9913-D3A233BD3331}" type="slidenum">
              <a:rPr lang="es-ES_tradnl" altLang="es-ES"/>
              <a:pPr>
                <a:defRPr/>
              </a:pPr>
              <a:t>‹Nº›</a:t>
            </a:fld>
            <a:endParaRPr lang="es-ES_tradnl" altLang="es-ES"/>
          </a:p>
        </p:txBody>
      </p:sp>
    </p:spTree>
    <p:extLst>
      <p:ext uri="{BB962C8B-B14F-4D97-AF65-F5344CB8AC3E}">
        <p14:creationId xmlns:p14="http://schemas.microsoft.com/office/powerpoint/2010/main" val="2466278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1D41105F-E065-43F0-94FC-2798E8F811F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8" name="Rectangle 5">
            <a:extLst>
              <a:ext uri="{FF2B5EF4-FFF2-40B4-BE49-F238E27FC236}">
                <a16:creationId xmlns:a16="http://schemas.microsoft.com/office/drawing/2014/main" id="{07884EA4-C690-43C9-9719-E78BDF1AA26D}"/>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9" name="Rectangle 6">
            <a:extLst>
              <a:ext uri="{FF2B5EF4-FFF2-40B4-BE49-F238E27FC236}">
                <a16:creationId xmlns:a16="http://schemas.microsoft.com/office/drawing/2014/main" id="{B25A0129-4451-4BE8-A444-780C9B784A21}"/>
              </a:ext>
            </a:extLst>
          </p:cNvPr>
          <p:cNvSpPr>
            <a:spLocks noGrp="1" noChangeArrowheads="1"/>
          </p:cNvSpPr>
          <p:nvPr>
            <p:ph type="sldNum" sz="quarter" idx="12"/>
          </p:nvPr>
        </p:nvSpPr>
        <p:spPr>
          <a:ln/>
        </p:spPr>
        <p:txBody>
          <a:bodyPr/>
          <a:lstStyle>
            <a:lvl1pPr>
              <a:defRPr/>
            </a:lvl1pPr>
          </a:lstStyle>
          <a:p>
            <a:pPr>
              <a:defRPr/>
            </a:pPr>
            <a:fld id="{B4827D67-BA10-4A9D-A4DD-57570D2FFD5F}" type="slidenum">
              <a:rPr lang="es-ES_tradnl" altLang="es-ES"/>
              <a:pPr>
                <a:defRPr/>
              </a:pPr>
              <a:t>‹Nº›</a:t>
            </a:fld>
            <a:endParaRPr lang="es-ES_tradnl" altLang="es-ES"/>
          </a:p>
        </p:txBody>
      </p:sp>
    </p:spTree>
    <p:extLst>
      <p:ext uri="{BB962C8B-B14F-4D97-AF65-F5344CB8AC3E}">
        <p14:creationId xmlns:p14="http://schemas.microsoft.com/office/powerpoint/2010/main" val="4074819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F37DF729-ED75-4E25-8B34-20691E58C6D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B4DEA997-E7D2-42A4-B804-B0E98704B1DA}"/>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AA52C680-81FB-46D5-88F7-0CD00823AB77}"/>
              </a:ext>
            </a:extLst>
          </p:cNvPr>
          <p:cNvSpPr>
            <a:spLocks noGrp="1" noChangeArrowheads="1"/>
          </p:cNvSpPr>
          <p:nvPr>
            <p:ph type="sldNum" sz="quarter" idx="12"/>
          </p:nvPr>
        </p:nvSpPr>
        <p:spPr>
          <a:ln/>
        </p:spPr>
        <p:txBody>
          <a:bodyPr/>
          <a:lstStyle>
            <a:lvl1pPr>
              <a:defRPr/>
            </a:lvl1pPr>
          </a:lstStyle>
          <a:p>
            <a:pPr>
              <a:defRPr/>
            </a:pPr>
            <a:fld id="{6050FE47-77C3-44B8-9D01-CE4936E9BA4D}" type="slidenum">
              <a:rPr lang="es-ES_tradnl" altLang="es-ES"/>
              <a:pPr>
                <a:defRPr/>
              </a:pPr>
              <a:t>‹Nº›</a:t>
            </a:fld>
            <a:endParaRPr lang="es-ES_tradnl" altLang="es-ES"/>
          </a:p>
        </p:txBody>
      </p:sp>
    </p:spTree>
    <p:extLst>
      <p:ext uri="{BB962C8B-B14F-4D97-AF65-F5344CB8AC3E}">
        <p14:creationId xmlns:p14="http://schemas.microsoft.com/office/powerpoint/2010/main" val="2779521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4984FC7-7863-4866-A39A-7C11DFB684C9}"/>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3" name="Rectangle 5">
            <a:extLst>
              <a:ext uri="{FF2B5EF4-FFF2-40B4-BE49-F238E27FC236}">
                <a16:creationId xmlns:a16="http://schemas.microsoft.com/office/drawing/2014/main" id="{E3C7F3F9-5A34-440E-8DB9-6E28A11276E1}"/>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4" name="Rectangle 6">
            <a:extLst>
              <a:ext uri="{FF2B5EF4-FFF2-40B4-BE49-F238E27FC236}">
                <a16:creationId xmlns:a16="http://schemas.microsoft.com/office/drawing/2014/main" id="{C8741F7B-0D46-4B3A-84A7-E4F3B304B6C0}"/>
              </a:ext>
            </a:extLst>
          </p:cNvPr>
          <p:cNvSpPr>
            <a:spLocks noGrp="1" noChangeArrowheads="1"/>
          </p:cNvSpPr>
          <p:nvPr>
            <p:ph type="sldNum" sz="quarter" idx="12"/>
          </p:nvPr>
        </p:nvSpPr>
        <p:spPr>
          <a:ln/>
        </p:spPr>
        <p:txBody>
          <a:bodyPr/>
          <a:lstStyle>
            <a:lvl1pPr>
              <a:defRPr/>
            </a:lvl1pPr>
          </a:lstStyle>
          <a:p>
            <a:pPr>
              <a:defRPr/>
            </a:pPr>
            <a:fld id="{30B2F0BC-0D81-42BE-B2DE-4612AC9F7917}" type="slidenum">
              <a:rPr lang="es-ES_tradnl" altLang="es-ES"/>
              <a:pPr>
                <a:defRPr/>
              </a:pPr>
              <a:t>‹Nº›</a:t>
            </a:fld>
            <a:endParaRPr lang="es-ES_tradnl" altLang="es-ES"/>
          </a:p>
        </p:txBody>
      </p:sp>
    </p:spTree>
    <p:extLst>
      <p:ext uri="{BB962C8B-B14F-4D97-AF65-F5344CB8AC3E}">
        <p14:creationId xmlns:p14="http://schemas.microsoft.com/office/powerpoint/2010/main" val="2974918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7DE5D07B-ECB6-4B17-99EB-ADE4D88C145A}"/>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B230AEB6-5931-4937-AC6A-DD1979EB2DB8}"/>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DB615105-83C0-4385-A1A8-1F86821AF1BB}"/>
              </a:ext>
            </a:extLst>
          </p:cNvPr>
          <p:cNvSpPr>
            <a:spLocks noGrp="1" noChangeArrowheads="1"/>
          </p:cNvSpPr>
          <p:nvPr>
            <p:ph type="sldNum" sz="quarter" idx="12"/>
          </p:nvPr>
        </p:nvSpPr>
        <p:spPr>
          <a:ln/>
        </p:spPr>
        <p:txBody>
          <a:bodyPr/>
          <a:lstStyle>
            <a:lvl1pPr>
              <a:defRPr/>
            </a:lvl1pPr>
          </a:lstStyle>
          <a:p>
            <a:pPr>
              <a:defRPr/>
            </a:pPr>
            <a:fld id="{6297A599-0E15-4911-9F76-EAC18B9305A5}" type="slidenum">
              <a:rPr lang="es-ES_tradnl" altLang="es-ES"/>
              <a:pPr>
                <a:defRPr/>
              </a:pPr>
              <a:t>‹Nº›</a:t>
            </a:fld>
            <a:endParaRPr lang="es-ES_tradnl" altLang="es-ES"/>
          </a:p>
        </p:txBody>
      </p:sp>
    </p:spTree>
    <p:extLst>
      <p:ext uri="{BB962C8B-B14F-4D97-AF65-F5344CB8AC3E}">
        <p14:creationId xmlns:p14="http://schemas.microsoft.com/office/powerpoint/2010/main" val="3991399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FA599A11-3E8D-43F5-B51A-68F6612D4DE6}"/>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40ED19A9-4EC2-48CB-B058-CE7EE4D9C42D}"/>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1928C862-B428-4646-9E09-FB142D156328}"/>
              </a:ext>
            </a:extLst>
          </p:cNvPr>
          <p:cNvSpPr>
            <a:spLocks noGrp="1" noChangeArrowheads="1"/>
          </p:cNvSpPr>
          <p:nvPr>
            <p:ph type="sldNum" sz="quarter" idx="12"/>
          </p:nvPr>
        </p:nvSpPr>
        <p:spPr>
          <a:ln/>
        </p:spPr>
        <p:txBody>
          <a:bodyPr/>
          <a:lstStyle>
            <a:lvl1pPr>
              <a:defRPr/>
            </a:lvl1pPr>
          </a:lstStyle>
          <a:p>
            <a:pPr>
              <a:defRPr/>
            </a:pPr>
            <a:fld id="{18B68536-EB78-4A4D-AB99-4D57EBC96438}" type="slidenum">
              <a:rPr lang="es-ES_tradnl" altLang="es-ES"/>
              <a:pPr>
                <a:defRPr/>
              </a:pPr>
              <a:t>‹Nº›</a:t>
            </a:fld>
            <a:endParaRPr lang="es-ES_tradnl" altLang="es-ES"/>
          </a:p>
        </p:txBody>
      </p:sp>
    </p:spTree>
    <p:extLst>
      <p:ext uri="{BB962C8B-B14F-4D97-AF65-F5344CB8AC3E}">
        <p14:creationId xmlns:p14="http://schemas.microsoft.com/office/powerpoint/2010/main" val="2005709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E36A70B-E5AB-4DD8-AB82-C110189F5382}"/>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2B813482-3F1B-469E-B7B5-1925D42CDA9D}"/>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E0F0506C-2276-458D-A6D3-8EA95EDA6E28}"/>
              </a:ext>
            </a:extLst>
          </p:cNvPr>
          <p:cNvSpPr>
            <a:spLocks noGrp="1" noChangeArrowheads="1"/>
          </p:cNvSpPr>
          <p:nvPr>
            <p:ph type="sldNum" sz="quarter" idx="12"/>
          </p:nvPr>
        </p:nvSpPr>
        <p:spPr>
          <a:ln/>
        </p:spPr>
        <p:txBody>
          <a:bodyPr/>
          <a:lstStyle>
            <a:lvl1pPr>
              <a:defRPr/>
            </a:lvl1pPr>
          </a:lstStyle>
          <a:p>
            <a:pPr>
              <a:defRPr/>
            </a:pPr>
            <a:fld id="{D8C812FD-4027-46ED-914D-B92DE9363269}" type="slidenum">
              <a:rPr lang="es-ES_tradnl" altLang="es-ES"/>
              <a:pPr>
                <a:defRPr/>
              </a:pPr>
              <a:t>‹Nº›</a:t>
            </a:fld>
            <a:endParaRPr lang="es-ES_tradnl" altLang="es-ES"/>
          </a:p>
        </p:txBody>
      </p:sp>
    </p:spTree>
    <p:extLst>
      <p:ext uri="{BB962C8B-B14F-4D97-AF65-F5344CB8AC3E}">
        <p14:creationId xmlns:p14="http://schemas.microsoft.com/office/powerpoint/2010/main" val="3320500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4002E1A-9874-45CB-91B3-A3A6BEC7D0B7}"/>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D8CB6B35-9E3C-449E-A995-B7CF9FEA79BE}"/>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409F8B68-7D8E-498D-BA31-F91632414C1E}"/>
              </a:ext>
            </a:extLst>
          </p:cNvPr>
          <p:cNvSpPr>
            <a:spLocks noGrp="1" noChangeArrowheads="1"/>
          </p:cNvSpPr>
          <p:nvPr>
            <p:ph type="sldNum" sz="quarter" idx="12"/>
          </p:nvPr>
        </p:nvSpPr>
        <p:spPr>
          <a:ln/>
        </p:spPr>
        <p:txBody>
          <a:bodyPr/>
          <a:lstStyle>
            <a:lvl1pPr>
              <a:defRPr/>
            </a:lvl1pPr>
          </a:lstStyle>
          <a:p>
            <a:pPr>
              <a:defRPr/>
            </a:pPr>
            <a:fld id="{DDE3C66B-CE9E-4725-9B9B-11973ED88638}" type="slidenum">
              <a:rPr lang="es-ES_tradnl" altLang="es-ES"/>
              <a:pPr>
                <a:defRPr/>
              </a:pPr>
              <a:t>‹Nº›</a:t>
            </a:fld>
            <a:endParaRPr lang="es-ES_tradnl" altLang="es-ES"/>
          </a:p>
        </p:txBody>
      </p:sp>
    </p:spTree>
    <p:extLst>
      <p:ext uri="{BB962C8B-B14F-4D97-AF65-F5344CB8AC3E}">
        <p14:creationId xmlns:p14="http://schemas.microsoft.com/office/powerpoint/2010/main" val="3205280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DD6A3AC3-60C3-42C6-AD6B-A3A08B92D8A1}"/>
              </a:ext>
            </a:extLst>
          </p:cNvPr>
          <p:cNvSpPr>
            <a:spLocks noGrp="1" noChangeArrowheads="1"/>
          </p:cNvSpPr>
          <p:nvPr>
            <p:ph type="dt" sz="half" idx="10"/>
          </p:nvPr>
        </p:nvSpPr>
        <p:spPr/>
        <p:txBody>
          <a:bodyPr/>
          <a:lstStyle>
            <a:lvl1pPr>
              <a:defRPr>
                <a:solidFill>
                  <a:srgbClr val="000000"/>
                </a:solidFill>
              </a:defRPr>
            </a:lvl1pPr>
          </a:lstStyle>
          <a:p>
            <a:pPr>
              <a:defRPr/>
            </a:pPr>
            <a:endParaRPr lang="es-ES_tradnl" altLang="es-ES"/>
          </a:p>
        </p:txBody>
      </p:sp>
      <p:sp>
        <p:nvSpPr>
          <p:cNvPr id="5" name="Rectangle 5">
            <a:extLst>
              <a:ext uri="{FF2B5EF4-FFF2-40B4-BE49-F238E27FC236}">
                <a16:creationId xmlns:a16="http://schemas.microsoft.com/office/drawing/2014/main" id="{1193A8C6-45B8-4731-BF88-BBB7E890947A}"/>
              </a:ext>
            </a:extLst>
          </p:cNvPr>
          <p:cNvSpPr>
            <a:spLocks noGrp="1" noChangeArrowheads="1"/>
          </p:cNvSpPr>
          <p:nvPr>
            <p:ph type="ftr" sz="quarter" idx="11"/>
          </p:nvPr>
        </p:nvSpPr>
        <p:spPr/>
        <p:txBody>
          <a:bodyPr/>
          <a:lstStyle>
            <a:lvl1pPr>
              <a:defRPr>
                <a:solidFill>
                  <a:srgbClr val="000000"/>
                </a:solidFill>
              </a:defRPr>
            </a:lvl1pPr>
          </a:lstStyle>
          <a:p>
            <a:pPr>
              <a:defRPr/>
            </a:pPr>
            <a:endParaRPr lang="es-ES_tradnl" altLang="es-ES"/>
          </a:p>
        </p:txBody>
      </p:sp>
      <p:sp>
        <p:nvSpPr>
          <p:cNvPr id="6" name="Rectangle 6">
            <a:extLst>
              <a:ext uri="{FF2B5EF4-FFF2-40B4-BE49-F238E27FC236}">
                <a16:creationId xmlns:a16="http://schemas.microsoft.com/office/drawing/2014/main" id="{1E96010E-CA30-469C-8E1F-ABA7D88AE12C}"/>
              </a:ext>
            </a:extLst>
          </p:cNvPr>
          <p:cNvSpPr>
            <a:spLocks noGrp="1" noChangeArrowheads="1"/>
          </p:cNvSpPr>
          <p:nvPr>
            <p:ph type="sldNum" sz="quarter" idx="12"/>
          </p:nvPr>
        </p:nvSpPr>
        <p:spPr/>
        <p:txBody>
          <a:bodyPr/>
          <a:lstStyle>
            <a:lvl1pPr>
              <a:defRPr>
                <a:solidFill>
                  <a:srgbClr val="000000"/>
                </a:solidFill>
              </a:defRPr>
            </a:lvl1pPr>
          </a:lstStyle>
          <a:p>
            <a:pPr>
              <a:defRPr/>
            </a:pPr>
            <a:fld id="{35C3702F-970A-4D4C-B19B-EBC05174ABAD}" type="slidenum">
              <a:rPr lang="es-ES_tradnl" altLang="es-ES"/>
              <a:pPr>
                <a:defRPr/>
              </a:pPr>
              <a:t>‹Nº›</a:t>
            </a:fld>
            <a:endParaRPr lang="es-ES_tradnl" altLang="es-ES"/>
          </a:p>
        </p:txBody>
      </p:sp>
    </p:spTree>
    <p:extLst>
      <p:ext uri="{BB962C8B-B14F-4D97-AF65-F5344CB8AC3E}">
        <p14:creationId xmlns:p14="http://schemas.microsoft.com/office/powerpoint/2010/main" val="339553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D8FC99E-0A52-4A18-9904-1A9C99B0F838}"/>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D2B6724D-041D-40A8-9D16-EA45C888D1A5}"/>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C25670A9-D4DC-43A5-BA03-0E1616FDADF6}"/>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a:solidFill>
                  <a:schemeClr val="tx1"/>
                </a:solidFill>
                <a:latin typeface="+mn-lt"/>
              </a:defRPr>
            </a:lvl1pPr>
          </a:lstStyle>
          <a:p>
            <a:pPr>
              <a:defRPr/>
            </a:pPr>
            <a:endParaRPr lang="es-ES_tradnl" altLang="es-ES"/>
          </a:p>
        </p:txBody>
      </p:sp>
      <p:sp>
        <p:nvSpPr>
          <p:cNvPr id="1029" name="Rectangle 5">
            <a:extLst>
              <a:ext uri="{FF2B5EF4-FFF2-40B4-BE49-F238E27FC236}">
                <a16:creationId xmlns:a16="http://schemas.microsoft.com/office/drawing/2014/main" id="{64FE4F44-B51F-46A4-A8D5-4F8D32C78D36}"/>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a:solidFill>
                  <a:schemeClr val="tx1"/>
                </a:solidFill>
                <a:latin typeface="+mn-lt"/>
              </a:defRPr>
            </a:lvl1pPr>
          </a:lstStyle>
          <a:p>
            <a:pPr>
              <a:defRPr/>
            </a:pPr>
            <a:endParaRPr lang="es-ES_tradnl" altLang="es-ES"/>
          </a:p>
        </p:txBody>
      </p:sp>
      <p:sp>
        <p:nvSpPr>
          <p:cNvPr id="1030" name="Rectangle 6">
            <a:extLst>
              <a:ext uri="{FF2B5EF4-FFF2-40B4-BE49-F238E27FC236}">
                <a16:creationId xmlns:a16="http://schemas.microsoft.com/office/drawing/2014/main" id="{670D23B0-CC88-4875-A235-10AC9F051296}"/>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mtClean="0">
                <a:solidFill>
                  <a:schemeClr val="tx1"/>
                </a:solidFill>
                <a:latin typeface="+mn-lt"/>
              </a:defRPr>
            </a:lvl1pPr>
          </a:lstStyle>
          <a:p>
            <a:pPr>
              <a:defRPr/>
            </a:pPr>
            <a:fld id="{B3E3C754-6B2E-4A3F-B383-EAB233463F83}"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F9C6616-94B0-49A3-8E45-58C98910CC56}"/>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2051" name="Rectangle 3">
            <a:extLst>
              <a:ext uri="{FF2B5EF4-FFF2-40B4-BE49-F238E27FC236}">
                <a16:creationId xmlns:a16="http://schemas.microsoft.com/office/drawing/2014/main" id="{ABAA64CB-03AF-4A92-BC22-DB1D2D9C4B16}"/>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9AB24828-64FF-46C5-84B3-75FC825A0887}"/>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a:solidFill>
                  <a:schemeClr val="tx1"/>
                </a:solidFill>
                <a:latin typeface="+mn-lt"/>
              </a:defRPr>
            </a:lvl1pPr>
          </a:lstStyle>
          <a:p>
            <a:pPr>
              <a:defRPr/>
            </a:pPr>
            <a:endParaRPr lang="es-ES_tradnl" altLang="es-ES"/>
          </a:p>
        </p:txBody>
      </p:sp>
      <p:sp>
        <p:nvSpPr>
          <p:cNvPr id="1029" name="Rectangle 5">
            <a:extLst>
              <a:ext uri="{FF2B5EF4-FFF2-40B4-BE49-F238E27FC236}">
                <a16:creationId xmlns:a16="http://schemas.microsoft.com/office/drawing/2014/main" id="{C7003D0E-01BC-42AB-B46D-A063EE90B5C8}"/>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a:solidFill>
                  <a:schemeClr val="tx1"/>
                </a:solidFill>
                <a:latin typeface="+mn-lt"/>
              </a:defRPr>
            </a:lvl1pPr>
          </a:lstStyle>
          <a:p>
            <a:pPr>
              <a:defRPr/>
            </a:pPr>
            <a:endParaRPr lang="es-ES_tradnl" altLang="es-ES"/>
          </a:p>
        </p:txBody>
      </p:sp>
      <p:sp>
        <p:nvSpPr>
          <p:cNvPr id="1030" name="Rectangle 6">
            <a:extLst>
              <a:ext uri="{FF2B5EF4-FFF2-40B4-BE49-F238E27FC236}">
                <a16:creationId xmlns:a16="http://schemas.microsoft.com/office/drawing/2014/main" id="{EC0F46C0-B70A-4DBD-8538-E137CD2F87CD}"/>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a:solidFill>
                  <a:schemeClr val="tx1"/>
                </a:solidFill>
                <a:latin typeface="+mn-lt"/>
              </a:defRPr>
            </a:lvl1pPr>
          </a:lstStyle>
          <a:p>
            <a:pPr>
              <a:defRPr/>
            </a:pPr>
            <a:fld id="{97F13CF3-BE21-4012-AD0C-DC4C321E408C}"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12.xml"/><Relationship Id="rId1" Type="http://schemas.openxmlformats.org/officeDocument/2006/relationships/themeOverride" Target="../theme/themeOverride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CA4CA08E-55FF-4554-8D1F-61FE66E9FE6B}"/>
              </a:ext>
            </a:extLst>
          </p:cNvPr>
          <p:cNvSpPr txBox="1">
            <a:spLocks noChangeArrowheads="1"/>
          </p:cNvSpPr>
          <p:nvPr/>
        </p:nvSpPr>
        <p:spPr bwMode="auto">
          <a:xfrm>
            <a:off x="1265238" y="2911475"/>
            <a:ext cx="65230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889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sz="3200"/>
              <a:t>EL BOTIJO</a:t>
            </a:r>
          </a:p>
        </p:txBody>
      </p:sp>
    </p:spTree>
  </p:cSld>
  <p:clrMapOvr>
    <a:masterClrMapping/>
  </p:clrMapOvr>
  <p:transition>
    <p:sndAc>
      <p:stSnd loop="1">
        <p:snd r:embed="rId2" name="Organo Hammond - Fisa &amp; Armonica - Medley a gogò '67 Cha Cha  - byJG.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a:extLst>
              <a:ext uri="{FF2B5EF4-FFF2-40B4-BE49-F238E27FC236}">
                <a16:creationId xmlns:a16="http://schemas.microsoft.com/office/drawing/2014/main" id="{427F342B-F2F1-455C-9682-7E7BBE42F86C}"/>
              </a:ext>
            </a:extLst>
          </p:cNvPr>
          <p:cNvSpPr txBox="1">
            <a:spLocks noChangeArrowheads="1"/>
          </p:cNvSpPr>
          <p:nvPr/>
        </p:nvSpPr>
        <p:spPr bwMode="auto">
          <a:xfrm>
            <a:off x="712788" y="941388"/>
            <a:ext cx="7685087" cy="5046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CC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just" eaLnBrk="1" hangingPunct="1"/>
            <a:r>
              <a:rPr lang="es-ES_tradnl" altLang="es-ES"/>
              <a:t>El botijo, también conocido como “boteja”, en Hispanoamérica, y “búcaro”0 en gran parte de la España meridional, es un recipiente de barro cocido poroso, diseñado para beber y conservar fresca el agua. </a:t>
            </a:r>
          </a:p>
          <a:p>
            <a:pPr algn="just" eaLnBrk="1" hangingPunct="1"/>
            <a:endParaRPr lang="es-ES_tradnl" altLang="es-ES"/>
          </a:p>
          <a:p>
            <a:pPr algn="just" eaLnBrk="1" hangingPunct="1"/>
            <a:r>
              <a:rPr lang="es-ES_tradnl" altLang="es-ES"/>
              <a:t>En alfarería se define como una vasija con un asa en su parte superior, y con dos o más orificios, uno de boca grande, por el que se llena, y un pitorro que produce un fino chorrillo ideal para beber sin demasiado desperdicio.</a:t>
            </a:r>
          </a:p>
          <a:p>
            <a:pPr algn="just" eaLnBrk="1" hangingPunct="1"/>
            <a:endParaRPr lang="es-ES_tradnl" altLang="es-ES"/>
          </a:p>
          <a:p>
            <a:pPr algn="just" eaLnBrk="1" hangingPunct="1"/>
            <a:r>
              <a:rPr lang="es-ES_tradnl" altLang="es-ES"/>
              <a:t>El botijo es un objeto típico de la cultura española. El ejemplar más antiguo aparecido en la península ibérica pertenece a la cultura argárica y fue hallado en la necrópolis de Puntarrón Chico, en Beniaján, cerca de la capital de la región murciana, en cuyo museo arqueológico se conserva.</a:t>
            </a:r>
          </a:p>
          <a:p>
            <a:pPr algn="just" eaLnBrk="1" hangingPunct="1"/>
            <a:endParaRPr lang="es-ES_tradnl" altLang="es-ES"/>
          </a:p>
          <a:p>
            <a:pPr algn="just" eaLnBrk="1" hangingPunct="1"/>
            <a:r>
              <a:rPr lang="es-ES_tradnl" altLang="es-ES"/>
              <a:t>El “mecanismo” del botijo es el siguiente: el agua almacenada se filtra por los poros de la arcilla y en contacto con el ambiente seco exterior, característica del clima mediterráneo, se evapora, produciendo un enfriamiento. La clave del enfriamiento está, por lo tanto, en la evaporación del agua exudada, ya que ésta, para evaporarse, extrae parte de la energía térmica del agua almacenada dentro del botijo.</a:t>
            </a:r>
          </a:p>
          <a:p>
            <a:pPr algn="just" eaLnBrk="1" hangingPunct="1"/>
            <a:endParaRPr lang="es-ES_tradnl" altLang="es-ES"/>
          </a:p>
          <a:p>
            <a:pPr algn="just" eaLnBrk="1" hangingPunct="1"/>
            <a:r>
              <a:rPr lang="es-ES_tradnl" altLang="es-ES"/>
              <a:t>En algunas regiones, antes de usarlo por primera vez, se cura dejándolo durante un par de días lleno de agua y con un poco de anís. En zonas de litoral, para curar el barro se introducen algunos cantos marinos por la boca de carga, se dejan en agua unos días y se enjuaga bien para que no quede regusto a sal.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a:extLst>
              <a:ext uri="{FF2B5EF4-FFF2-40B4-BE49-F238E27FC236}">
                <a16:creationId xmlns:a16="http://schemas.microsoft.com/office/drawing/2014/main" id="{A74EC5A2-7518-4006-906F-2F0CE49DC462}"/>
              </a:ext>
            </a:extLst>
          </p:cNvPr>
          <p:cNvSpPr txBox="1">
            <a:spLocks noChangeArrowheads="1"/>
          </p:cNvSpPr>
          <p:nvPr/>
        </p:nvSpPr>
        <p:spPr bwMode="auto">
          <a:xfrm>
            <a:off x="1158875" y="793750"/>
            <a:ext cx="6934200" cy="5113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CC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r>
              <a:rPr lang="es-ES_tradnl" altLang="es-ES" sz="2000"/>
              <a:t>NOMBRES ESPAÑOLES</a:t>
            </a:r>
          </a:p>
          <a:p>
            <a:pPr algn="ctr" eaLnBrk="1" hangingPunct="1"/>
            <a:endParaRPr lang="es-ES_tradnl" altLang="es-ES" sz="800"/>
          </a:p>
          <a:p>
            <a:pPr algn="just" eaLnBrk="1" hangingPunct="1"/>
            <a:r>
              <a:rPr lang="es-ES_tradnl" altLang="es-ES"/>
              <a:t>En la geografía española, el botijo recibe distintos nombres: </a:t>
            </a:r>
          </a:p>
          <a:p>
            <a:pPr algn="just" eaLnBrk="1" hangingPunct="1"/>
            <a:endParaRPr lang="es-ES_tradnl" altLang="es-ES"/>
          </a:p>
          <a:p>
            <a:pPr algn="just" eaLnBrk="1" hangingPunct="1"/>
            <a:r>
              <a:rPr lang="es-ES_tradnl" altLang="es-ES"/>
              <a:t>En el sur y suroeste de España se alterna con términos como “boteja” o “botejo”, “búcaro”, “cachucho”, “pimporro” o “piporro”, “pipo” o “pipote”, “pirulo”.</a:t>
            </a:r>
          </a:p>
          <a:p>
            <a:pPr algn="just" eaLnBrk="1" hangingPunct="1"/>
            <a:endParaRPr lang="es-ES_tradnl" altLang="es-ES" sz="800"/>
          </a:p>
          <a:p>
            <a:pPr algn="just" eaLnBrk="1" hangingPunct="1"/>
            <a:r>
              <a:rPr lang="es-ES_tradnl" altLang="es-ES"/>
              <a:t>En las vegas de Granada y el Guadalquivir “ñañe”. </a:t>
            </a:r>
          </a:p>
          <a:p>
            <a:pPr algn="just" eaLnBrk="1" hangingPunct="1"/>
            <a:endParaRPr lang="es-ES_tradnl" altLang="es-ES" sz="800"/>
          </a:p>
          <a:p>
            <a:pPr algn="just" eaLnBrk="1" hangingPunct="1"/>
            <a:r>
              <a:rPr lang="es-ES_tradnl" altLang="es-ES"/>
              <a:t>En Huelva “pichilín”.</a:t>
            </a:r>
          </a:p>
          <a:p>
            <a:pPr algn="just" eaLnBrk="1" hangingPunct="1"/>
            <a:endParaRPr lang="es-ES_tradnl" altLang="es-ES" sz="800"/>
          </a:p>
          <a:p>
            <a:pPr algn="just" eaLnBrk="1" hangingPunct="1"/>
            <a:r>
              <a:rPr lang="es-ES_tradnl" altLang="es-ES"/>
              <a:t>En Extremadura “piche”.</a:t>
            </a:r>
          </a:p>
          <a:p>
            <a:pPr algn="just" eaLnBrk="1" hangingPunct="1"/>
            <a:endParaRPr lang="es-ES_tradnl" altLang="es-ES" sz="800"/>
          </a:p>
          <a:p>
            <a:pPr algn="just" eaLnBrk="1" hangingPunct="1"/>
            <a:r>
              <a:rPr lang="es-ES_tradnl" altLang="es-ES"/>
              <a:t>En Aragón “rallo”. </a:t>
            </a:r>
          </a:p>
          <a:p>
            <a:pPr algn="just" eaLnBrk="1" hangingPunct="1"/>
            <a:endParaRPr lang="es-ES_tradnl" altLang="es-ES" sz="800"/>
          </a:p>
          <a:p>
            <a:pPr algn="just" eaLnBrk="1" hangingPunct="1"/>
            <a:r>
              <a:rPr lang="es-ES_tradnl" altLang="es-ES"/>
              <a:t>En valenciano “botija”, que se pronuncia “botica” y “boticheta”, documentado en obras de teatro desde 1850.</a:t>
            </a:r>
          </a:p>
          <a:p>
            <a:pPr algn="just" eaLnBrk="1" hangingPunct="1"/>
            <a:endParaRPr lang="es-ES_tradnl" altLang="es-ES" sz="800"/>
          </a:p>
          <a:p>
            <a:pPr algn="just" eaLnBrk="1" hangingPunct="1"/>
            <a:r>
              <a:rPr lang="es-ES_tradnl" altLang="es-ES"/>
              <a:t>En Euskadi, “txongila” en Cegama (Guipúzcoa).</a:t>
            </a:r>
          </a:p>
          <a:p>
            <a:pPr algn="just" eaLnBrk="1" hangingPunct="1"/>
            <a:endParaRPr lang="es-ES_tradnl" altLang="es-ES" sz="800"/>
          </a:p>
          <a:p>
            <a:pPr algn="just" eaLnBrk="1" hangingPunct="1"/>
            <a:r>
              <a:rPr lang="es-ES_tradnl" altLang="es-ES"/>
              <a:t>En Cataluña “càntir” que aglutina una variada familia de modelos y tipos.</a:t>
            </a:r>
          </a:p>
          <a:p>
            <a:pPr algn="just" eaLnBrk="1" hangingPunct="1"/>
            <a:endParaRPr lang="es-ES" altLang="es-ES" sz="800"/>
          </a:p>
          <a:p>
            <a:pPr algn="just" eaLnBrk="1" hangingPunct="1"/>
            <a:r>
              <a:rPr lang="es-ES" altLang="es-ES"/>
              <a:t>Otras piezas de alfarería de agua de la familia del botijo son, por ejemplo, el barril y la botija de carro, con su forma panzuda y el pitorro como si fuera el ombligo, con la espalda plana, para poder colgarla del carro. Para transportar para beber el agua, además del botijo, hay otros tipos de vasijas que se pueden ver en los museos especializados.</a:t>
            </a:r>
            <a:r>
              <a:rPr lang="es-ES_tradnl" altLang="es-ES"/>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a:extLst>
              <a:ext uri="{FF2B5EF4-FFF2-40B4-BE49-F238E27FC236}">
                <a16:creationId xmlns:a16="http://schemas.microsoft.com/office/drawing/2014/main" id="{D9E2DC80-93CA-4FAD-BCD4-9BF44D401F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8663"/>
            <a:ext cx="5981700" cy="557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5">
            <a:extLst>
              <a:ext uri="{FF2B5EF4-FFF2-40B4-BE49-F238E27FC236}">
                <a16:creationId xmlns:a16="http://schemas.microsoft.com/office/drawing/2014/main" id="{A025B09D-9EC9-4A55-A8B4-F28BBFFC557D}"/>
              </a:ext>
            </a:extLst>
          </p:cNvPr>
          <p:cNvSpPr txBox="1">
            <a:spLocks noChangeArrowheads="1"/>
          </p:cNvSpPr>
          <p:nvPr/>
        </p:nvSpPr>
        <p:spPr bwMode="auto">
          <a:xfrm>
            <a:off x="6100763" y="3214688"/>
            <a:ext cx="282892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 altLang="es-ES" sz="1600"/>
              <a:t>Botijo argárico de Beniaján, considerado el más antiguo de los hallados en la Península Ibérica.</a:t>
            </a:r>
            <a:endParaRPr lang="es-ES_tradnl" altLang="es-ES"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a:extLst>
              <a:ext uri="{FF2B5EF4-FFF2-40B4-BE49-F238E27FC236}">
                <a16:creationId xmlns:a16="http://schemas.microsoft.com/office/drawing/2014/main" id="{326C02DC-2EC1-4E24-90E4-97051F440B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5" y="757238"/>
            <a:ext cx="6343650" cy="534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a:extLst>
              <a:ext uri="{FF2B5EF4-FFF2-40B4-BE49-F238E27FC236}">
                <a16:creationId xmlns:a16="http://schemas.microsoft.com/office/drawing/2014/main" id="{BBEC0992-7739-47CF-B69D-87E85A25CB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450" y="757238"/>
            <a:ext cx="5753100" cy="534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a:extLst>
              <a:ext uri="{FF2B5EF4-FFF2-40B4-BE49-F238E27FC236}">
                <a16:creationId xmlns:a16="http://schemas.microsoft.com/office/drawing/2014/main" id="{7F2FD3EF-2C89-44D3-9642-384C1AABF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6563" y="2259013"/>
            <a:ext cx="2720975"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5">
            <a:extLst>
              <a:ext uri="{FF2B5EF4-FFF2-40B4-BE49-F238E27FC236}">
                <a16:creationId xmlns:a16="http://schemas.microsoft.com/office/drawing/2014/main" id="{44B46DFA-503F-42D1-AF16-85DB40A2E0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500188"/>
            <a:ext cx="32004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a:extLst>
              <a:ext uri="{FF2B5EF4-FFF2-40B4-BE49-F238E27FC236}">
                <a16:creationId xmlns:a16="http://schemas.microsoft.com/office/drawing/2014/main" id="{D431CF25-411B-4BED-B535-652AA91699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71513"/>
            <a:ext cx="26797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a:extLst>
              <a:ext uri="{FF2B5EF4-FFF2-40B4-BE49-F238E27FC236}">
                <a16:creationId xmlns:a16="http://schemas.microsoft.com/office/drawing/2014/main" id="{364769A9-4942-43E0-8608-3D9BC4ECDC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163" y="2014538"/>
            <a:ext cx="2382837" cy="351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6">
            <a:extLst>
              <a:ext uri="{FF2B5EF4-FFF2-40B4-BE49-F238E27FC236}">
                <a16:creationId xmlns:a16="http://schemas.microsoft.com/office/drawing/2014/main" id="{6100ED77-CCB6-4FEF-94E0-B8B075B0C7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0738" y="1571625"/>
            <a:ext cx="3171825"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7">
            <a:extLst>
              <a:ext uri="{FF2B5EF4-FFF2-40B4-BE49-F238E27FC236}">
                <a16:creationId xmlns:a16="http://schemas.microsoft.com/office/drawing/2014/main" id="{40A21122-9100-40E6-B20F-5A8C06BC4F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241550"/>
            <a:ext cx="3013075"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a:extLst>
              <a:ext uri="{FF2B5EF4-FFF2-40B4-BE49-F238E27FC236}">
                <a16:creationId xmlns:a16="http://schemas.microsoft.com/office/drawing/2014/main" id="{1A4C5798-D028-4BA7-9626-716E4445FC2A}"/>
              </a:ext>
            </a:extLst>
          </p:cNvPr>
          <p:cNvSpPr txBox="1">
            <a:spLocks noChangeArrowheads="1"/>
          </p:cNvSpPr>
          <p:nvPr/>
        </p:nvSpPr>
        <p:spPr bwMode="auto">
          <a:xfrm>
            <a:off x="1543050" y="3090863"/>
            <a:ext cx="6086475"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sz="3600"/>
              <a:t>EL ARTE EN EL BOTIJO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a:extLst>
              <a:ext uri="{FF2B5EF4-FFF2-40B4-BE49-F238E27FC236}">
                <a16:creationId xmlns:a16="http://schemas.microsoft.com/office/drawing/2014/main" id="{E5DAD3F5-D5DF-4A38-A274-BB7DE8D354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4899025" cy="622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6">
            <a:extLst>
              <a:ext uri="{FF2B5EF4-FFF2-40B4-BE49-F238E27FC236}">
                <a16:creationId xmlns:a16="http://schemas.microsoft.com/office/drawing/2014/main" id="{34D61237-EA13-4C12-B156-BCE030541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1575" y="647700"/>
            <a:ext cx="4162425" cy="555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a:extLst>
              <a:ext uri="{FF2B5EF4-FFF2-40B4-BE49-F238E27FC236}">
                <a16:creationId xmlns:a16="http://schemas.microsoft.com/office/drawing/2014/main" id="{FA91D8F0-DEB9-4206-B491-B7F59B8384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1888" y="0"/>
            <a:ext cx="42021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6">
            <a:extLst>
              <a:ext uri="{FF2B5EF4-FFF2-40B4-BE49-F238E27FC236}">
                <a16:creationId xmlns:a16="http://schemas.microsoft.com/office/drawing/2014/main" id="{28794BFB-9566-422D-9A5A-BE7F0088E0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371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a:extLst>
              <a:ext uri="{FF2B5EF4-FFF2-40B4-BE49-F238E27FC236}">
                <a16:creationId xmlns:a16="http://schemas.microsoft.com/office/drawing/2014/main" id="{CAC956CA-D52B-4F3A-BBE2-21A893C0A6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8671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7">
            <a:extLst>
              <a:ext uri="{FF2B5EF4-FFF2-40B4-BE49-F238E27FC236}">
                <a16:creationId xmlns:a16="http://schemas.microsoft.com/office/drawing/2014/main" id="{5582C48C-AE69-484E-82F4-D9B98FD9D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8588" y="0"/>
            <a:ext cx="52054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a:extLst>
              <a:ext uri="{FF2B5EF4-FFF2-40B4-BE49-F238E27FC236}">
                <a16:creationId xmlns:a16="http://schemas.microsoft.com/office/drawing/2014/main" id="{9FF3190B-9508-4863-A6CE-91A964FFA4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54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7">
            <a:extLst>
              <a:ext uri="{FF2B5EF4-FFF2-40B4-BE49-F238E27FC236}">
                <a16:creationId xmlns:a16="http://schemas.microsoft.com/office/drawing/2014/main" id="{C6F9CCD2-FF39-4101-98D0-C3121AF85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2063" y="0"/>
            <a:ext cx="40719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a:extLst>
              <a:ext uri="{FF2B5EF4-FFF2-40B4-BE49-F238E27FC236}">
                <a16:creationId xmlns:a16="http://schemas.microsoft.com/office/drawing/2014/main" id="{F639968C-D28E-4B80-8853-DA89FF8C4A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0"/>
            <a:ext cx="43338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8">
            <a:extLst>
              <a:ext uri="{FF2B5EF4-FFF2-40B4-BE49-F238E27FC236}">
                <a16:creationId xmlns:a16="http://schemas.microsoft.com/office/drawing/2014/main" id="{1A17FA71-20BE-435E-B7FA-C1FC0E481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2975" y="0"/>
            <a:ext cx="42195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a:extLst>
              <a:ext uri="{FF2B5EF4-FFF2-40B4-BE49-F238E27FC236}">
                <a16:creationId xmlns:a16="http://schemas.microsoft.com/office/drawing/2014/main" id="{8649358A-E472-4FDA-9863-38CC0D112F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6238" y="0"/>
            <a:ext cx="6169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a:extLst>
              <a:ext uri="{FF2B5EF4-FFF2-40B4-BE49-F238E27FC236}">
                <a16:creationId xmlns:a16="http://schemas.microsoft.com/office/drawing/2014/main" id="{909DA430-DDB0-4A4A-94BB-82AB6B4345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3450" y="0"/>
            <a:ext cx="44005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5">
            <a:extLst>
              <a:ext uri="{FF2B5EF4-FFF2-40B4-BE49-F238E27FC236}">
                <a16:creationId xmlns:a16="http://schemas.microsoft.com/office/drawing/2014/main" id="{3FD8D9F1-2E7B-4757-B34A-264FE253D4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6148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a:extLst>
              <a:ext uri="{FF2B5EF4-FFF2-40B4-BE49-F238E27FC236}">
                <a16:creationId xmlns:a16="http://schemas.microsoft.com/office/drawing/2014/main" id="{407D1183-3E5C-4EE7-A581-1121FA18D4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0"/>
            <a:ext cx="6637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a:extLst>
              <a:ext uri="{FF2B5EF4-FFF2-40B4-BE49-F238E27FC236}">
                <a16:creationId xmlns:a16="http://schemas.microsoft.com/office/drawing/2014/main" id="{A40EF7E1-B7B3-40B6-A201-3D514D681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0488" y="795338"/>
            <a:ext cx="3973512"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5">
            <a:extLst>
              <a:ext uri="{FF2B5EF4-FFF2-40B4-BE49-F238E27FC236}">
                <a16:creationId xmlns:a16="http://schemas.microsoft.com/office/drawing/2014/main" id="{EED17CCF-54D3-41C5-A717-1DA6FE517B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2913"/>
            <a:ext cx="5076825" cy="584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a:extLst>
              <a:ext uri="{FF2B5EF4-FFF2-40B4-BE49-F238E27FC236}">
                <a16:creationId xmlns:a16="http://schemas.microsoft.com/office/drawing/2014/main" id="{1D8A3D66-6B0B-42C0-89C1-300C563A2A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 y="0"/>
            <a:ext cx="6926263" cy="689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a:extLst>
              <a:ext uri="{FF2B5EF4-FFF2-40B4-BE49-F238E27FC236}">
                <a16:creationId xmlns:a16="http://schemas.microsoft.com/office/drawing/2014/main" id="{FF0FEE08-BC7A-4D98-9110-B6EFBA399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63" y="0"/>
            <a:ext cx="42751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5">
            <a:extLst>
              <a:ext uri="{FF2B5EF4-FFF2-40B4-BE49-F238E27FC236}">
                <a16:creationId xmlns:a16="http://schemas.microsoft.com/office/drawing/2014/main" id="{DA443FDF-F66C-4209-BCF7-157593355A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3288" y="0"/>
            <a:ext cx="41592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a:extLst>
              <a:ext uri="{FF2B5EF4-FFF2-40B4-BE49-F238E27FC236}">
                <a16:creationId xmlns:a16="http://schemas.microsoft.com/office/drawing/2014/main" id="{A0AA1CC5-8430-4304-85FB-F4281BF741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52388"/>
            <a:ext cx="7056438" cy="680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a:extLst>
              <a:ext uri="{FF2B5EF4-FFF2-40B4-BE49-F238E27FC236}">
                <a16:creationId xmlns:a16="http://schemas.microsoft.com/office/drawing/2014/main" id="{AA57F0A1-6817-442B-8067-34E96AAC35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5850" y="0"/>
            <a:ext cx="42481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5">
            <a:extLst>
              <a:ext uri="{FF2B5EF4-FFF2-40B4-BE49-F238E27FC236}">
                <a16:creationId xmlns:a16="http://schemas.microsoft.com/office/drawing/2014/main" id="{92D812EF-3720-4386-8D85-1C9C48E4DC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
            <a:ext cx="4813300" cy="681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a:extLst>
              <a:ext uri="{FF2B5EF4-FFF2-40B4-BE49-F238E27FC236}">
                <a16:creationId xmlns:a16="http://schemas.microsoft.com/office/drawing/2014/main" id="{F402C85D-00DE-49A7-8441-C583E120A6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0913" y="0"/>
            <a:ext cx="43830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5">
            <a:extLst>
              <a:ext uri="{FF2B5EF4-FFF2-40B4-BE49-F238E27FC236}">
                <a16:creationId xmlns:a16="http://schemas.microsoft.com/office/drawing/2014/main" id="{FD681E1C-02C3-49E0-BD35-3C2D335400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831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a:extLst>
              <a:ext uri="{FF2B5EF4-FFF2-40B4-BE49-F238E27FC236}">
                <a16:creationId xmlns:a16="http://schemas.microsoft.com/office/drawing/2014/main" id="{25CDC516-C921-44B8-9FFE-0F8E8F5F84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085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5">
            <a:extLst>
              <a:ext uri="{FF2B5EF4-FFF2-40B4-BE49-F238E27FC236}">
                <a16:creationId xmlns:a16="http://schemas.microsoft.com/office/drawing/2014/main" id="{555B6D69-1633-4CF5-9370-A4DAA33E99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9475" y="0"/>
            <a:ext cx="4454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a:extLst>
              <a:ext uri="{FF2B5EF4-FFF2-40B4-BE49-F238E27FC236}">
                <a16:creationId xmlns:a16="http://schemas.microsoft.com/office/drawing/2014/main" id="{718B505F-0B93-4E06-9469-02FBF8D9A9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878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5">
            <a:extLst>
              <a:ext uri="{FF2B5EF4-FFF2-40B4-BE49-F238E27FC236}">
                <a16:creationId xmlns:a16="http://schemas.microsoft.com/office/drawing/2014/main" id="{B659DF15-4EA9-49FC-9617-00217FB9D2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0275" y="0"/>
            <a:ext cx="4403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a:extLst>
              <a:ext uri="{FF2B5EF4-FFF2-40B4-BE49-F238E27FC236}">
                <a16:creationId xmlns:a16="http://schemas.microsoft.com/office/drawing/2014/main" id="{081B1BEC-552B-4217-8C79-EB7C6720BB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228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5">
            <a:extLst>
              <a:ext uri="{FF2B5EF4-FFF2-40B4-BE49-F238E27FC236}">
                <a16:creationId xmlns:a16="http://schemas.microsoft.com/office/drawing/2014/main" id="{586B09A0-AEF4-4498-9461-7277CC47B4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2238" y="0"/>
            <a:ext cx="39417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a:extLst>
              <a:ext uri="{FF2B5EF4-FFF2-40B4-BE49-F238E27FC236}">
                <a16:creationId xmlns:a16="http://schemas.microsoft.com/office/drawing/2014/main" id="{4CF43895-08F8-48D6-AE85-87C29E96B4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4563" y="0"/>
            <a:ext cx="51228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a:extLst>
              <a:ext uri="{FF2B5EF4-FFF2-40B4-BE49-F238E27FC236}">
                <a16:creationId xmlns:a16="http://schemas.microsoft.com/office/drawing/2014/main" id="{3E0107AF-C55F-4FF9-980C-F6F10097BE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2163" y="0"/>
            <a:ext cx="51228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a:extLst>
              <a:ext uri="{FF2B5EF4-FFF2-40B4-BE49-F238E27FC236}">
                <a16:creationId xmlns:a16="http://schemas.microsoft.com/office/drawing/2014/main" id="{6C0E2EEF-9CA8-4B0C-9ECD-C86FD9EBA0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7388" y="0"/>
            <a:ext cx="5121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4">
            <a:extLst>
              <a:ext uri="{FF2B5EF4-FFF2-40B4-BE49-F238E27FC236}">
                <a16:creationId xmlns:a16="http://schemas.microsoft.com/office/drawing/2014/main" id="{CFE33AE2-375B-42D4-A6B1-22601A67FEBA}"/>
              </a:ext>
            </a:extLst>
          </p:cNvPr>
          <p:cNvSpPr txBox="1">
            <a:spLocks noChangeArrowheads="1"/>
          </p:cNvSpPr>
          <p:nvPr/>
        </p:nvSpPr>
        <p:spPr bwMode="auto">
          <a:xfrm>
            <a:off x="1185863" y="2665413"/>
            <a:ext cx="6872287" cy="163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r>
              <a:rPr lang="es-ES_tradnl" altLang="es-ES" sz="2000"/>
              <a:t>EL HUMOR EN EL BOTIJO</a:t>
            </a:r>
          </a:p>
          <a:p>
            <a:pPr algn="ctr" eaLnBrk="1" hangingPunct="1"/>
            <a:endParaRPr lang="es-ES_tradnl" altLang="es-ES" sz="2000"/>
          </a:p>
          <a:p>
            <a:pPr algn="ctr" eaLnBrk="1" hangingPunct="1"/>
            <a:r>
              <a:rPr lang="es-ES_tradnl" altLang="es-ES" sz="2000"/>
              <a:t>También existen un tipo de botijos dedicados al humor, que tienen muchos pitorros para beber, pero solo sale el agua por uno, y han de adivinar cual 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a:extLst>
              <a:ext uri="{FF2B5EF4-FFF2-40B4-BE49-F238E27FC236}">
                <a16:creationId xmlns:a16="http://schemas.microsoft.com/office/drawing/2014/main" id="{4DF20F35-E1B6-4782-B0AD-8D181EE2D5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1825" y="0"/>
            <a:ext cx="5121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a:extLst>
              <a:ext uri="{FF2B5EF4-FFF2-40B4-BE49-F238E27FC236}">
                <a16:creationId xmlns:a16="http://schemas.microsoft.com/office/drawing/2014/main" id="{E2D8569B-D727-46BD-9E37-CB7F3A8A87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813" y="0"/>
            <a:ext cx="54387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a:extLst>
              <a:ext uri="{FF2B5EF4-FFF2-40B4-BE49-F238E27FC236}">
                <a16:creationId xmlns:a16="http://schemas.microsoft.com/office/drawing/2014/main" id="{F624F438-AD01-434E-A435-37CD07F4D3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213" y="0"/>
            <a:ext cx="68294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4">
            <a:extLst>
              <a:ext uri="{FF2B5EF4-FFF2-40B4-BE49-F238E27FC236}">
                <a16:creationId xmlns:a16="http://schemas.microsoft.com/office/drawing/2014/main" id="{9D97AAD5-48B5-4A84-AC40-F3AE58DD3258}"/>
              </a:ext>
            </a:extLst>
          </p:cNvPr>
          <p:cNvSpPr txBox="1">
            <a:spLocks noChangeArrowheads="1"/>
          </p:cNvSpPr>
          <p:nvPr/>
        </p:nvSpPr>
        <p:spPr bwMode="auto">
          <a:xfrm>
            <a:off x="1743075" y="2914650"/>
            <a:ext cx="58578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sz="3200"/>
              <a:t>MUSEOS DE CERÁMICA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a:extLst>
              <a:ext uri="{FF2B5EF4-FFF2-40B4-BE49-F238E27FC236}">
                <a16:creationId xmlns:a16="http://schemas.microsoft.com/office/drawing/2014/main" id="{E9A62AF7-32BD-448E-903A-DC89A802C8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a:extLst>
              <a:ext uri="{FF2B5EF4-FFF2-40B4-BE49-F238E27FC236}">
                <a16:creationId xmlns:a16="http://schemas.microsoft.com/office/drawing/2014/main" id="{F4C99F19-3A0E-40A4-AE7E-B6B178837A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a:extLst>
              <a:ext uri="{FF2B5EF4-FFF2-40B4-BE49-F238E27FC236}">
                <a16:creationId xmlns:a16="http://schemas.microsoft.com/office/drawing/2014/main" id="{1D54EB9F-20BE-4FB1-92AB-FD31E0358E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a:extLst>
              <a:ext uri="{FF2B5EF4-FFF2-40B4-BE49-F238E27FC236}">
                <a16:creationId xmlns:a16="http://schemas.microsoft.com/office/drawing/2014/main" id="{92DD0C2E-7FBB-460E-B636-0BC7BE8FEE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a:extLst>
              <a:ext uri="{FF2B5EF4-FFF2-40B4-BE49-F238E27FC236}">
                <a16:creationId xmlns:a16="http://schemas.microsoft.com/office/drawing/2014/main" id="{E48E9917-1BA4-4F2E-8767-D26984514F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a:extLst>
              <a:ext uri="{FF2B5EF4-FFF2-40B4-BE49-F238E27FC236}">
                <a16:creationId xmlns:a16="http://schemas.microsoft.com/office/drawing/2014/main" id="{B110BB1D-E8E3-42F6-A0E1-616070FD6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14413"/>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a:extLst>
              <a:ext uri="{FF2B5EF4-FFF2-40B4-BE49-F238E27FC236}">
                <a16:creationId xmlns:a16="http://schemas.microsoft.com/office/drawing/2014/main" id="{579086F4-DF9C-4552-A827-293119ADC9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138" y="785813"/>
            <a:ext cx="7186612"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a:extLst>
              <a:ext uri="{FF2B5EF4-FFF2-40B4-BE49-F238E27FC236}">
                <a16:creationId xmlns:a16="http://schemas.microsoft.com/office/drawing/2014/main" id="{BE395B18-4E90-4704-AC41-130FFBB740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2488"/>
            <a:ext cx="91440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a:extLst>
              <a:ext uri="{FF2B5EF4-FFF2-40B4-BE49-F238E27FC236}">
                <a16:creationId xmlns:a16="http://schemas.microsoft.com/office/drawing/2014/main" id="{F3D78C77-7488-4778-AF04-2BD260F0D5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4638"/>
            <a:ext cx="9144000" cy="6861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a:extLst>
              <a:ext uri="{FF2B5EF4-FFF2-40B4-BE49-F238E27FC236}">
                <a16:creationId xmlns:a16="http://schemas.microsoft.com/office/drawing/2014/main" id="{FD044B0B-5189-486B-B9B5-3FCF16E036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6763"/>
            <a:ext cx="9144000"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a:extLst>
              <a:ext uri="{FF2B5EF4-FFF2-40B4-BE49-F238E27FC236}">
                <a16:creationId xmlns:a16="http://schemas.microsoft.com/office/drawing/2014/main" id="{79FCA506-1D1C-41BF-AA09-B398BC3BAF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650413" cy="697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a:extLst>
              <a:ext uri="{FF2B5EF4-FFF2-40B4-BE49-F238E27FC236}">
                <a16:creationId xmlns:a16="http://schemas.microsoft.com/office/drawing/2014/main" id="{1F5D2AA4-D32D-4447-B8C7-E0B3FCF198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2088" y="0"/>
            <a:ext cx="51419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Text Box 5">
            <a:extLst>
              <a:ext uri="{FF2B5EF4-FFF2-40B4-BE49-F238E27FC236}">
                <a16:creationId xmlns:a16="http://schemas.microsoft.com/office/drawing/2014/main" id="{51D64B52-885F-4618-99AB-60745272AD12}"/>
              </a:ext>
            </a:extLst>
          </p:cNvPr>
          <p:cNvSpPr txBox="1">
            <a:spLocks noChangeArrowheads="1"/>
          </p:cNvSpPr>
          <p:nvPr/>
        </p:nvSpPr>
        <p:spPr bwMode="auto">
          <a:xfrm>
            <a:off x="228600" y="2843213"/>
            <a:ext cx="3471863"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just" eaLnBrk="1" hangingPunct="1">
              <a:spcBef>
                <a:spcPct val="50000"/>
              </a:spcBef>
            </a:pPr>
            <a:r>
              <a:rPr lang="es-ES" altLang="es-ES" sz="1600"/>
              <a:t>Estatua de un botijero en Éibar, pinche o peón entre cuyas funciones estaba la de llevar agua a los talleres de la localidad</a:t>
            </a:r>
            <a:endParaRPr lang="es-ES_tradnl" altLang="es-ES" sz="160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a:extLst>
              <a:ext uri="{FF2B5EF4-FFF2-40B4-BE49-F238E27FC236}">
                <a16:creationId xmlns:a16="http://schemas.microsoft.com/office/drawing/2014/main" id="{3249DDDB-6419-4629-9FB5-894EBA27C728}"/>
              </a:ext>
            </a:extLst>
          </p:cNvPr>
          <p:cNvSpPr txBox="1">
            <a:spLocks noChangeArrowheads="1"/>
          </p:cNvSpPr>
          <p:nvPr/>
        </p:nvSpPr>
        <p:spPr bwMode="auto">
          <a:xfrm>
            <a:off x="985838" y="2935288"/>
            <a:ext cx="7215187"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sz="2800"/>
              <a:t>Agradecimiento a los museos y coleccionistas de cerámica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76C72C4-5B78-40EF-A738-EAA28626A540}"/>
              </a:ext>
            </a:extLst>
          </p:cNvPr>
          <p:cNvSpPr>
            <a:spLocks noGrp="1" noChangeArrowheads="1"/>
          </p:cNvSpPr>
          <p:nvPr>
            <p:ph type="subTitle" idx="1"/>
          </p:nvPr>
        </p:nvSpPr>
        <p:spPr>
          <a:xfrm>
            <a:off x="1403350" y="5734050"/>
            <a:ext cx="6400800" cy="815975"/>
          </a:xfrm>
        </p:spPr>
        <p:txBody>
          <a:bodyPr/>
          <a:lstStyle/>
          <a:p>
            <a:pPr eaLnBrk="1" hangingPunct="1"/>
            <a:r>
              <a:rPr lang="es-ES_tradnl" altLang="es-ES" b="1">
                <a:solidFill>
                  <a:schemeClr val="bg1"/>
                </a:solidFill>
                <a:latin typeface="Sylfaen" panose="010A0502050306030303" pitchFamily="18" charset="0"/>
              </a:rPr>
              <a:t>VICTOR NOVELLÓN</a:t>
            </a:r>
          </a:p>
          <a:p>
            <a:pPr eaLnBrk="1" hangingPunct="1"/>
            <a:endParaRPr lang="es-ES" altLang="es-ES" sz="1400" b="1">
              <a:solidFill>
                <a:srgbClr val="FFCC66"/>
              </a:solidFill>
              <a:latin typeface="Sylfaen" panose="010A0502050306030303" pitchFamily="18" charset="0"/>
            </a:endParaRPr>
          </a:p>
        </p:txBody>
      </p:sp>
      <p:pic>
        <p:nvPicPr>
          <p:cNvPr id="52227" name="Picture 3">
            <a:extLst>
              <a:ext uri="{FF2B5EF4-FFF2-40B4-BE49-F238E27FC236}">
                <a16:creationId xmlns:a16="http://schemas.microsoft.com/office/drawing/2014/main" id="{1239C9C5-4951-4DF7-A200-1E0897D06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52228" name="Text Box 4">
            <a:extLst>
              <a:ext uri="{FF2B5EF4-FFF2-40B4-BE49-F238E27FC236}">
                <a16:creationId xmlns:a16="http://schemas.microsoft.com/office/drawing/2014/main" id="{0CAC7958-61B6-49C1-B0B1-5B4EAE1E33BC}"/>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s-ES_tradnl" altLang="es-ES" sz="2800" b="1">
                <a:solidFill>
                  <a:srgbClr val="FFFFFF"/>
                </a:solidFill>
                <a:latin typeface="Sylfaen" panose="010A0502050306030303" pitchFamily="18" charset="0"/>
              </a:rPr>
              <a:t>GRACIAS POR TU VISITA</a:t>
            </a:r>
          </a:p>
          <a:p>
            <a:pPr algn="ctr" eaLnBrk="1" hangingPunct="1">
              <a:spcBef>
                <a:spcPct val="0"/>
              </a:spcBef>
              <a:buFontTx/>
              <a:buNone/>
            </a:pPr>
            <a:r>
              <a:rPr lang="es-ES_tradnl" altLang="es-ES" sz="2800" b="1">
                <a:solidFill>
                  <a:srgbClr val="FFFFFF"/>
                </a:solidFill>
                <a:latin typeface="Sylfaen" panose="010A0502050306030303" pitchFamily="18" charset="0"/>
              </a:rPr>
              <a:t>Y QUE TENGAS UN BUEN DÍA</a:t>
            </a:r>
          </a:p>
        </p:txBody>
      </p:sp>
    </p:spTree>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88</TotalTime>
  <Words>601</Words>
  <Application>Microsoft Office PowerPoint</Application>
  <PresentationFormat>Presentación en pantalla (4:3)</PresentationFormat>
  <Paragraphs>42</Paragraphs>
  <Slides>48</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48</vt:i4>
      </vt:variant>
    </vt:vector>
  </HeadingPairs>
  <TitlesOfParts>
    <vt:vector size="55" baseType="lpstr">
      <vt:lpstr>Tahoma</vt:lpstr>
      <vt:lpstr>Arial</vt:lpstr>
      <vt:lpstr>Times New Roman</vt:lpstr>
      <vt:lpstr>Calibri</vt:lpstr>
      <vt:lpstr>Sylfaen</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41</cp:revision>
  <dcterms:created xsi:type="dcterms:W3CDTF">1601-01-01T00:00:00Z</dcterms:created>
  <dcterms:modified xsi:type="dcterms:W3CDTF">2020-06-04T09:23:18Z</dcterms:modified>
</cp:coreProperties>
</file>