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302" r:id="rId6"/>
    <p:sldId id="260" r:id="rId7"/>
    <p:sldId id="262" r:id="rId8"/>
    <p:sldId id="263" r:id="rId9"/>
    <p:sldId id="269" r:id="rId10"/>
    <p:sldId id="271" r:id="rId11"/>
    <p:sldId id="344" r:id="rId12"/>
    <p:sldId id="264" r:id="rId13"/>
    <p:sldId id="270" r:id="rId14"/>
    <p:sldId id="336" r:id="rId15"/>
    <p:sldId id="301" r:id="rId16"/>
    <p:sldId id="272" r:id="rId17"/>
    <p:sldId id="265" r:id="rId18"/>
    <p:sldId id="266" r:id="rId19"/>
    <p:sldId id="273" r:id="rId20"/>
    <p:sldId id="261" r:id="rId21"/>
    <p:sldId id="274" r:id="rId22"/>
    <p:sldId id="275" r:id="rId23"/>
    <p:sldId id="268" r:id="rId24"/>
    <p:sldId id="282" r:id="rId25"/>
    <p:sldId id="278" r:id="rId26"/>
    <p:sldId id="279" r:id="rId27"/>
    <p:sldId id="281" r:id="rId28"/>
    <p:sldId id="283" r:id="rId29"/>
    <p:sldId id="285" r:id="rId30"/>
    <p:sldId id="286" r:id="rId31"/>
    <p:sldId id="288" r:id="rId32"/>
    <p:sldId id="287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3" r:id="rId46"/>
    <p:sldId id="284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337" r:id="rId80"/>
    <p:sldId id="338" r:id="rId81"/>
    <p:sldId id="339" r:id="rId82"/>
    <p:sldId id="340" r:id="rId83"/>
    <p:sldId id="341" r:id="rId84"/>
    <p:sldId id="342" r:id="rId85"/>
    <p:sldId id="343" r:id="rId86"/>
    <p:sldId id="345" r:id="rId87"/>
    <p:sldId id="346" r:id="rId88"/>
    <p:sldId id="347" r:id="rId8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jO2rLqIfK2lzv6llR8IDA==" hashData="8KTV/Ff1RXbCTxaj8dXu5VPy1jc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8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1964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3724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63798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43230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15860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12603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22039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36516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18139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71843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331893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D6346-F8BA-4E4B-BBE5-C3BBE16132E7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712A0-63B4-4BEB-B357-A8044517F89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775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380312" y="964009"/>
            <a:ext cx="743137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400" b="1" i="1" dirty="0" smtClean="0"/>
              <a:t>EGIPTO </a:t>
            </a:r>
            <a:r>
              <a:rPr lang="es-CO" sz="2400" b="1" i="1" dirty="0"/>
              <a:t> </a:t>
            </a:r>
            <a:r>
              <a:rPr lang="es-CO" sz="2400" b="1" i="1" dirty="0" smtClean="0"/>
              <a:t>Y EL RÍO NILO</a:t>
            </a:r>
          </a:p>
          <a:p>
            <a:pPr algn="ctr"/>
            <a:r>
              <a:rPr lang="es-CO" i="1" dirty="0" smtClean="0"/>
              <a:t>Vamos a Egipto para iniciar un viaje fotográfico por el padre de todos los ríos, El Río Nilo. En el trayecto podrás asomarte a los templos faraónicos que toman asiento en las orillas del que presume de haber enmarcado una de las civilizaciones más espléndidas del mundo antiguo. </a:t>
            </a:r>
          </a:p>
          <a:p>
            <a:pPr algn="ctr"/>
            <a:r>
              <a:rPr lang="es-CO" i="1" dirty="0" smtClean="0"/>
              <a:t>El río Nilo, el segundo más grande del mundo, después del Amazonas- que abre una fértil brecha en pleno desierto. Pocos escenarios resultan tan sorprendentes como el que se descubre al subirse a un barco o a una de esas embarcaciones tradicionales a vela llamadas </a:t>
            </a:r>
            <a:r>
              <a:rPr lang="es-CO" i="1" dirty="0" err="1" smtClean="0"/>
              <a:t>falucas</a:t>
            </a:r>
            <a:r>
              <a:rPr lang="es-CO" i="1" dirty="0" smtClean="0"/>
              <a:t> y comenzar a navegar por este valle de tonalidades verdes y anaranjadas. Iniciamos nuestro recorrido en imágenes en El Cairo y hasta llegar a Abu </a:t>
            </a:r>
            <a:r>
              <a:rPr lang="es-CO" i="1" dirty="0" err="1" smtClean="0"/>
              <a:t>Simbel</a:t>
            </a:r>
            <a:r>
              <a:rPr lang="es-CO" i="1" dirty="0" smtClean="0"/>
              <a:t> irán asomando las pirámides de </a:t>
            </a:r>
            <a:r>
              <a:rPr lang="es-CO" i="1" dirty="0" err="1" smtClean="0"/>
              <a:t>Giza,el</a:t>
            </a:r>
            <a:r>
              <a:rPr lang="es-CO" i="1" dirty="0" smtClean="0"/>
              <a:t> complejo de </a:t>
            </a:r>
            <a:r>
              <a:rPr lang="es-CO" i="1" dirty="0" err="1" smtClean="0"/>
              <a:t>Karnak</a:t>
            </a:r>
            <a:r>
              <a:rPr lang="es-CO" i="1" dirty="0" smtClean="0"/>
              <a:t>, el templo de </a:t>
            </a:r>
            <a:r>
              <a:rPr lang="es-CO" i="1" dirty="0" err="1" smtClean="0"/>
              <a:t>Luxor</a:t>
            </a:r>
            <a:r>
              <a:rPr lang="es-CO" i="1" dirty="0" smtClean="0"/>
              <a:t>, el insólito de </a:t>
            </a:r>
            <a:r>
              <a:rPr lang="es-CO" i="1" dirty="0" err="1" smtClean="0"/>
              <a:t>Kom</a:t>
            </a:r>
            <a:r>
              <a:rPr lang="es-CO" i="1" dirty="0" smtClean="0"/>
              <a:t> </a:t>
            </a:r>
            <a:r>
              <a:rPr lang="es-CO" i="1" dirty="0" err="1" smtClean="0"/>
              <a:t>Ombo</a:t>
            </a:r>
            <a:r>
              <a:rPr lang="es-CO" i="1" dirty="0" smtClean="0"/>
              <a:t> o el de </a:t>
            </a:r>
            <a:r>
              <a:rPr lang="es-CO" i="1" dirty="0" err="1" smtClean="0"/>
              <a:t>Edfú</a:t>
            </a:r>
            <a:r>
              <a:rPr lang="es-CO" i="1" dirty="0" smtClean="0"/>
              <a:t>. Un auténtico disfrute para los apasionados a la arqueología y a la antigua civilización egipcia</a:t>
            </a:r>
            <a:endParaRPr lang="es-CO" i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4724400" y="5141626"/>
            <a:ext cx="27431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200" dirty="0" smtClean="0"/>
              <a:t>Creación de: </a:t>
            </a:r>
          </a:p>
          <a:p>
            <a:pPr algn="ctr"/>
            <a:r>
              <a:rPr lang="es-CO" sz="1200" dirty="0" smtClean="0"/>
              <a:t>Jeremías Candelo Valencia</a:t>
            </a:r>
          </a:p>
          <a:p>
            <a:pPr algn="ctr"/>
            <a:r>
              <a:rPr lang="es-CO" sz="1200" dirty="0" smtClean="0"/>
              <a:t>Para: mis </a:t>
            </a:r>
            <a:r>
              <a:rPr lang="es-CO" sz="1200" dirty="0" err="1" smtClean="0"/>
              <a:t>pps</a:t>
            </a:r>
            <a:r>
              <a:rPr lang="es-CO" sz="1200" dirty="0" smtClean="0"/>
              <a:t> </a:t>
            </a:r>
          </a:p>
          <a:p>
            <a:pPr algn="ctr"/>
            <a:r>
              <a:rPr lang="es-CO" sz="1200" dirty="0" smtClean="0"/>
              <a:t>Música: Sahara </a:t>
            </a:r>
            <a:r>
              <a:rPr lang="es-CO" sz="1200" dirty="0" err="1" smtClean="0"/>
              <a:t>Essence</a:t>
            </a:r>
            <a:r>
              <a:rPr lang="es-CO" sz="1200" dirty="0" smtClean="0"/>
              <a:t>-Música Árabe Instrumental</a:t>
            </a:r>
            <a:endParaRPr lang="es-CO" sz="1200" dirty="0"/>
          </a:p>
        </p:txBody>
      </p:sp>
      <p:pic>
        <p:nvPicPr>
          <p:cNvPr id="2" name="Sahara_Essence_M_sica_rabe_instrumental_m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8994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145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492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59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683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575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116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064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16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73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038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259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415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936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930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317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761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506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038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40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2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20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423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46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096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919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634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56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843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71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664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615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659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104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920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341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212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739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240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656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684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8774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219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938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9525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1169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14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345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1992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537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483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35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19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911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1658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793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04931" y="95250"/>
            <a:ext cx="1229693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964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934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17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9669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3685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167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842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982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058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547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6749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629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93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897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5150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18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325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906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80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69954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513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76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765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953689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606433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56551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051927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539141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234623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372950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108107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795718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413902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204</Words>
  <Application>Microsoft Office PowerPoint</Application>
  <PresentationFormat>Personalizado</PresentationFormat>
  <Paragraphs>9</Paragraphs>
  <Slides>87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16</cp:revision>
  <dcterms:created xsi:type="dcterms:W3CDTF">2016-04-17T22:19:08Z</dcterms:created>
  <dcterms:modified xsi:type="dcterms:W3CDTF">2016-05-24T23:31:37Z</dcterms:modified>
</cp:coreProperties>
</file>