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60" r:id="rId3"/>
    <p:sldId id="256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5715000" type="screen16x1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blOw3SIv8SBUTncEd7zEg==" hashData="TzsBbd29v1Omvng0HpGfd+t4FxUtlfq3qaZe9JUatzqhG53IVpqx5khfnE0/kEgVHlmV2PoGauoBDQG73J7TRQ=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93" d="100"/>
          <a:sy n="93" d="100"/>
        </p:scale>
        <p:origin x="492" y="84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37DF0-D336-4E45-96AE-9F02C56C13B4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1DFD6-18B7-42C3-97C6-4591AAB1B1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5475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7D6A3-2E53-43C8-A05B-87EA3CBC95B5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0A8709-41BC-4E67-936A-8ED0A63D5A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9630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FC2AD-8A85-4219-9275-64DC8F92ECEE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F72F2-D292-4523-8AF8-491D8866D8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35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29C41-7155-4434-987B-86E936B164F9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968DD-0320-4EFA-8649-4500984E4D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6718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78C0C-5B73-4A99-BEE6-7B8FD5A7255E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BFCDD-21DD-4251-9E6C-C5D33943EC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4662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E9B2E-F991-485C-9630-8A106149048B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6E24C-802C-47D3-94D6-9034C7FA7F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0211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4C566-E663-4C3C-B973-15F78EDCE883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7224F-0014-4178-BBB2-B0E8AEEB2F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1805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309AB-C6BA-418B-9CEB-935824F5E675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E4B81-CD3D-45EE-9B40-BB9CE8A35A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1011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7B748-3D0E-4823-ADA6-9AF7B6D6AF7F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E56B7-3750-4E9A-B9C5-F0AEAC854B8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9749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4175E-33A5-44FE-A568-87494F08C08A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2B1AC-39B5-4C3F-BE5B-7764A3DFD2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7310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6D2E0-378B-4025-87AF-F1CC8D0C942B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70C03-8A93-4CB1-A9E1-488606BDB4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71884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5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76197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917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520825"/>
            <a:ext cx="7886700" cy="362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Editar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C4E8AF0-103D-44D6-BAFF-CBD1A008693F}" type="datetimeFigureOut">
              <a:rPr lang="es-ES"/>
              <a:pPr>
                <a:defRPr/>
              </a:pPr>
              <a:t>22/03/2017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AAACEE0-9607-4B77-A3BE-5993A1C612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167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00213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667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80985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761970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142954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523939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85739" indent="-285739" algn="l" rtl="0" fontAlgn="base">
        <a:spcBef>
          <a:spcPct val="20000"/>
        </a:spcBef>
        <a:spcAft>
          <a:spcPct val="0"/>
        </a:spcAft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rtl="0" fontAlgn="base">
        <a:spcBef>
          <a:spcPct val="20000"/>
        </a:spcBef>
        <a:spcAft>
          <a:spcPct val="0"/>
        </a:spcAft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rtl="0" fontAlgn="base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rtl="0" fontAlgn="base">
        <a:spcBef>
          <a:spcPct val="20000"/>
        </a:spcBef>
        <a:spcAft>
          <a:spcPct val="0"/>
        </a:spcAft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rtl="0" fontAlgn="base">
        <a:spcBef>
          <a:spcPct val="20000"/>
        </a:spcBef>
        <a:spcAft>
          <a:spcPct val="0"/>
        </a:spcAft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G"/><Relationship Id="rId5" Type="http://schemas.openxmlformats.org/officeDocument/2006/relationships/image" Target="../media/image3.gif"/><Relationship Id="rId10" Type="http://schemas.openxmlformats.org/officeDocument/2006/relationships/image" Target="../media/image8.jpeg"/><Relationship Id="rId4" Type="http://schemas.openxmlformats.org/officeDocument/2006/relationships/image" Target="../media/image2.JP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1.JP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12" Type="http://schemas.openxmlformats.org/officeDocument/2006/relationships/image" Target="../media/image20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11" Type="http://schemas.openxmlformats.org/officeDocument/2006/relationships/image" Target="../media/image19.JP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Relationship Id="rId14" Type="http://schemas.openxmlformats.org/officeDocument/2006/relationships/image" Target="../media/image22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eg"/><Relationship Id="rId10" Type="http://schemas.openxmlformats.org/officeDocument/2006/relationships/image" Target="../media/image31.JPG"/><Relationship Id="rId4" Type="http://schemas.openxmlformats.org/officeDocument/2006/relationships/image" Target="../media/image25.jpeg"/><Relationship Id="rId9" Type="http://schemas.openxmlformats.org/officeDocument/2006/relationships/image" Target="../media/image3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13" Type="http://schemas.openxmlformats.org/officeDocument/2006/relationships/image" Target="../media/image43.JPG"/><Relationship Id="rId18" Type="http://schemas.openxmlformats.org/officeDocument/2006/relationships/image" Target="../media/image48.JPG"/><Relationship Id="rId3" Type="http://schemas.openxmlformats.org/officeDocument/2006/relationships/image" Target="../media/image33.JPG"/><Relationship Id="rId7" Type="http://schemas.openxmlformats.org/officeDocument/2006/relationships/image" Target="../media/image37.JPG"/><Relationship Id="rId12" Type="http://schemas.openxmlformats.org/officeDocument/2006/relationships/image" Target="../media/image42.JPG"/><Relationship Id="rId17" Type="http://schemas.openxmlformats.org/officeDocument/2006/relationships/image" Target="../media/image47.JPG"/><Relationship Id="rId2" Type="http://schemas.openxmlformats.org/officeDocument/2006/relationships/image" Target="../media/image32.JPG"/><Relationship Id="rId16" Type="http://schemas.openxmlformats.org/officeDocument/2006/relationships/image" Target="../media/image46.JPG"/><Relationship Id="rId20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G"/><Relationship Id="rId11" Type="http://schemas.openxmlformats.org/officeDocument/2006/relationships/image" Target="../media/image41.JPG"/><Relationship Id="rId5" Type="http://schemas.openxmlformats.org/officeDocument/2006/relationships/image" Target="../media/image35.JPG"/><Relationship Id="rId15" Type="http://schemas.openxmlformats.org/officeDocument/2006/relationships/image" Target="../media/image45.JPG"/><Relationship Id="rId10" Type="http://schemas.openxmlformats.org/officeDocument/2006/relationships/image" Target="../media/image40.JPG"/><Relationship Id="rId19" Type="http://schemas.openxmlformats.org/officeDocument/2006/relationships/image" Target="../media/image49.JPG"/><Relationship Id="rId4" Type="http://schemas.openxmlformats.org/officeDocument/2006/relationships/image" Target="../media/image34.JPG"/><Relationship Id="rId9" Type="http://schemas.openxmlformats.org/officeDocument/2006/relationships/image" Target="../media/image39.JPG"/><Relationship Id="rId14" Type="http://schemas.openxmlformats.org/officeDocument/2006/relationships/image" Target="../media/image44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G"/><Relationship Id="rId13" Type="http://schemas.openxmlformats.org/officeDocument/2006/relationships/image" Target="../media/image62.JPG"/><Relationship Id="rId3" Type="http://schemas.openxmlformats.org/officeDocument/2006/relationships/image" Target="../media/image52.JPG"/><Relationship Id="rId7" Type="http://schemas.openxmlformats.org/officeDocument/2006/relationships/image" Target="../media/image56.JPG"/><Relationship Id="rId12" Type="http://schemas.openxmlformats.org/officeDocument/2006/relationships/image" Target="../media/image61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G"/><Relationship Id="rId11" Type="http://schemas.openxmlformats.org/officeDocument/2006/relationships/image" Target="../media/image60.JPG"/><Relationship Id="rId5" Type="http://schemas.openxmlformats.org/officeDocument/2006/relationships/image" Target="../media/image54.JPG"/><Relationship Id="rId15" Type="http://schemas.openxmlformats.org/officeDocument/2006/relationships/image" Target="../media/image64.JPG"/><Relationship Id="rId10" Type="http://schemas.openxmlformats.org/officeDocument/2006/relationships/image" Target="../media/image59.JPG"/><Relationship Id="rId4" Type="http://schemas.openxmlformats.org/officeDocument/2006/relationships/image" Target="../media/image53.JPG"/><Relationship Id="rId9" Type="http://schemas.openxmlformats.org/officeDocument/2006/relationships/image" Target="../media/image58.JPG"/><Relationship Id="rId14" Type="http://schemas.openxmlformats.org/officeDocument/2006/relationships/image" Target="../media/image63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G"/><Relationship Id="rId13" Type="http://schemas.openxmlformats.org/officeDocument/2006/relationships/image" Target="../media/image76.JPG"/><Relationship Id="rId18" Type="http://schemas.openxmlformats.org/officeDocument/2006/relationships/image" Target="../media/image81.JPG"/><Relationship Id="rId26" Type="http://schemas.openxmlformats.org/officeDocument/2006/relationships/image" Target="../media/image89.JPG"/><Relationship Id="rId3" Type="http://schemas.openxmlformats.org/officeDocument/2006/relationships/image" Target="../media/image66.JPG"/><Relationship Id="rId21" Type="http://schemas.openxmlformats.org/officeDocument/2006/relationships/image" Target="../media/image84.JPG"/><Relationship Id="rId7" Type="http://schemas.openxmlformats.org/officeDocument/2006/relationships/image" Target="../media/image70.JPG"/><Relationship Id="rId12" Type="http://schemas.openxmlformats.org/officeDocument/2006/relationships/image" Target="../media/image75.JPG"/><Relationship Id="rId17" Type="http://schemas.openxmlformats.org/officeDocument/2006/relationships/image" Target="../media/image80.JPG"/><Relationship Id="rId25" Type="http://schemas.openxmlformats.org/officeDocument/2006/relationships/image" Target="../media/image88.JPG"/><Relationship Id="rId2" Type="http://schemas.openxmlformats.org/officeDocument/2006/relationships/image" Target="../media/image65.JPG"/><Relationship Id="rId16" Type="http://schemas.openxmlformats.org/officeDocument/2006/relationships/image" Target="../media/image79.JPG"/><Relationship Id="rId20" Type="http://schemas.openxmlformats.org/officeDocument/2006/relationships/image" Target="../media/image8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G"/><Relationship Id="rId11" Type="http://schemas.openxmlformats.org/officeDocument/2006/relationships/image" Target="../media/image74.JPG"/><Relationship Id="rId24" Type="http://schemas.openxmlformats.org/officeDocument/2006/relationships/image" Target="../media/image87.JPG"/><Relationship Id="rId5" Type="http://schemas.openxmlformats.org/officeDocument/2006/relationships/image" Target="../media/image68.JPG"/><Relationship Id="rId15" Type="http://schemas.openxmlformats.org/officeDocument/2006/relationships/image" Target="../media/image78.JPG"/><Relationship Id="rId23" Type="http://schemas.openxmlformats.org/officeDocument/2006/relationships/image" Target="../media/image86.JPG"/><Relationship Id="rId28" Type="http://schemas.openxmlformats.org/officeDocument/2006/relationships/image" Target="../media/image91.JPG"/><Relationship Id="rId10" Type="http://schemas.openxmlformats.org/officeDocument/2006/relationships/image" Target="../media/image73.JPG"/><Relationship Id="rId19" Type="http://schemas.openxmlformats.org/officeDocument/2006/relationships/image" Target="../media/image82.JPG"/><Relationship Id="rId4" Type="http://schemas.openxmlformats.org/officeDocument/2006/relationships/image" Target="../media/image67.JPG"/><Relationship Id="rId9" Type="http://schemas.openxmlformats.org/officeDocument/2006/relationships/image" Target="../media/image72.JPG"/><Relationship Id="rId14" Type="http://schemas.openxmlformats.org/officeDocument/2006/relationships/image" Target="../media/image77.JPG"/><Relationship Id="rId22" Type="http://schemas.openxmlformats.org/officeDocument/2006/relationships/image" Target="../media/image85.JPG"/><Relationship Id="rId27" Type="http://schemas.openxmlformats.org/officeDocument/2006/relationships/image" Target="../media/image90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JPG"/><Relationship Id="rId13" Type="http://schemas.openxmlformats.org/officeDocument/2006/relationships/image" Target="../media/image103.JPG"/><Relationship Id="rId3" Type="http://schemas.openxmlformats.org/officeDocument/2006/relationships/image" Target="../media/image93.JPG"/><Relationship Id="rId7" Type="http://schemas.openxmlformats.org/officeDocument/2006/relationships/image" Target="../media/image97.JPG"/><Relationship Id="rId12" Type="http://schemas.openxmlformats.org/officeDocument/2006/relationships/image" Target="../media/image102.JP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JPG"/><Relationship Id="rId11" Type="http://schemas.openxmlformats.org/officeDocument/2006/relationships/image" Target="../media/image101.JPG"/><Relationship Id="rId5" Type="http://schemas.openxmlformats.org/officeDocument/2006/relationships/image" Target="../media/image95.JPG"/><Relationship Id="rId10" Type="http://schemas.openxmlformats.org/officeDocument/2006/relationships/image" Target="../media/image100.JPG"/><Relationship Id="rId4" Type="http://schemas.openxmlformats.org/officeDocument/2006/relationships/image" Target="../media/image94.JPG"/><Relationship Id="rId9" Type="http://schemas.openxmlformats.org/officeDocument/2006/relationships/image" Target="../media/image99.JPG"/><Relationship Id="rId14" Type="http://schemas.openxmlformats.org/officeDocument/2006/relationships/image" Target="../media/image104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JPG"/><Relationship Id="rId3" Type="http://schemas.openxmlformats.org/officeDocument/2006/relationships/image" Target="../media/image106.JPG"/><Relationship Id="rId7" Type="http://schemas.openxmlformats.org/officeDocument/2006/relationships/image" Target="../media/image110.JPG"/><Relationship Id="rId12" Type="http://schemas.openxmlformats.org/officeDocument/2006/relationships/image" Target="../media/image115.JPG"/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JPG"/><Relationship Id="rId11" Type="http://schemas.openxmlformats.org/officeDocument/2006/relationships/image" Target="../media/image114.JPG"/><Relationship Id="rId5" Type="http://schemas.openxmlformats.org/officeDocument/2006/relationships/image" Target="../media/image108.JPG"/><Relationship Id="rId10" Type="http://schemas.openxmlformats.org/officeDocument/2006/relationships/image" Target="../media/image113.JPG"/><Relationship Id="rId4" Type="http://schemas.openxmlformats.org/officeDocument/2006/relationships/image" Target="../media/image107.JPG"/><Relationship Id="rId9" Type="http://schemas.openxmlformats.org/officeDocument/2006/relationships/image" Target="../media/image112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JPG"/><Relationship Id="rId13" Type="http://schemas.openxmlformats.org/officeDocument/2006/relationships/image" Target="../media/image127.JPG"/><Relationship Id="rId18" Type="http://schemas.openxmlformats.org/officeDocument/2006/relationships/image" Target="../media/image132.JPG"/><Relationship Id="rId26" Type="http://schemas.openxmlformats.org/officeDocument/2006/relationships/image" Target="../media/image140.JPG"/><Relationship Id="rId3" Type="http://schemas.openxmlformats.org/officeDocument/2006/relationships/image" Target="../media/image117.JPG"/><Relationship Id="rId21" Type="http://schemas.openxmlformats.org/officeDocument/2006/relationships/image" Target="../media/image135.JPG"/><Relationship Id="rId7" Type="http://schemas.openxmlformats.org/officeDocument/2006/relationships/image" Target="../media/image121.JPG"/><Relationship Id="rId12" Type="http://schemas.openxmlformats.org/officeDocument/2006/relationships/image" Target="../media/image126.JPG"/><Relationship Id="rId17" Type="http://schemas.openxmlformats.org/officeDocument/2006/relationships/image" Target="../media/image131.JPG"/><Relationship Id="rId25" Type="http://schemas.openxmlformats.org/officeDocument/2006/relationships/image" Target="../media/image139.JPG"/><Relationship Id="rId2" Type="http://schemas.openxmlformats.org/officeDocument/2006/relationships/image" Target="../media/image116.JPG"/><Relationship Id="rId16" Type="http://schemas.openxmlformats.org/officeDocument/2006/relationships/image" Target="../media/image130.JPG"/><Relationship Id="rId20" Type="http://schemas.openxmlformats.org/officeDocument/2006/relationships/image" Target="../media/image134.JPG"/><Relationship Id="rId29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0.JPG"/><Relationship Id="rId11" Type="http://schemas.openxmlformats.org/officeDocument/2006/relationships/image" Target="../media/image125.JPG"/><Relationship Id="rId24" Type="http://schemas.openxmlformats.org/officeDocument/2006/relationships/image" Target="../media/image138.JPG"/><Relationship Id="rId5" Type="http://schemas.openxmlformats.org/officeDocument/2006/relationships/image" Target="../media/image119.JPG"/><Relationship Id="rId15" Type="http://schemas.openxmlformats.org/officeDocument/2006/relationships/image" Target="../media/image129.JPG"/><Relationship Id="rId23" Type="http://schemas.openxmlformats.org/officeDocument/2006/relationships/image" Target="../media/image137.JPG"/><Relationship Id="rId28" Type="http://schemas.openxmlformats.org/officeDocument/2006/relationships/image" Target="../media/image142.JPG"/><Relationship Id="rId10" Type="http://schemas.openxmlformats.org/officeDocument/2006/relationships/image" Target="../media/image124.JPG"/><Relationship Id="rId19" Type="http://schemas.openxmlformats.org/officeDocument/2006/relationships/image" Target="../media/image133.JPG"/><Relationship Id="rId4" Type="http://schemas.openxmlformats.org/officeDocument/2006/relationships/image" Target="../media/image118.JPG"/><Relationship Id="rId9" Type="http://schemas.openxmlformats.org/officeDocument/2006/relationships/image" Target="../media/image123.JPG"/><Relationship Id="rId14" Type="http://schemas.openxmlformats.org/officeDocument/2006/relationships/image" Target="../media/image128.JPG"/><Relationship Id="rId22" Type="http://schemas.openxmlformats.org/officeDocument/2006/relationships/image" Target="../media/image136.JPG"/><Relationship Id="rId27" Type="http://schemas.openxmlformats.org/officeDocument/2006/relationships/image" Target="../media/image141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4.png"/><Relationship Id="rId10" Type="http://schemas.openxmlformats.org/officeDocument/2006/relationships/image" Target="../media/image1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ángulo 6"/>
          <p:cNvSpPr/>
          <p:nvPr/>
        </p:nvSpPr>
        <p:spPr>
          <a:xfrm>
            <a:off x="1858136" y="0"/>
            <a:ext cx="5623591" cy="221599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elaxedModerately" fov="5100000"/>
              <a:lightRig rig="threePt" dir="t"/>
            </a:scene3d>
            <a:sp3d extrusionH="254000">
              <a:bevelT w="38100" h="38100"/>
            </a:sp3d>
          </a:bodyPr>
          <a:lstStyle/>
          <a:p>
            <a:pPr algn="ctr">
              <a:defRPr/>
            </a:pPr>
            <a:r>
              <a:rPr lang="es-ES" sz="13800" b="1" spc="50" dirty="0">
                <a:ln w="28575" cmpd="sng">
                  <a:solidFill>
                    <a:schemeClr val="accent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EGIPTO</a:t>
            </a:r>
          </a:p>
        </p:txBody>
      </p:sp>
      <p:pic>
        <p:nvPicPr>
          <p:cNvPr id="2052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950" y="2414588"/>
            <a:ext cx="1428750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4000">
    <p:sndAc>
      <p:stSnd>
        <p:snd r:embed="rId2" name="MUSICA DE EGIP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9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25" presetID="17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3250"/>
                            </p:stCondLst>
                            <p:childTnLst>
                              <p:par>
                                <p:cTn id="38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8250"/>
                            </p:stCondLst>
                            <p:childTnLst>
                              <p:par>
                                <p:cTn id="44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3250"/>
                            </p:stCondLst>
                            <p:childTnLst>
                              <p:par>
                                <p:cTn id="52" presetID="2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Imagen 6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" y="1"/>
            <a:ext cx="3505201" cy="1900591"/>
          </a:xfrm>
          <a:custGeom>
            <a:avLst/>
            <a:gdLst>
              <a:gd name="connsiteX0" fmla="*/ 0 w 3505201"/>
              <a:gd name="connsiteY0" fmla="*/ 0 h 1900591"/>
              <a:gd name="connsiteX1" fmla="*/ 3048001 w 3505201"/>
              <a:gd name="connsiteY1" fmla="*/ 0 h 1900591"/>
              <a:gd name="connsiteX2" fmla="*/ 3048001 w 3505201"/>
              <a:gd name="connsiteY2" fmla="*/ 490891 h 1900591"/>
              <a:gd name="connsiteX3" fmla="*/ 3505201 w 3505201"/>
              <a:gd name="connsiteY3" fmla="*/ 948091 h 1900591"/>
              <a:gd name="connsiteX4" fmla="*/ 3048001 w 3505201"/>
              <a:gd name="connsiteY4" fmla="*/ 1405291 h 1900591"/>
              <a:gd name="connsiteX5" fmla="*/ 3048001 w 3505201"/>
              <a:gd name="connsiteY5" fmla="*/ 1900591 h 1900591"/>
              <a:gd name="connsiteX6" fmla="*/ 1980898 w 3505201"/>
              <a:gd name="connsiteY6" fmla="*/ 1900591 h 1900591"/>
              <a:gd name="connsiteX7" fmla="*/ 1981200 w 3505201"/>
              <a:gd name="connsiteY7" fmla="*/ 1897594 h 1900591"/>
              <a:gd name="connsiteX8" fmla="*/ 1524000 w 3505201"/>
              <a:gd name="connsiteY8" fmla="*/ 1440394 h 1900591"/>
              <a:gd name="connsiteX9" fmla="*/ 1066800 w 3505201"/>
              <a:gd name="connsiteY9" fmla="*/ 1897594 h 1900591"/>
              <a:gd name="connsiteX10" fmla="*/ 1067102 w 3505201"/>
              <a:gd name="connsiteY10" fmla="*/ 1900591 h 1900591"/>
              <a:gd name="connsiteX11" fmla="*/ 0 w 3505201"/>
              <a:gd name="connsiteY11" fmla="*/ 1900591 h 1900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505201" h="1900591">
                <a:moveTo>
                  <a:pt x="0" y="0"/>
                </a:moveTo>
                <a:lnTo>
                  <a:pt x="3048001" y="0"/>
                </a:lnTo>
                <a:lnTo>
                  <a:pt x="3048001" y="490891"/>
                </a:lnTo>
                <a:cubicBezTo>
                  <a:pt x="3300506" y="490891"/>
                  <a:pt x="3505201" y="695586"/>
                  <a:pt x="3505201" y="948091"/>
                </a:cubicBezTo>
                <a:cubicBezTo>
                  <a:pt x="3505201" y="1200596"/>
                  <a:pt x="3300506" y="1405291"/>
                  <a:pt x="3048001" y="1405291"/>
                </a:cubicBezTo>
                <a:lnTo>
                  <a:pt x="3048001" y="1900591"/>
                </a:lnTo>
                <a:lnTo>
                  <a:pt x="1980898" y="1900591"/>
                </a:lnTo>
                <a:lnTo>
                  <a:pt x="1981200" y="1897594"/>
                </a:lnTo>
                <a:cubicBezTo>
                  <a:pt x="1981200" y="1645089"/>
                  <a:pt x="1776505" y="1440394"/>
                  <a:pt x="1524000" y="1440394"/>
                </a:cubicBezTo>
                <a:cubicBezTo>
                  <a:pt x="1271495" y="1440394"/>
                  <a:pt x="1066800" y="1645089"/>
                  <a:pt x="1066800" y="1897594"/>
                </a:cubicBezTo>
                <a:lnTo>
                  <a:pt x="1067102" y="1900591"/>
                </a:lnTo>
                <a:lnTo>
                  <a:pt x="0" y="1900591"/>
                </a:lnTo>
                <a:close/>
              </a:path>
            </a:pathLst>
          </a:custGeom>
        </p:spPr>
      </p:pic>
      <p:pic>
        <p:nvPicPr>
          <p:cNvPr id="71" name="Imagen 7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45260" y="1"/>
            <a:ext cx="3048001" cy="2359203"/>
          </a:xfrm>
          <a:custGeom>
            <a:avLst/>
            <a:gdLst>
              <a:gd name="connsiteX0" fmla="*/ 0 w 3048001"/>
              <a:gd name="connsiteY0" fmla="*/ 0 h 2359203"/>
              <a:gd name="connsiteX1" fmla="*/ 3048001 w 3048001"/>
              <a:gd name="connsiteY1" fmla="*/ 0 h 2359203"/>
              <a:gd name="connsiteX2" fmla="*/ 3048001 w 3048001"/>
              <a:gd name="connsiteY2" fmla="*/ 486193 h 2359203"/>
              <a:gd name="connsiteX3" fmla="*/ 2969559 w 3048001"/>
              <a:gd name="connsiteY3" fmla="*/ 494101 h 2359203"/>
              <a:gd name="connsiteX4" fmla="*/ 2604501 w 3048001"/>
              <a:gd name="connsiteY4" fmla="*/ 942012 h 2359203"/>
              <a:gd name="connsiteX5" fmla="*/ 2969559 w 3048001"/>
              <a:gd name="connsiteY5" fmla="*/ 1389923 h 2359203"/>
              <a:gd name="connsiteX6" fmla="*/ 3048001 w 3048001"/>
              <a:gd name="connsiteY6" fmla="*/ 1397831 h 2359203"/>
              <a:gd name="connsiteX7" fmla="*/ 3048001 w 3048001"/>
              <a:gd name="connsiteY7" fmla="*/ 1902003 h 2359203"/>
              <a:gd name="connsiteX8" fmla="*/ 2044559 w 3048001"/>
              <a:gd name="connsiteY8" fmla="*/ 1902003 h 2359203"/>
              <a:gd name="connsiteX9" fmla="*/ 1587359 w 3048001"/>
              <a:gd name="connsiteY9" fmla="*/ 2359203 h 2359203"/>
              <a:gd name="connsiteX10" fmla="*/ 1130159 w 3048001"/>
              <a:gd name="connsiteY10" fmla="*/ 1902003 h 2359203"/>
              <a:gd name="connsiteX11" fmla="*/ 0 w 3048001"/>
              <a:gd name="connsiteY11" fmla="*/ 1902003 h 2359203"/>
              <a:gd name="connsiteX12" fmla="*/ 0 w 3048001"/>
              <a:gd name="connsiteY12" fmla="*/ 1398417 h 2359203"/>
              <a:gd name="connsiteX13" fmla="*/ 82194 w 3048001"/>
              <a:gd name="connsiteY13" fmla="*/ 1406703 h 2359203"/>
              <a:gd name="connsiteX14" fmla="*/ 539394 w 3048001"/>
              <a:gd name="connsiteY14" fmla="*/ 949503 h 2359203"/>
              <a:gd name="connsiteX15" fmla="*/ 82194 w 3048001"/>
              <a:gd name="connsiteY15" fmla="*/ 492303 h 2359203"/>
              <a:gd name="connsiteX16" fmla="*/ 0 w 3048001"/>
              <a:gd name="connsiteY16" fmla="*/ 500589 h 2359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048001" h="2359203">
                <a:moveTo>
                  <a:pt x="0" y="0"/>
                </a:moveTo>
                <a:lnTo>
                  <a:pt x="3048001" y="0"/>
                </a:lnTo>
                <a:lnTo>
                  <a:pt x="3048001" y="486193"/>
                </a:lnTo>
                <a:lnTo>
                  <a:pt x="2969559" y="494101"/>
                </a:lnTo>
                <a:cubicBezTo>
                  <a:pt x="2761221" y="536733"/>
                  <a:pt x="2604501" y="721070"/>
                  <a:pt x="2604501" y="942012"/>
                </a:cubicBezTo>
                <a:cubicBezTo>
                  <a:pt x="2604501" y="1162954"/>
                  <a:pt x="2761221" y="1347291"/>
                  <a:pt x="2969559" y="1389923"/>
                </a:cubicBezTo>
                <a:lnTo>
                  <a:pt x="3048001" y="1397831"/>
                </a:lnTo>
                <a:lnTo>
                  <a:pt x="3048001" y="1902003"/>
                </a:lnTo>
                <a:lnTo>
                  <a:pt x="2044559" y="1902003"/>
                </a:lnTo>
                <a:cubicBezTo>
                  <a:pt x="2044559" y="2154508"/>
                  <a:pt x="1839864" y="2359203"/>
                  <a:pt x="1587359" y="2359203"/>
                </a:cubicBezTo>
                <a:cubicBezTo>
                  <a:pt x="1334854" y="2359203"/>
                  <a:pt x="1130159" y="2154508"/>
                  <a:pt x="1130159" y="1902003"/>
                </a:cubicBezTo>
                <a:lnTo>
                  <a:pt x="0" y="1902003"/>
                </a:lnTo>
                <a:lnTo>
                  <a:pt x="0" y="1398417"/>
                </a:lnTo>
                <a:lnTo>
                  <a:pt x="82194" y="1406703"/>
                </a:lnTo>
                <a:cubicBezTo>
                  <a:pt x="334699" y="1406703"/>
                  <a:pt x="539394" y="1202008"/>
                  <a:pt x="539394" y="949503"/>
                </a:cubicBezTo>
                <a:cubicBezTo>
                  <a:pt x="539394" y="696998"/>
                  <a:pt x="334699" y="492303"/>
                  <a:pt x="82194" y="492303"/>
                </a:cubicBezTo>
                <a:lnTo>
                  <a:pt x="0" y="500589"/>
                </a:lnTo>
                <a:close/>
              </a:path>
            </a:pathLst>
          </a:custGeom>
        </p:spPr>
      </p:pic>
      <p:pic>
        <p:nvPicPr>
          <p:cNvPr id="72" name="Imagen 7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47019" y="0"/>
            <a:ext cx="3696981" cy="1905000"/>
          </a:xfrm>
          <a:custGeom>
            <a:avLst/>
            <a:gdLst>
              <a:gd name="connsiteX0" fmla="*/ 456178 w 3696981"/>
              <a:gd name="connsiteY0" fmla="*/ 0 h 1905000"/>
              <a:gd name="connsiteX1" fmla="*/ 3696981 w 3696981"/>
              <a:gd name="connsiteY1" fmla="*/ 0 h 1905000"/>
              <a:gd name="connsiteX2" fmla="*/ 3696981 w 3696981"/>
              <a:gd name="connsiteY2" fmla="*/ 1905000 h 1905000"/>
              <a:gd name="connsiteX3" fmla="*/ 2569646 w 3696981"/>
              <a:gd name="connsiteY3" fmla="*/ 1905000 h 1905000"/>
              <a:gd name="connsiteX4" fmla="*/ 2565453 w 3696981"/>
              <a:gd name="connsiteY4" fmla="*/ 1863398 h 1905000"/>
              <a:gd name="connsiteX5" fmla="*/ 2117541 w 3696981"/>
              <a:gd name="connsiteY5" fmla="*/ 1498340 h 1905000"/>
              <a:gd name="connsiteX6" fmla="*/ 1669630 w 3696981"/>
              <a:gd name="connsiteY6" fmla="*/ 1863398 h 1905000"/>
              <a:gd name="connsiteX7" fmla="*/ 1665436 w 3696981"/>
              <a:gd name="connsiteY7" fmla="*/ 1905000 h 1905000"/>
              <a:gd name="connsiteX8" fmla="*/ 456178 w 3696981"/>
              <a:gd name="connsiteY8" fmla="*/ 1905000 h 1905000"/>
              <a:gd name="connsiteX9" fmla="*/ 456178 w 3696981"/>
              <a:gd name="connsiteY9" fmla="*/ 1394834 h 1905000"/>
              <a:gd name="connsiteX10" fmla="*/ 375493 w 3696981"/>
              <a:gd name="connsiteY10" fmla="*/ 1386926 h 1905000"/>
              <a:gd name="connsiteX11" fmla="*/ 0 w 3696981"/>
              <a:gd name="connsiteY11" fmla="*/ 939015 h 1905000"/>
              <a:gd name="connsiteX12" fmla="*/ 375493 w 3696981"/>
              <a:gd name="connsiteY12" fmla="*/ 491104 h 1905000"/>
              <a:gd name="connsiteX13" fmla="*/ 456178 w 3696981"/>
              <a:gd name="connsiteY13" fmla="*/ 483196 h 190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96981" h="1905000">
                <a:moveTo>
                  <a:pt x="456178" y="0"/>
                </a:moveTo>
                <a:lnTo>
                  <a:pt x="3696981" y="0"/>
                </a:lnTo>
                <a:lnTo>
                  <a:pt x="3696981" y="1905000"/>
                </a:lnTo>
                <a:lnTo>
                  <a:pt x="2569646" y="1905000"/>
                </a:lnTo>
                <a:lnTo>
                  <a:pt x="2565453" y="1863398"/>
                </a:lnTo>
                <a:cubicBezTo>
                  <a:pt x="2522820" y="1655060"/>
                  <a:pt x="2338483" y="1498340"/>
                  <a:pt x="2117541" y="1498340"/>
                </a:cubicBezTo>
                <a:cubicBezTo>
                  <a:pt x="1896599" y="1498340"/>
                  <a:pt x="1712262" y="1655060"/>
                  <a:pt x="1669630" y="1863398"/>
                </a:cubicBezTo>
                <a:lnTo>
                  <a:pt x="1665436" y="1905000"/>
                </a:lnTo>
                <a:lnTo>
                  <a:pt x="456178" y="1905000"/>
                </a:lnTo>
                <a:lnTo>
                  <a:pt x="456178" y="1394834"/>
                </a:lnTo>
                <a:lnTo>
                  <a:pt x="375493" y="1386926"/>
                </a:lnTo>
                <a:cubicBezTo>
                  <a:pt x="161199" y="1344294"/>
                  <a:pt x="0" y="1159957"/>
                  <a:pt x="0" y="939015"/>
                </a:cubicBezTo>
                <a:cubicBezTo>
                  <a:pt x="0" y="718073"/>
                  <a:pt x="161199" y="533736"/>
                  <a:pt x="375493" y="491104"/>
                </a:cubicBezTo>
                <a:lnTo>
                  <a:pt x="456178" y="483196"/>
                </a:lnTo>
                <a:close/>
              </a:path>
            </a:pathLst>
          </a:custGeom>
        </p:spPr>
      </p:pic>
      <p:pic>
        <p:nvPicPr>
          <p:cNvPr id="73" name="Imagen 7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34901" y="1417619"/>
            <a:ext cx="3604437" cy="2362200"/>
          </a:xfrm>
          <a:custGeom>
            <a:avLst/>
            <a:gdLst>
              <a:gd name="connsiteX0" fmla="*/ 1568826 w 3604437"/>
              <a:gd name="connsiteY0" fmla="*/ 0 h 2362200"/>
              <a:gd name="connsiteX1" fmla="*/ 2041599 w 3604437"/>
              <a:gd name="connsiteY1" fmla="*/ 457200 h 2362200"/>
              <a:gd name="connsiteX2" fmla="*/ 3151819 w 3604437"/>
              <a:gd name="connsiteY2" fmla="*/ 457200 h 2362200"/>
              <a:gd name="connsiteX3" fmla="*/ 3151819 w 3604437"/>
              <a:gd name="connsiteY3" fmla="*/ 916554 h 2362200"/>
              <a:gd name="connsiteX4" fmla="*/ 3226945 w 3604437"/>
              <a:gd name="connsiteY4" fmla="*/ 923878 h 2362200"/>
              <a:gd name="connsiteX5" fmla="*/ 3604437 w 3604437"/>
              <a:gd name="connsiteY5" fmla="*/ 1371789 h 2362200"/>
              <a:gd name="connsiteX6" fmla="*/ 3226945 w 3604437"/>
              <a:gd name="connsiteY6" fmla="*/ 1819700 h 2362200"/>
              <a:gd name="connsiteX7" fmla="*/ 3151819 w 3604437"/>
              <a:gd name="connsiteY7" fmla="*/ 1827024 h 2362200"/>
              <a:gd name="connsiteX8" fmla="*/ 3151819 w 3604437"/>
              <a:gd name="connsiteY8" fmla="*/ 2362200 h 2362200"/>
              <a:gd name="connsiteX9" fmla="*/ 2048682 w 3604437"/>
              <a:gd name="connsiteY9" fmla="*/ 2362200 h 2362200"/>
              <a:gd name="connsiteX10" fmla="*/ 1575909 w 3604437"/>
              <a:gd name="connsiteY10" fmla="*/ 1905000 h 2362200"/>
              <a:gd name="connsiteX11" fmla="*/ 1103136 w 3604437"/>
              <a:gd name="connsiteY11" fmla="*/ 2362200 h 2362200"/>
              <a:gd name="connsiteX12" fmla="*/ 0 w 3604437"/>
              <a:gd name="connsiteY12" fmla="*/ 2362200 h 2362200"/>
              <a:gd name="connsiteX13" fmla="*/ 0 w 3604437"/>
              <a:gd name="connsiteY13" fmla="*/ 457200 h 2362200"/>
              <a:gd name="connsiteX14" fmla="*/ 1096054 w 3604437"/>
              <a:gd name="connsiteY14" fmla="*/ 457200 h 2362200"/>
              <a:gd name="connsiteX15" fmla="*/ 1568826 w 3604437"/>
              <a:gd name="connsiteY15" fmla="*/ 0 h 2362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604437" h="2362200">
                <a:moveTo>
                  <a:pt x="1568826" y="0"/>
                </a:moveTo>
                <a:cubicBezTo>
                  <a:pt x="1829932" y="0"/>
                  <a:pt x="2041599" y="204695"/>
                  <a:pt x="2041599" y="457200"/>
                </a:cubicBezTo>
                <a:lnTo>
                  <a:pt x="3151819" y="457200"/>
                </a:lnTo>
                <a:lnTo>
                  <a:pt x="3151819" y="916554"/>
                </a:lnTo>
                <a:lnTo>
                  <a:pt x="3226945" y="923878"/>
                </a:lnTo>
                <a:cubicBezTo>
                  <a:pt x="3442380" y="966510"/>
                  <a:pt x="3604437" y="1150847"/>
                  <a:pt x="3604437" y="1371789"/>
                </a:cubicBezTo>
                <a:cubicBezTo>
                  <a:pt x="3604437" y="1592731"/>
                  <a:pt x="3442380" y="1777068"/>
                  <a:pt x="3226945" y="1819700"/>
                </a:cubicBezTo>
                <a:lnTo>
                  <a:pt x="3151819" y="1827024"/>
                </a:lnTo>
                <a:lnTo>
                  <a:pt x="3151819" y="2362200"/>
                </a:lnTo>
                <a:lnTo>
                  <a:pt x="2048682" y="2362200"/>
                </a:lnTo>
                <a:cubicBezTo>
                  <a:pt x="2048682" y="2109695"/>
                  <a:pt x="1837014" y="1905000"/>
                  <a:pt x="1575909" y="1905000"/>
                </a:cubicBezTo>
                <a:cubicBezTo>
                  <a:pt x="1314803" y="1905000"/>
                  <a:pt x="1103136" y="2109695"/>
                  <a:pt x="1103136" y="2362200"/>
                </a:cubicBezTo>
                <a:lnTo>
                  <a:pt x="0" y="2362200"/>
                </a:lnTo>
                <a:lnTo>
                  <a:pt x="0" y="457200"/>
                </a:lnTo>
                <a:lnTo>
                  <a:pt x="1096054" y="457200"/>
                </a:lnTo>
                <a:cubicBezTo>
                  <a:pt x="1096054" y="204695"/>
                  <a:pt x="1307721" y="0"/>
                  <a:pt x="1568826" y="0"/>
                </a:cubicBezTo>
                <a:close/>
              </a:path>
            </a:pathLst>
          </a:custGeom>
        </p:spPr>
      </p:pic>
      <p:pic>
        <p:nvPicPr>
          <p:cNvPr id="74" name="Imagen 7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112779" y="1896183"/>
            <a:ext cx="2802357" cy="1944000"/>
          </a:xfrm>
          <a:custGeom>
            <a:avLst/>
            <a:gdLst>
              <a:gd name="connsiteX0" fmla="*/ 0 w 2802357"/>
              <a:gd name="connsiteY0" fmla="*/ 0 h 1944000"/>
              <a:gd name="connsiteX1" fmla="*/ 948880 w 2802357"/>
              <a:gd name="connsiteY1" fmla="*/ 0 h 1944000"/>
              <a:gd name="connsiteX2" fmla="*/ 957127 w 2802357"/>
              <a:gd name="connsiteY2" fmla="*/ 87082 h 1944000"/>
              <a:gd name="connsiteX3" fmla="*/ 1368941 w 2802357"/>
              <a:gd name="connsiteY3" fmla="*/ 444340 h 1944000"/>
              <a:gd name="connsiteX4" fmla="*/ 1780755 w 2802357"/>
              <a:gd name="connsiteY4" fmla="*/ 87082 h 1944000"/>
              <a:gd name="connsiteX5" fmla="*/ 1789002 w 2802357"/>
              <a:gd name="connsiteY5" fmla="*/ 0 h 1944000"/>
              <a:gd name="connsiteX6" fmla="*/ 2802357 w 2802357"/>
              <a:gd name="connsiteY6" fmla="*/ 0 h 1944000"/>
              <a:gd name="connsiteX7" fmla="*/ 2802357 w 2802357"/>
              <a:gd name="connsiteY7" fmla="*/ 420227 h 1944000"/>
              <a:gd name="connsiteX8" fmla="*/ 2732048 w 2802357"/>
              <a:gd name="connsiteY8" fmla="*/ 427315 h 1944000"/>
              <a:gd name="connsiteX9" fmla="*/ 2366990 w 2802357"/>
              <a:gd name="connsiteY9" fmla="*/ 875226 h 1944000"/>
              <a:gd name="connsiteX10" fmla="*/ 2732048 w 2802357"/>
              <a:gd name="connsiteY10" fmla="*/ 1323137 h 1944000"/>
              <a:gd name="connsiteX11" fmla="*/ 2802357 w 2802357"/>
              <a:gd name="connsiteY11" fmla="*/ 1330225 h 1944000"/>
              <a:gd name="connsiteX12" fmla="*/ 2802357 w 2802357"/>
              <a:gd name="connsiteY12" fmla="*/ 1944000 h 1944000"/>
              <a:gd name="connsiteX13" fmla="*/ 1777718 w 2802357"/>
              <a:gd name="connsiteY13" fmla="*/ 1944000 h 1944000"/>
              <a:gd name="connsiteX14" fmla="*/ 1779222 w 2802357"/>
              <a:gd name="connsiteY14" fmla="*/ 1929076 h 1944000"/>
              <a:gd name="connsiteX15" fmla="*/ 1322022 w 2802357"/>
              <a:gd name="connsiteY15" fmla="*/ 1471876 h 1944000"/>
              <a:gd name="connsiteX16" fmla="*/ 864822 w 2802357"/>
              <a:gd name="connsiteY16" fmla="*/ 1929076 h 1944000"/>
              <a:gd name="connsiteX17" fmla="*/ 866327 w 2802357"/>
              <a:gd name="connsiteY17" fmla="*/ 1944000 h 1944000"/>
              <a:gd name="connsiteX18" fmla="*/ 0 w 2802357"/>
              <a:gd name="connsiteY18" fmla="*/ 1944000 h 1944000"/>
              <a:gd name="connsiteX19" fmla="*/ 0 w 2802357"/>
              <a:gd name="connsiteY19" fmla="*/ 1313952 h 1944000"/>
              <a:gd name="connsiteX20" fmla="*/ 66796 w 2802357"/>
              <a:gd name="connsiteY20" fmla="*/ 1306785 h 1944000"/>
              <a:gd name="connsiteX21" fmla="*/ 402434 w 2802357"/>
              <a:gd name="connsiteY21" fmla="*/ 868444 h 1944000"/>
              <a:gd name="connsiteX22" fmla="*/ 66796 w 2802357"/>
              <a:gd name="connsiteY22" fmla="*/ 430104 h 1944000"/>
              <a:gd name="connsiteX23" fmla="*/ 0 w 2802357"/>
              <a:gd name="connsiteY23" fmla="*/ 422936 h 19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802357" h="1944000">
                <a:moveTo>
                  <a:pt x="0" y="0"/>
                </a:moveTo>
                <a:lnTo>
                  <a:pt x="948880" y="0"/>
                </a:lnTo>
                <a:lnTo>
                  <a:pt x="957127" y="87082"/>
                </a:lnTo>
                <a:cubicBezTo>
                  <a:pt x="996324" y="290969"/>
                  <a:pt x="1165805" y="444340"/>
                  <a:pt x="1368941" y="444340"/>
                </a:cubicBezTo>
                <a:cubicBezTo>
                  <a:pt x="1572076" y="444340"/>
                  <a:pt x="1741557" y="290969"/>
                  <a:pt x="1780755" y="87082"/>
                </a:cubicBezTo>
                <a:lnTo>
                  <a:pt x="1789002" y="0"/>
                </a:lnTo>
                <a:lnTo>
                  <a:pt x="2802357" y="0"/>
                </a:lnTo>
                <a:lnTo>
                  <a:pt x="2802357" y="420227"/>
                </a:lnTo>
                <a:lnTo>
                  <a:pt x="2732048" y="427315"/>
                </a:lnTo>
                <a:cubicBezTo>
                  <a:pt x="2523710" y="469947"/>
                  <a:pt x="2366990" y="654284"/>
                  <a:pt x="2366990" y="875226"/>
                </a:cubicBezTo>
                <a:cubicBezTo>
                  <a:pt x="2366990" y="1096168"/>
                  <a:pt x="2523710" y="1280505"/>
                  <a:pt x="2732048" y="1323137"/>
                </a:cubicBezTo>
                <a:lnTo>
                  <a:pt x="2802357" y="1330225"/>
                </a:lnTo>
                <a:lnTo>
                  <a:pt x="2802357" y="1944000"/>
                </a:lnTo>
                <a:lnTo>
                  <a:pt x="1777718" y="1944000"/>
                </a:lnTo>
                <a:lnTo>
                  <a:pt x="1779222" y="1929076"/>
                </a:lnTo>
                <a:cubicBezTo>
                  <a:pt x="1779222" y="1676571"/>
                  <a:pt x="1574527" y="1471876"/>
                  <a:pt x="1322022" y="1471876"/>
                </a:cubicBezTo>
                <a:cubicBezTo>
                  <a:pt x="1069517" y="1471876"/>
                  <a:pt x="864822" y="1676571"/>
                  <a:pt x="864822" y="1929076"/>
                </a:cubicBezTo>
                <a:lnTo>
                  <a:pt x="866327" y="1944000"/>
                </a:lnTo>
                <a:lnTo>
                  <a:pt x="0" y="1944000"/>
                </a:lnTo>
                <a:lnTo>
                  <a:pt x="0" y="1313952"/>
                </a:lnTo>
                <a:lnTo>
                  <a:pt x="66796" y="1306785"/>
                </a:lnTo>
                <a:cubicBezTo>
                  <a:pt x="258345" y="1265064"/>
                  <a:pt x="402434" y="1084665"/>
                  <a:pt x="402434" y="868444"/>
                </a:cubicBezTo>
                <a:cubicBezTo>
                  <a:pt x="402434" y="652223"/>
                  <a:pt x="258345" y="471825"/>
                  <a:pt x="66796" y="430104"/>
                </a:cubicBezTo>
                <a:lnTo>
                  <a:pt x="0" y="422936"/>
                </a:lnTo>
                <a:close/>
              </a:path>
            </a:pathLst>
          </a:custGeom>
        </p:spPr>
      </p:pic>
      <p:pic>
        <p:nvPicPr>
          <p:cNvPr id="75" name="Imagen 7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55514" y="1417619"/>
            <a:ext cx="3712030" cy="2577437"/>
          </a:xfrm>
          <a:custGeom>
            <a:avLst/>
            <a:gdLst>
              <a:gd name="connsiteX0" fmla="*/ 2085424 w 3673439"/>
              <a:gd name="connsiteY0" fmla="*/ 0 h 2564407"/>
              <a:gd name="connsiteX1" fmla="*/ 2539162 w 3673439"/>
              <a:gd name="connsiteY1" fmla="*/ 392913 h 2564407"/>
              <a:gd name="connsiteX2" fmla="*/ 2542337 w 3673439"/>
              <a:gd name="connsiteY2" fmla="*/ 426391 h 2564407"/>
              <a:gd name="connsiteX3" fmla="*/ 3673439 w 3673439"/>
              <a:gd name="connsiteY3" fmla="*/ 426391 h 2564407"/>
              <a:gd name="connsiteX4" fmla="*/ 3673439 w 3673439"/>
              <a:gd name="connsiteY4" fmla="*/ 2564407 h 2564407"/>
              <a:gd name="connsiteX5" fmla="*/ 2499966 w 3673439"/>
              <a:gd name="connsiteY5" fmla="*/ 2564407 h 2564407"/>
              <a:gd name="connsiteX6" fmla="*/ 2508178 w 3673439"/>
              <a:gd name="connsiteY6" fmla="*/ 2482944 h 2564407"/>
              <a:gd name="connsiteX7" fmla="*/ 2050978 w 3673439"/>
              <a:gd name="connsiteY7" fmla="*/ 2025744 h 2564407"/>
              <a:gd name="connsiteX8" fmla="*/ 1593778 w 3673439"/>
              <a:gd name="connsiteY8" fmla="*/ 2482944 h 2564407"/>
              <a:gd name="connsiteX9" fmla="*/ 1601990 w 3673439"/>
              <a:gd name="connsiteY9" fmla="*/ 2564407 h 2564407"/>
              <a:gd name="connsiteX10" fmla="*/ 441030 w 3673439"/>
              <a:gd name="connsiteY10" fmla="*/ 2564407 h 2564407"/>
              <a:gd name="connsiteX11" fmla="*/ 441030 w 3673439"/>
              <a:gd name="connsiteY11" fmla="*/ 1867895 h 2564407"/>
              <a:gd name="connsiteX12" fmla="*/ 369807 w 3673439"/>
              <a:gd name="connsiteY12" fmla="*/ 1860266 h 2564407"/>
              <a:gd name="connsiteX13" fmla="*/ 0 w 3673439"/>
              <a:gd name="connsiteY13" fmla="*/ 1378178 h 2564407"/>
              <a:gd name="connsiteX14" fmla="*/ 369807 w 3673439"/>
              <a:gd name="connsiteY14" fmla="*/ 896090 h 2564407"/>
              <a:gd name="connsiteX15" fmla="*/ 441030 w 3673439"/>
              <a:gd name="connsiteY15" fmla="*/ 888461 h 2564407"/>
              <a:gd name="connsiteX16" fmla="*/ 441030 w 3673439"/>
              <a:gd name="connsiteY16" fmla="*/ 426391 h 2564407"/>
              <a:gd name="connsiteX17" fmla="*/ 1628510 w 3673439"/>
              <a:gd name="connsiteY17" fmla="*/ 426391 h 2564407"/>
              <a:gd name="connsiteX18" fmla="*/ 1631687 w 3673439"/>
              <a:gd name="connsiteY18" fmla="*/ 392913 h 2564407"/>
              <a:gd name="connsiteX19" fmla="*/ 2085424 w 3673439"/>
              <a:gd name="connsiteY19" fmla="*/ 0 h 2564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673439" h="2564407">
                <a:moveTo>
                  <a:pt x="2085424" y="0"/>
                </a:moveTo>
                <a:cubicBezTo>
                  <a:pt x="2309239" y="0"/>
                  <a:pt x="2495974" y="168678"/>
                  <a:pt x="2539162" y="392913"/>
                </a:cubicBezTo>
                <a:lnTo>
                  <a:pt x="2542337" y="426391"/>
                </a:lnTo>
                <a:lnTo>
                  <a:pt x="3673439" y="426391"/>
                </a:lnTo>
                <a:lnTo>
                  <a:pt x="3673439" y="2564407"/>
                </a:lnTo>
                <a:lnTo>
                  <a:pt x="2499966" y="2564407"/>
                </a:lnTo>
                <a:lnTo>
                  <a:pt x="2508178" y="2482944"/>
                </a:lnTo>
                <a:cubicBezTo>
                  <a:pt x="2508178" y="2230439"/>
                  <a:pt x="2303483" y="2025744"/>
                  <a:pt x="2050978" y="2025744"/>
                </a:cubicBezTo>
                <a:cubicBezTo>
                  <a:pt x="1798473" y="2025744"/>
                  <a:pt x="1593778" y="2230439"/>
                  <a:pt x="1593778" y="2482944"/>
                </a:cubicBezTo>
                <a:lnTo>
                  <a:pt x="1601990" y="2564407"/>
                </a:lnTo>
                <a:lnTo>
                  <a:pt x="441030" y="2564407"/>
                </a:lnTo>
                <a:lnTo>
                  <a:pt x="441030" y="1867895"/>
                </a:lnTo>
                <a:lnTo>
                  <a:pt x="369807" y="1860266"/>
                </a:lnTo>
                <a:cubicBezTo>
                  <a:pt x="158758" y="1814381"/>
                  <a:pt x="0" y="1615979"/>
                  <a:pt x="0" y="1378178"/>
                </a:cubicBezTo>
                <a:cubicBezTo>
                  <a:pt x="0" y="1140378"/>
                  <a:pt x="158758" y="941975"/>
                  <a:pt x="369807" y="896090"/>
                </a:cubicBezTo>
                <a:lnTo>
                  <a:pt x="441030" y="888461"/>
                </a:lnTo>
                <a:lnTo>
                  <a:pt x="441030" y="426391"/>
                </a:lnTo>
                <a:lnTo>
                  <a:pt x="1628510" y="426391"/>
                </a:lnTo>
                <a:lnTo>
                  <a:pt x="1631687" y="392913"/>
                </a:lnTo>
                <a:cubicBezTo>
                  <a:pt x="1674873" y="168678"/>
                  <a:pt x="1861608" y="0"/>
                  <a:pt x="2085424" y="0"/>
                </a:cubicBezTo>
                <a:close/>
              </a:path>
            </a:pathLst>
          </a:custGeom>
        </p:spPr>
      </p:pic>
      <p:pic>
        <p:nvPicPr>
          <p:cNvPr id="76" name="Imagen 75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69359" y="3306996"/>
            <a:ext cx="3216595" cy="2408005"/>
          </a:xfrm>
          <a:custGeom>
            <a:avLst/>
            <a:gdLst>
              <a:gd name="connsiteX0" fmla="*/ 1573618 w 3147236"/>
              <a:gd name="connsiteY0" fmla="*/ 0 h 2408005"/>
              <a:gd name="connsiteX1" fmla="*/ 2045703 w 3147236"/>
              <a:gd name="connsiteY1" fmla="*/ 457200 h 2408005"/>
              <a:gd name="connsiteX2" fmla="*/ 2045525 w 3147236"/>
              <a:gd name="connsiteY2" fmla="*/ 458911 h 2408005"/>
              <a:gd name="connsiteX3" fmla="*/ 3147236 w 3147236"/>
              <a:gd name="connsiteY3" fmla="*/ 458911 h 2408005"/>
              <a:gd name="connsiteX4" fmla="*/ 3147236 w 3147236"/>
              <a:gd name="connsiteY4" fmla="*/ 780071 h 2408005"/>
              <a:gd name="connsiteX5" fmla="*/ 3055095 w 3147236"/>
              <a:gd name="connsiteY5" fmla="*/ 789360 h 2408005"/>
              <a:gd name="connsiteX6" fmla="*/ 2690037 w 3147236"/>
              <a:gd name="connsiteY6" fmla="*/ 1237271 h 2408005"/>
              <a:gd name="connsiteX7" fmla="*/ 3055095 w 3147236"/>
              <a:gd name="connsiteY7" fmla="*/ 1685183 h 2408005"/>
              <a:gd name="connsiteX8" fmla="*/ 3147236 w 3147236"/>
              <a:gd name="connsiteY8" fmla="*/ 1694471 h 2408005"/>
              <a:gd name="connsiteX9" fmla="*/ 3147236 w 3147236"/>
              <a:gd name="connsiteY9" fmla="*/ 2408005 h 2408005"/>
              <a:gd name="connsiteX10" fmla="*/ 0 w 3147236"/>
              <a:gd name="connsiteY10" fmla="*/ 2408005 h 2408005"/>
              <a:gd name="connsiteX11" fmla="*/ 0 w 3147236"/>
              <a:gd name="connsiteY11" fmla="*/ 458911 h 2408005"/>
              <a:gd name="connsiteX12" fmla="*/ 1101711 w 3147236"/>
              <a:gd name="connsiteY12" fmla="*/ 458911 h 2408005"/>
              <a:gd name="connsiteX13" fmla="*/ 1101532 w 3147236"/>
              <a:gd name="connsiteY13" fmla="*/ 457200 h 2408005"/>
              <a:gd name="connsiteX14" fmla="*/ 1573618 w 3147236"/>
              <a:gd name="connsiteY14" fmla="*/ 0 h 2408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147236" h="2408005">
                <a:moveTo>
                  <a:pt x="1573618" y="0"/>
                </a:moveTo>
                <a:cubicBezTo>
                  <a:pt x="1834343" y="0"/>
                  <a:pt x="2045703" y="204695"/>
                  <a:pt x="2045703" y="457200"/>
                </a:cubicBezTo>
                <a:lnTo>
                  <a:pt x="2045525" y="458911"/>
                </a:lnTo>
                <a:lnTo>
                  <a:pt x="3147236" y="458911"/>
                </a:lnTo>
                <a:lnTo>
                  <a:pt x="3147236" y="780071"/>
                </a:lnTo>
                <a:lnTo>
                  <a:pt x="3055095" y="789360"/>
                </a:lnTo>
                <a:cubicBezTo>
                  <a:pt x="2846757" y="831992"/>
                  <a:pt x="2690037" y="1016329"/>
                  <a:pt x="2690037" y="1237271"/>
                </a:cubicBezTo>
                <a:cubicBezTo>
                  <a:pt x="2690037" y="1458213"/>
                  <a:pt x="2846757" y="1642550"/>
                  <a:pt x="3055095" y="1685183"/>
                </a:cubicBezTo>
                <a:lnTo>
                  <a:pt x="3147236" y="1694471"/>
                </a:lnTo>
                <a:lnTo>
                  <a:pt x="3147236" y="2408005"/>
                </a:lnTo>
                <a:lnTo>
                  <a:pt x="0" y="2408005"/>
                </a:lnTo>
                <a:lnTo>
                  <a:pt x="0" y="458911"/>
                </a:lnTo>
                <a:lnTo>
                  <a:pt x="1101711" y="458911"/>
                </a:lnTo>
                <a:lnTo>
                  <a:pt x="1101532" y="457200"/>
                </a:lnTo>
                <a:cubicBezTo>
                  <a:pt x="1101532" y="204695"/>
                  <a:pt x="1312892" y="0"/>
                  <a:pt x="1573618" y="0"/>
                </a:cubicBezTo>
                <a:close/>
              </a:path>
            </a:pathLst>
          </a:custGeom>
        </p:spPr>
      </p:pic>
      <p:pic>
        <p:nvPicPr>
          <p:cNvPr id="77" name="Imagen 76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35624" y="3343352"/>
            <a:ext cx="3313970" cy="2371649"/>
          </a:xfrm>
          <a:custGeom>
            <a:avLst/>
            <a:gdLst>
              <a:gd name="connsiteX0" fmla="*/ 1797005 w 3292134"/>
              <a:gd name="connsiteY0" fmla="*/ 0 h 2371649"/>
              <a:gd name="connsiteX1" fmla="*/ 2258774 w 3292134"/>
              <a:gd name="connsiteY1" fmla="*/ 457200 h 2371649"/>
              <a:gd name="connsiteX2" fmla="*/ 2255476 w 3292134"/>
              <a:gd name="connsiteY2" fmla="*/ 489586 h 2371649"/>
              <a:gd name="connsiteX3" fmla="*/ 3292134 w 3292134"/>
              <a:gd name="connsiteY3" fmla="*/ 489586 h 2371649"/>
              <a:gd name="connsiteX4" fmla="*/ 3292134 w 3292134"/>
              <a:gd name="connsiteY4" fmla="*/ 810636 h 2371649"/>
              <a:gd name="connsiteX5" fmla="*/ 3221825 w 3292134"/>
              <a:gd name="connsiteY5" fmla="*/ 817724 h 2371649"/>
              <a:gd name="connsiteX6" fmla="*/ 2856767 w 3292134"/>
              <a:gd name="connsiteY6" fmla="*/ 1265635 h 2371649"/>
              <a:gd name="connsiteX7" fmla="*/ 3221825 w 3292134"/>
              <a:gd name="connsiteY7" fmla="*/ 1713547 h 2371649"/>
              <a:gd name="connsiteX8" fmla="*/ 3292134 w 3292134"/>
              <a:gd name="connsiteY8" fmla="*/ 1720634 h 2371649"/>
              <a:gd name="connsiteX9" fmla="*/ 3292134 w 3292134"/>
              <a:gd name="connsiteY9" fmla="*/ 2371649 h 2371649"/>
              <a:gd name="connsiteX10" fmla="*/ 461769 w 3292134"/>
              <a:gd name="connsiteY10" fmla="*/ 2371649 h 2371649"/>
              <a:gd name="connsiteX11" fmla="*/ 461769 w 3292134"/>
              <a:gd name="connsiteY11" fmla="*/ 1658115 h 2371649"/>
              <a:gd name="connsiteX12" fmla="*/ 0 w 3292134"/>
              <a:gd name="connsiteY12" fmla="*/ 1200915 h 2371649"/>
              <a:gd name="connsiteX13" fmla="*/ 461769 w 3292134"/>
              <a:gd name="connsiteY13" fmla="*/ 743715 h 2371649"/>
              <a:gd name="connsiteX14" fmla="*/ 461769 w 3292134"/>
              <a:gd name="connsiteY14" fmla="*/ 489586 h 2371649"/>
              <a:gd name="connsiteX15" fmla="*/ 1338533 w 3292134"/>
              <a:gd name="connsiteY15" fmla="*/ 489586 h 2371649"/>
              <a:gd name="connsiteX16" fmla="*/ 1335235 w 3292134"/>
              <a:gd name="connsiteY16" fmla="*/ 457200 h 2371649"/>
              <a:gd name="connsiteX17" fmla="*/ 1797005 w 3292134"/>
              <a:gd name="connsiteY17" fmla="*/ 0 h 23716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292134" h="2371649">
                <a:moveTo>
                  <a:pt x="1797005" y="0"/>
                </a:moveTo>
                <a:cubicBezTo>
                  <a:pt x="2052033" y="0"/>
                  <a:pt x="2258774" y="204695"/>
                  <a:pt x="2258774" y="457200"/>
                </a:cubicBezTo>
                <a:lnTo>
                  <a:pt x="2255476" y="489586"/>
                </a:lnTo>
                <a:lnTo>
                  <a:pt x="3292134" y="489586"/>
                </a:lnTo>
                <a:lnTo>
                  <a:pt x="3292134" y="810636"/>
                </a:lnTo>
                <a:lnTo>
                  <a:pt x="3221825" y="817724"/>
                </a:lnTo>
                <a:cubicBezTo>
                  <a:pt x="3013487" y="860356"/>
                  <a:pt x="2856767" y="1044693"/>
                  <a:pt x="2856767" y="1265635"/>
                </a:cubicBezTo>
                <a:cubicBezTo>
                  <a:pt x="2856767" y="1486577"/>
                  <a:pt x="3013487" y="1670914"/>
                  <a:pt x="3221825" y="1713547"/>
                </a:cubicBezTo>
                <a:lnTo>
                  <a:pt x="3292134" y="1720634"/>
                </a:lnTo>
                <a:lnTo>
                  <a:pt x="3292134" y="2371649"/>
                </a:lnTo>
                <a:lnTo>
                  <a:pt x="461769" y="2371649"/>
                </a:lnTo>
                <a:lnTo>
                  <a:pt x="461769" y="1658115"/>
                </a:lnTo>
                <a:cubicBezTo>
                  <a:pt x="206741" y="1658115"/>
                  <a:pt x="0" y="1453420"/>
                  <a:pt x="0" y="1200915"/>
                </a:cubicBezTo>
                <a:cubicBezTo>
                  <a:pt x="0" y="948410"/>
                  <a:pt x="206741" y="743715"/>
                  <a:pt x="461769" y="743715"/>
                </a:cubicBezTo>
                <a:lnTo>
                  <a:pt x="461769" y="489586"/>
                </a:lnTo>
                <a:lnTo>
                  <a:pt x="1338533" y="489586"/>
                </a:lnTo>
                <a:lnTo>
                  <a:pt x="1335235" y="457200"/>
                </a:lnTo>
                <a:cubicBezTo>
                  <a:pt x="1335235" y="204695"/>
                  <a:pt x="1541976" y="0"/>
                  <a:pt x="1797005" y="0"/>
                </a:cubicBezTo>
                <a:close/>
              </a:path>
            </a:pathLst>
          </a:custGeom>
        </p:spPr>
      </p:pic>
      <p:pic>
        <p:nvPicPr>
          <p:cNvPr id="78" name="Imagen 77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92394" y="3443364"/>
            <a:ext cx="3675150" cy="2271637"/>
          </a:xfrm>
          <a:custGeom>
            <a:avLst/>
            <a:gdLst>
              <a:gd name="connsiteX0" fmla="*/ 2007312 w 3629773"/>
              <a:gd name="connsiteY0" fmla="*/ 0 h 2271637"/>
              <a:gd name="connsiteX1" fmla="*/ 2455224 w 3629773"/>
              <a:gd name="connsiteY1" fmla="*/ 365058 h 2271637"/>
              <a:gd name="connsiteX2" fmla="*/ 2461470 w 3629773"/>
              <a:gd name="connsiteY2" fmla="*/ 427019 h 2271637"/>
              <a:gd name="connsiteX3" fmla="*/ 3629773 w 3629773"/>
              <a:gd name="connsiteY3" fmla="*/ 427019 h 2271637"/>
              <a:gd name="connsiteX4" fmla="*/ 3629773 w 3629773"/>
              <a:gd name="connsiteY4" fmla="*/ 2271637 h 2271637"/>
              <a:gd name="connsiteX5" fmla="*/ 435367 w 3629773"/>
              <a:gd name="connsiteY5" fmla="*/ 2271637 h 2271637"/>
              <a:gd name="connsiteX6" fmla="*/ 435367 w 3629773"/>
              <a:gd name="connsiteY6" fmla="*/ 1605908 h 2271637"/>
              <a:gd name="connsiteX7" fmla="*/ 365058 w 3629773"/>
              <a:gd name="connsiteY7" fmla="*/ 1598821 h 2271637"/>
              <a:gd name="connsiteX8" fmla="*/ 0 w 3629773"/>
              <a:gd name="connsiteY8" fmla="*/ 1150909 h 2271637"/>
              <a:gd name="connsiteX9" fmla="*/ 365058 w 3629773"/>
              <a:gd name="connsiteY9" fmla="*/ 702998 h 2271637"/>
              <a:gd name="connsiteX10" fmla="*/ 435367 w 3629773"/>
              <a:gd name="connsiteY10" fmla="*/ 695910 h 2271637"/>
              <a:gd name="connsiteX11" fmla="*/ 435367 w 3629773"/>
              <a:gd name="connsiteY11" fmla="*/ 427019 h 2271637"/>
              <a:gd name="connsiteX12" fmla="*/ 1553155 w 3629773"/>
              <a:gd name="connsiteY12" fmla="*/ 427019 h 2271637"/>
              <a:gd name="connsiteX13" fmla="*/ 1559401 w 3629773"/>
              <a:gd name="connsiteY13" fmla="*/ 365058 h 2271637"/>
              <a:gd name="connsiteX14" fmla="*/ 2007312 w 3629773"/>
              <a:gd name="connsiteY14" fmla="*/ 0 h 227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629773" h="2271637">
                <a:moveTo>
                  <a:pt x="2007312" y="0"/>
                </a:moveTo>
                <a:cubicBezTo>
                  <a:pt x="2228254" y="0"/>
                  <a:pt x="2412591" y="156720"/>
                  <a:pt x="2455224" y="365058"/>
                </a:cubicBezTo>
                <a:lnTo>
                  <a:pt x="2461470" y="427019"/>
                </a:lnTo>
                <a:lnTo>
                  <a:pt x="3629773" y="427019"/>
                </a:lnTo>
                <a:lnTo>
                  <a:pt x="3629773" y="2271637"/>
                </a:lnTo>
                <a:lnTo>
                  <a:pt x="435367" y="2271637"/>
                </a:lnTo>
                <a:lnTo>
                  <a:pt x="435367" y="1605908"/>
                </a:lnTo>
                <a:lnTo>
                  <a:pt x="365058" y="1598821"/>
                </a:lnTo>
                <a:cubicBezTo>
                  <a:pt x="156719" y="1556188"/>
                  <a:pt x="0" y="1371851"/>
                  <a:pt x="0" y="1150909"/>
                </a:cubicBezTo>
                <a:cubicBezTo>
                  <a:pt x="0" y="929967"/>
                  <a:pt x="156719" y="745630"/>
                  <a:pt x="365058" y="702998"/>
                </a:cubicBezTo>
                <a:lnTo>
                  <a:pt x="435367" y="695910"/>
                </a:lnTo>
                <a:lnTo>
                  <a:pt x="435367" y="427019"/>
                </a:lnTo>
                <a:lnTo>
                  <a:pt x="1553155" y="427019"/>
                </a:lnTo>
                <a:lnTo>
                  <a:pt x="1559401" y="365058"/>
                </a:lnTo>
                <a:cubicBezTo>
                  <a:pt x="1602033" y="156720"/>
                  <a:pt x="1786370" y="0"/>
                  <a:pt x="2007312" y="0"/>
                </a:cubicBezTo>
                <a:close/>
              </a:path>
            </a:pathLst>
          </a:cu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359" y="0"/>
            <a:ext cx="926473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097" y="0"/>
            <a:ext cx="9270925" cy="5715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359" y="0"/>
            <a:ext cx="9299187" cy="5715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097" y="0"/>
            <a:ext cx="9264729" cy="5715000"/>
          </a:xfrm>
          <a:prstGeom prst="rect">
            <a:avLst/>
          </a:prstGeom>
        </p:spPr>
      </p:pic>
    </p:spTree>
  </p:cSld>
  <p:clrMapOvr>
    <a:masterClrMapping/>
  </p:clrMapOvr>
  <p:transition spd="slow" advTm="3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5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0"/>
                            </p:stCondLst>
                            <p:childTnLst>
                              <p:par>
                                <p:cTn id="76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0"/>
                            </p:stCondLst>
                            <p:childTnLst>
                              <p:par>
                                <p:cTn id="80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0"/>
                            </p:stCondLst>
                            <p:childTnLst>
                              <p:par>
                                <p:cTn id="84" presetID="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  <a:custGeom>
            <a:avLst/>
            <a:gdLst>
              <a:gd name="connsiteX0" fmla="*/ 9144000 w 9144000"/>
              <a:gd name="connsiteY0" fmla="*/ 0 h 5715000"/>
              <a:gd name="connsiteX1" fmla="*/ 9144000 w 9144000"/>
              <a:gd name="connsiteY1" fmla="*/ 5715000 h 5715000"/>
              <a:gd name="connsiteX2" fmla="*/ 0 w 9144000"/>
              <a:gd name="connsiteY2" fmla="*/ 2857500 h 571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44000" h="5715000">
                <a:moveTo>
                  <a:pt x="9144000" y="0"/>
                </a:moveTo>
                <a:lnTo>
                  <a:pt x="9144000" y="5715000"/>
                </a:lnTo>
                <a:lnTo>
                  <a:pt x="0" y="2857500"/>
                </a:lnTo>
                <a:close/>
              </a:path>
            </a:pathLst>
          </a:cu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2857500"/>
          </a:xfrm>
          <a:custGeom>
            <a:avLst/>
            <a:gdLst>
              <a:gd name="connsiteX0" fmla="*/ 0 w 9144000"/>
              <a:gd name="connsiteY0" fmla="*/ 0 h 2857500"/>
              <a:gd name="connsiteX1" fmla="*/ 9144000 w 9144000"/>
              <a:gd name="connsiteY1" fmla="*/ 0 h 2857500"/>
              <a:gd name="connsiteX2" fmla="*/ 9144000 w 9144000"/>
              <a:gd name="connsiteY2" fmla="*/ 31750 h 2857500"/>
              <a:gd name="connsiteX3" fmla="*/ 0 w 9144000"/>
              <a:gd name="connsiteY3" fmla="*/ 28575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2857500">
                <a:moveTo>
                  <a:pt x="0" y="0"/>
                </a:moveTo>
                <a:lnTo>
                  <a:pt x="9144000" y="0"/>
                </a:lnTo>
                <a:lnTo>
                  <a:pt x="9144000" y="31750"/>
                </a:lnTo>
                <a:lnTo>
                  <a:pt x="0" y="2857500"/>
                </a:lnTo>
                <a:close/>
              </a:path>
            </a:pathLst>
          </a:cu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2857500"/>
            <a:ext cx="9144000" cy="2857500"/>
          </a:xfrm>
          <a:custGeom>
            <a:avLst/>
            <a:gdLst>
              <a:gd name="connsiteX0" fmla="*/ 0 w 9144000"/>
              <a:gd name="connsiteY0" fmla="*/ 0 h 2857500"/>
              <a:gd name="connsiteX1" fmla="*/ 9144000 w 9144000"/>
              <a:gd name="connsiteY1" fmla="*/ 2857500 h 2857500"/>
              <a:gd name="connsiteX2" fmla="*/ 0 w 9144000"/>
              <a:gd name="connsiteY2" fmla="*/ 2857500 h 285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44000" h="2857500">
                <a:moveTo>
                  <a:pt x="0" y="0"/>
                </a:moveTo>
                <a:lnTo>
                  <a:pt x="9144000" y="2857500"/>
                </a:lnTo>
                <a:lnTo>
                  <a:pt x="0" y="2857500"/>
                </a:lnTo>
                <a:close/>
              </a:path>
            </a:pathLst>
          </a:cu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3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000"/>
                            </p:stCondLst>
                            <p:childTnLst>
                              <p:par>
                                <p:cTn id="51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43000" cy="5715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0" y="0"/>
            <a:ext cx="1143000" cy="5715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1143000" cy="5715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0"/>
            <a:ext cx="1143000" cy="5715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1143000" cy="5715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0"/>
            <a:ext cx="1143000" cy="5715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0"/>
            <a:ext cx="1143000" cy="5715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1143000" cy="5715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2"/>
          <a:stretch/>
        </p:blipFill>
        <p:spPr>
          <a:xfrm>
            <a:off x="0" y="0"/>
            <a:ext cx="4571999" cy="28575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47"/>
          <a:stretch/>
        </p:blipFill>
        <p:spPr>
          <a:xfrm>
            <a:off x="4572001" y="0"/>
            <a:ext cx="4572000" cy="2857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" r="1"/>
          <a:stretch/>
        </p:blipFill>
        <p:spPr>
          <a:xfrm>
            <a:off x="-1" y="2857500"/>
            <a:ext cx="4572001" cy="28575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8"/>
          <a:stretch/>
        </p:blipFill>
        <p:spPr>
          <a:xfrm>
            <a:off x="4571998" y="2857500"/>
            <a:ext cx="4572001" cy="28575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5715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7" y="0"/>
            <a:ext cx="4572000" cy="571500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571500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4" y="0"/>
            <a:ext cx="4572000" cy="571500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9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500"/>
                            </p:stCondLst>
                            <p:childTnLst>
                              <p:par>
                                <p:cTn id="94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9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7" dur="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7" dur="3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0500"/>
                            </p:stCondLst>
                            <p:childTnLst>
                              <p:par>
                                <p:cTn id="159" presetID="17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55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25500"/>
                            </p:stCondLst>
                            <p:childTnLst>
                              <p:par>
                                <p:cTn id="187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30500"/>
                            </p:stCondLst>
                            <p:childTnLst>
                              <p:par>
                                <p:cTn id="200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35500"/>
                            </p:stCondLst>
                            <p:childTnLst>
                              <p:par>
                                <p:cTn id="204" presetID="21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48000" cy="1905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3048000" cy="1905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3048000" cy="1905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0"/>
            <a:ext cx="3048000" cy="1905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905000"/>
            <a:ext cx="3048000" cy="1905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905000"/>
            <a:ext cx="3048000" cy="1905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0"/>
            <a:ext cx="3048000" cy="1905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3810000"/>
            <a:ext cx="3048000" cy="1905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810000"/>
            <a:ext cx="3048000" cy="1905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3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000"/>
                            </p:stCondLst>
                            <p:childTnLst>
                              <p:par>
                                <p:cTn id="95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9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2000"/>
                            </p:stCondLst>
                            <p:childTnLst>
                              <p:par>
                                <p:cTn id="110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43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4375"/>
            <a:ext cx="9144000" cy="71437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750"/>
            <a:ext cx="9144000" cy="71437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43125"/>
            <a:ext cx="9144000" cy="71437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500"/>
            <a:ext cx="9144000" cy="714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1875"/>
            <a:ext cx="9144000" cy="71437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6250"/>
            <a:ext cx="9144000" cy="71437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00625"/>
            <a:ext cx="9144000" cy="7143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286000" cy="142875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2286000" cy="142875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2286000" cy="142875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0"/>
            <a:ext cx="2286000" cy="142875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8750"/>
            <a:ext cx="2286000" cy="142875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428750"/>
            <a:ext cx="2286000" cy="142875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428750"/>
            <a:ext cx="2286000" cy="142875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1428750"/>
            <a:ext cx="2286000" cy="142875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5" y="2857500"/>
            <a:ext cx="2286000" cy="142875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243" y="2857500"/>
            <a:ext cx="2286000" cy="142875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485" y="2857500"/>
            <a:ext cx="2286000" cy="142875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485" y="2857500"/>
            <a:ext cx="2318272" cy="1428750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6250"/>
            <a:ext cx="2307515" cy="1428750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136" y="4273810"/>
            <a:ext cx="2286000" cy="144118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243" y="4273811"/>
            <a:ext cx="2286000" cy="1441188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727" y="4286250"/>
            <a:ext cx="2339787" cy="1428750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715000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5514" cy="5715000"/>
          </a:xfrm>
          <a:prstGeom prst="rect">
            <a:avLst/>
          </a:prstGeom>
        </p:spPr>
      </p:pic>
    </p:spTree>
  </p:cSld>
  <p:clrMapOvr>
    <a:masterClrMapping/>
  </p:clrMapOvr>
  <p:transition spd="slow" advTm="2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Rot by="21600000">
                                      <p:cBhvr>
                                        <p:cTn id="8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750"/>
                            </p:stCondLst>
                            <p:childTnLst>
                              <p:par>
                                <p:cTn id="86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1750"/>
                            </p:stCondLst>
                            <p:childTnLst>
                              <p:par>
                                <p:cTn id="183" presetID="3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7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6750"/>
                            </p:stCondLst>
                            <p:childTnLst>
                              <p:par>
                                <p:cTn id="190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1750"/>
                            </p:stCondLst>
                            <p:childTnLst>
                              <p:par>
                                <p:cTn id="201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0" y="0"/>
            <a:ext cx="9191853" cy="57240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413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91853" cy="5747657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28"/>
            <a:ext cx="1524000" cy="5747656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11828"/>
            <a:ext cx="1571852" cy="575948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1828"/>
            <a:ext cx="1524000" cy="5747656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11828"/>
            <a:ext cx="1524000" cy="5747656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9" y="0"/>
            <a:ext cx="1524000" cy="5747656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8" y="-11830"/>
            <a:ext cx="1524000" cy="575948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91852" cy="57713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2000">
        <p:fade/>
      </p:transition>
    </mc:Choice>
    <mc:Fallback xmlns="">
      <p:transition spd="med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000"/>
                            </p:stCondLst>
                            <p:childTnLst>
                              <p:par>
                                <p:cTn id="59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34000"/>
                            </p:stCondLst>
                            <p:childTnLst>
                              <p:par>
                                <p:cTn id="162" presetID="1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7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505806"/>
            <a:ext cx="4572000" cy="28575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505806"/>
            <a:ext cx="4572000" cy="28575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505806"/>
            <a:ext cx="4572000" cy="2857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505806"/>
            <a:ext cx="4572000" cy="28575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28575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2857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22824"/>
            <a:ext cx="4572000" cy="28921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857500"/>
            <a:ext cx="4572000" cy="28575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1000">
        <p:fade/>
      </p:transition>
    </mc:Choice>
    <mc:Fallback xmlns="">
      <p:transition spd="med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43200000">
                                      <p:cBhvr>
                                        <p:cTn id="3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3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43200000">
                                      <p:cBhvr>
                                        <p:cTn id="4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750"/>
                            </p:stCondLst>
                            <p:childTnLst>
                              <p:par>
                                <p:cTn id="43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-0.25 -0.2669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1336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25 -0.2652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13278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-0.25 0.2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1150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0.25 0.2336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1667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750"/>
                            </p:stCondLst>
                            <p:childTnLst>
                              <p:par>
                                <p:cTn id="60" presetID="3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7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3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3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31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9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3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9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7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8750"/>
                            </p:stCondLst>
                            <p:childTnLst>
                              <p:par>
                                <p:cTn id="181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3750"/>
                            </p:stCondLst>
                            <p:childTnLst>
                              <p:par>
                                <p:cTn id="189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2000" cy="2857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0"/>
            <a:ext cx="762000" cy="28575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762000" cy="28575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762000" cy="28575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762000" cy="28575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762000" cy="28575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855484"/>
            <a:ext cx="821670" cy="28575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780" y="2839352"/>
            <a:ext cx="762000" cy="2857500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780" y="2856156"/>
            <a:ext cx="762000" cy="2857500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856828"/>
            <a:ext cx="762000" cy="2857500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2857500"/>
            <a:ext cx="762000" cy="2857500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2858172"/>
            <a:ext cx="762000" cy="2857500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3596" y="0"/>
            <a:ext cx="762000" cy="2894482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752" y="-11262"/>
            <a:ext cx="762000" cy="2875991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4576" y="-11934"/>
            <a:ext cx="762000" cy="2876999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068" y="0"/>
            <a:ext cx="762000" cy="2894482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732" y="-11934"/>
            <a:ext cx="762000" cy="2857500"/>
          </a:xfrm>
          <a:prstGeom prst="rect">
            <a:avLst/>
          </a:prstGeom>
        </p:spPr>
      </p:pic>
      <p:pic>
        <p:nvPicPr>
          <p:cNvPr id="41" name="Imagen 4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336" y="-2185"/>
            <a:ext cx="911112" cy="2857500"/>
          </a:xfrm>
          <a:prstGeom prst="rect">
            <a:avLst/>
          </a:prstGeom>
        </p:spPr>
      </p:pic>
      <p:pic>
        <p:nvPicPr>
          <p:cNvPr id="43" name="Imagen 42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" y="2839352"/>
            <a:ext cx="762000" cy="2857500"/>
          </a:xfrm>
          <a:prstGeom prst="rect">
            <a:avLst/>
          </a:prstGeom>
        </p:spPr>
      </p:pic>
      <p:pic>
        <p:nvPicPr>
          <p:cNvPr id="45" name="Imagen 44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35" y="2855484"/>
            <a:ext cx="762000" cy="2857500"/>
          </a:xfrm>
          <a:prstGeom prst="rect">
            <a:avLst/>
          </a:prstGeom>
        </p:spPr>
      </p:pic>
      <p:pic>
        <p:nvPicPr>
          <p:cNvPr id="47" name="Imagen 46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204" y="2855315"/>
            <a:ext cx="762000" cy="2857500"/>
          </a:xfrm>
          <a:prstGeom prst="rect">
            <a:avLst/>
          </a:prstGeom>
        </p:spPr>
      </p:pic>
      <p:pic>
        <p:nvPicPr>
          <p:cNvPr id="49" name="Imagen 48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918" y="2855315"/>
            <a:ext cx="768285" cy="2857500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02" y="2839352"/>
            <a:ext cx="762000" cy="2857500"/>
          </a:xfrm>
          <a:prstGeom prst="rect">
            <a:avLst/>
          </a:prstGeom>
        </p:spPr>
      </p:pic>
      <p:pic>
        <p:nvPicPr>
          <p:cNvPr id="53" name="Imagen 52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800" y="2857500"/>
            <a:ext cx="848582" cy="2857500"/>
          </a:xfrm>
          <a:prstGeom prst="rect">
            <a:avLst/>
          </a:prstGeom>
        </p:spPr>
      </p:pic>
      <p:pic>
        <p:nvPicPr>
          <p:cNvPr id="63" name="Imagen 62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61" name="Imagen 60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65" name="Imagen 64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4336" y="209175"/>
            <a:ext cx="1428750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57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3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5000"/>
                            </p:stCondLst>
                            <p:childTnLst>
                              <p:par>
                                <p:cTn id="3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5000"/>
                            </p:stCondLst>
                            <p:childTnLst>
                              <p:par>
                                <p:cTn id="34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7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9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762000" y="1333500"/>
            <a:ext cx="7620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761970" eaLnBrk="1" hangingPunct="1"/>
            <a:endParaRPr lang="es-ES" sz="15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762000" y="1524000"/>
            <a:ext cx="7620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761970" eaLnBrk="1" hangingPunct="1"/>
            <a:endParaRPr lang="es-ES" altLang="es-ES" sz="15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0" y="0"/>
            <a:ext cx="40640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762000" y="1587500"/>
            <a:ext cx="7620000" cy="199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761970" eaLnBrk="1" hangingPunct="1">
              <a:spcBef>
                <a:spcPct val="50000"/>
              </a:spcBef>
            </a:pPr>
            <a:r>
              <a:rPr lang="es-ES" altLang="es-ES" sz="5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667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667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14500" y="3937000"/>
            <a:ext cx="2222500" cy="1592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761970" eaLnBrk="1" hangingPunct="1">
              <a:spcBef>
                <a:spcPct val="50000"/>
              </a:spcBef>
            </a:pPr>
            <a:r>
              <a:rPr lang="es-ES_tradnl" altLang="es-ES" sz="1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50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761970" eaLnBrk="1" hangingPunct="1">
              <a:spcBef>
                <a:spcPct val="50000"/>
              </a:spcBef>
            </a:pPr>
            <a:endParaRPr lang="es-ES" altLang="es-ES" sz="150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3492500"/>
            <a:ext cx="19685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4064000"/>
            <a:ext cx="10160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4765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9210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3655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100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0746"/>
      </p:ext>
    </p:extLst>
  </p:cSld>
  <p:clrMapOvr>
    <a:masterClrMapping/>
  </p:clrMapOvr>
  <p:transition spd="slow" advTm="5000">
    <p:fade thruBlk="1"/>
  </p:transition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EGIPTO  </Template>
  <TotalTime>2</TotalTime>
  <Words>17</Words>
  <Application>Microsoft Office PowerPoint</Application>
  <PresentationFormat>Presentación en pantalla (16:10)</PresentationFormat>
  <Paragraphs>3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ANTONIO Y PILAR</dc:creator>
  <cp:lastModifiedBy>ANTONIO Y PILAR</cp:lastModifiedBy>
  <cp:revision>1</cp:revision>
  <dcterms:created xsi:type="dcterms:W3CDTF">2017-03-22T07:16:15Z</dcterms:created>
  <dcterms:modified xsi:type="dcterms:W3CDTF">2017-03-22T07:18:59Z</dcterms:modified>
</cp:coreProperties>
</file>