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embedTrueTypeFonts="1" saveSubsetFonts="1">
  <p:sldMasterIdLst>
    <p:sldMasterId id="2147483756" r:id="rId1"/>
    <p:sldMasterId id="2147483768" r:id="rId2"/>
    <p:sldMasterId id="2147483780" r:id="rId3"/>
  </p:sldMasterIdLst>
  <p:sldIdLst>
    <p:sldId id="259" r:id="rId4"/>
    <p:sldId id="265" r:id="rId5"/>
    <p:sldId id="267" r:id="rId6"/>
    <p:sldId id="478" r:id="rId7"/>
    <p:sldId id="517" r:id="rId8"/>
    <p:sldId id="527" r:id="rId9"/>
    <p:sldId id="528" r:id="rId10"/>
    <p:sldId id="529" r:id="rId11"/>
    <p:sldId id="581" r:id="rId12"/>
    <p:sldId id="575" r:id="rId13"/>
    <p:sldId id="525" r:id="rId14"/>
    <p:sldId id="526" r:id="rId15"/>
    <p:sldId id="574" r:id="rId16"/>
    <p:sldId id="599" r:id="rId17"/>
    <p:sldId id="524" r:id="rId18"/>
    <p:sldId id="576" r:id="rId19"/>
    <p:sldId id="593" r:id="rId20"/>
    <p:sldId id="571" r:id="rId21"/>
    <p:sldId id="551" r:id="rId22"/>
    <p:sldId id="552" r:id="rId23"/>
    <p:sldId id="547" r:id="rId24"/>
    <p:sldId id="554" r:id="rId25"/>
    <p:sldId id="563" r:id="rId26"/>
    <p:sldId id="602" r:id="rId27"/>
    <p:sldId id="567" r:id="rId28"/>
    <p:sldId id="568" r:id="rId29"/>
    <p:sldId id="566" r:id="rId30"/>
    <p:sldId id="565" r:id="rId31"/>
    <p:sldId id="594" r:id="rId32"/>
    <p:sldId id="541" r:id="rId33"/>
    <p:sldId id="583" r:id="rId34"/>
    <p:sldId id="585" r:id="rId35"/>
    <p:sldId id="538" r:id="rId36"/>
    <p:sldId id="535" r:id="rId37"/>
    <p:sldId id="590" r:id="rId38"/>
    <p:sldId id="539" r:id="rId39"/>
    <p:sldId id="600" r:id="rId40"/>
    <p:sldId id="601" r:id="rId41"/>
    <p:sldId id="584" r:id="rId42"/>
    <p:sldId id="266" r:id="rId43"/>
    <p:sldId id="268" r:id="rId44"/>
  </p:sldIdLst>
  <p:sldSz cx="13646150" cy="7675563"/>
  <p:notesSz cx="6858000" cy="9144000"/>
  <p:embeddedFontLst>
    <p:embeddedFont>
      <p:font typeface="AngsanaUPC" panose="02020603050405020304" pitchFamily="18" charset="-34"/>
      <p:regular r:id="rId45"/>
      <p:bold r:id="rId46"/>
      <p:italic r:id="rId47"/>
      <p:boldItalic r:id="rId48"/>
    </p:embeddedFont>
    <p:embeddedFont>
      <p:font typeface="Arabia CE" pitchFamily="2" charset="0"/>
      <p:regular r:id="rId49"/>
    </p:embeddedFont>
    <p:embeddedFont>
      <p:font typeface="Artistik CE" panose="040F0704080607010103" pitchFamily="82" charset="0"/>
      <p:regular r:id="rId50"/>
    </p:embeddedFont>
    <p:embeddedFont>
      <p:font typeface="BalloPEEExtBol" pitchFamily="2" charset="0"/>
      <p:regular r:id="rId51"/>
    </p:embeddedFont>
    <p:embeddedFont>
      <p:font typeface="Brooklyn CE" pitchFamily="2" charset="0"/>
      <p:italic r:id="rId52"/>
    </p:embeddedFont>
    <p:embeddedFont>
      <p:font typeface="Calibri" panose="020F0502020204030204" pitchFamily="34" charset="0"/>
      <p:regular r:id="rId53"/>
      <p:bold r:id="rId54"/>
      <p:italic r:id="rId55"/>
      <p:boldItalic r:id="rId56"/>
    </p:embeddedFont>
    <p:embeddedFont>
      <p:font typeface="Calibri Light" panose="020F0302020204030204" pitchFamily="34" charset="0"/>
      <p:regular r:id="rId57"/>
      <p:italic r:id="rId58"/>
    </p:embeddedFont>
    <p:embeddedFont>
      <p:font typeface="Casablanca" pitchFamily="2" charset="0"/>
      <p:boldItalic r:id="rId59"/>
    </p:embeddedFont>
    <p:embeddedFont>
      <p:font typeface="Corbel" panose="020B0503020204020204" pitchFamily="34" charset="0"/>
      <p:regular r:id="rId60"/>
      <p:bold r:id="rId61"/>
      <p:italic r:id="rId62"/>
      <p:boldItalic r:id="rId63"/>
    </p:embeddedFont>
    <p:embeddedFont>
      <p:font typeface="Kristen ITC" panose="03050502040202030202" pitchFamily="66" charset="0"/>
      <p:regular r:id="rId64"/>
    </p:embeddedFont>
  </p:embeddedFontLst>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90iujjS9ypi4Gg4hp15G3g==" hashData="bsaSdP9KUlcjthcGdTUMxZouSVUMsMob2s17C9UqL2+KzyMawZxrPsL1kBhrN9s92nCYvLYixRSe4Rqc5BAshA=="/>
  <p:extLst>
    <p:ext uri="{EFAFB233-063F-42B5-8137-9DF3F51BA10A}">
      <p15:sldGuideLst xmlns:p15="http://schemas.microsoft.com/office/powerpoint/2012/main">
        <p15:guide id="1" orient="horz" pos="2417">
          <p15:clr>
            <a:srgbClr val="A4A3A4"/>
          </p15:clr>
        </p15:guide>
        <p15:guide id="2" pos="4298">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C3702"/>
    <a:srgbClr val="EFBC49"/>
    <a:srgbClr val="FFF386"/>
    <a:srgbClr val="BE882F"/>
    <a:srgbClr val="7C450C"/>
    <a:srgbClr val="FFD05A"/>
    <a:srgbClr val="FDF893"/>
    <a:srgbClr val="A26A1F"/>
    <a:srgbClr val="BD852E"/>
    <a:srgbClr val="D39D3A"/>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0397" autoAdjust="0"/>
    <p:restoredTop sz="94660"/>
  </p:normalViewPr>
  <p:slideViewPr>
    <p:cSldViewPr snapToGrid="0">
      <p:cViewPr varScale="1">
        <p:scale>
          <a:sx n="90" d="100"/>
          <a:sy n="90" d="100"/>
        </p:scale>
        <p:origin x="96" y="348"/>
      </p:cViewPr>
      <p:guideLst>
        <p:guide orient="horz" pos="2417"/>
        <p:guide pos="4298"/>
      </p:guideLst>
    </p:cSldViewPr>
  </p:slideViewPr>
  <p:notesTextViewPr>
    <p:cViewPr>
      <p:scale>
        <a:sx n="1" d="1"/>
        <a:sy n="1" d="1"/>
      </p:scale>
      <p:origin x="0" y="0"/>
    </p:cViewPr>
  </p:notesTextViewPr>
  <p:sorterViewPr>
    <p:cViewPr>
      <p:scale>
        <a:sx n="30" d="100"/>
        <a:sy n="3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font" Target="fonts/font3.fntdata"/><Relationship Id="rId50" Type="http://schemas.openxmlformats.org/officeDocument/2006/relationships/font" Target="fonts/font6.fntdata"/><Relationship Id="rId55" Type="http://schemas.openxmlformats.org/officeDocument/2006/relationships/font" Target="fonts/font11.fntdata"/><Relationship Id="rId63" Type="http://schemas.openxmlformats.org/officeDocument/2006/relationships/font" Target="fonts/font19.fntdata"/><Relationship Id="rId68" Type="http://schemas.openxmlformats.org/officeDocument/2006/relationships/tableStyles" Target="tableStyles.xml"/><Relationship Id="rId7" Type="http://schemas.openxmlformats.org/officeDocument/2006/relationships/slide" Target="slides/slide4.xml"/><Relationship Id="rId2" Type="http://schemas.openxmlformats.org/officeDocument/2006/relationships/slideMaster" Target="slideMasters/slideMaster2.xml"/><Relationship Id="rId16" Type="http://schemas.openxmlformats.org/officeDocument/2006/relationships/slide" Target="slides/slide13.xml"/><Relationship Id="rId29" Type="http://schemas.openxmlformats.org/officeDocument/2006/relationships/slide" Target="slides/slide26.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font" Target="fonts/font1.fntdata"/><Relationship Id="rId53" Type="http://schemas.openxmlformats.org/officeDocument/2006/relationships/font" Target="fonts/font9.fntdata"/><Relationship Id="rId58" Type="http://schemas.openxmlformats.org/officeDocument/2006/relationships/font" Target="fonts/font14.fntdata"/><Relationship Id="rId66" Type="http://schemas.openxmlformats.org/officeDocument/2006/relationships/viewProps" Target="viewProp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font" Target="fonts/font5.fntdata"/><Relationship Id="rId57" Type="http://schemas.openxmlformats.org/officeDocument/2006/relationships/font" Target="fonts/font13.fntdata"/><Relationship Id="rId61" Type="http://schemas.openxmlformats.org/officeDocument/2006/relationships/font" Target="fonts/font17.fntdata"/><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font" Target="fonts/font8.fntdata"/><Relationship Id="rId60" Type="http://schemas.openxmlformats.org/officeDocument/2006/relationships/font" Target="fonts/font16.fntdata"/><Relationship Id="rId65" Type="http://schemas.openxmlformats.org/officeDocument/2006/relationships/presProps" Target="presProps.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font" Target="fonts/font4.fntdata"/><Relationship Id="rId56" Type="http://schemas.openxmlformats.org/officeDocument/2006/relationships/font" Target="fonts/font12.fntdata"/><Relationship Id="rId64" Type="http://schemas.openxmlformats.org/officeDocument/2006/relationships/font" Target="fonts/font20.fntdata"/><Relationship Id="rId8" Type="http://schemas.openxmlformats.org/officeDocument/2006/relationships/slide" Target="slides/slide5.xml"/><Relationship Id="rId51" Type="http://schemas.openxmlformats.org/officeDocument/2006/relationships/font" Target="fonts/font7.fntdata"/><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font" Target="fonts/font2.fntdata"/><Relationship Id="rId59" Type="http://schemas.openxmlformats.org/officeDocument/2006/relationships/font" Target="fonts/font15.fntdata"/><Relationship Id="rId67" Type="http://schemas.openxmlformats.org/officeDocument/2006/relationships/theme" Target="theme/theme1.xml"/><Relationship Id="rId20" Type="http://schemas.openxmlformats.org/officeDocument/2006/relationships/slide" Target="slides/slide17.xml"/><Relationship Id="rId41" Type="http://schemas.openxmlformats.org/officeDocument/2006/relationships/slide" Target="slides/slide38.xml"/><Relationship Id="rId54" Type="http://schemas.openxmlformats.org/officeDocument/2006/relationships/font" Target="fonts/font10.fntdata"/><Relationship Id="rId62" Type="http://schemas.openxmlformats.org/officeDocument/2006/relationships/font" Target="fonts/font18.fntdata"/></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Title 1"/>
          <p:cNvSpPr>
            <a:spLocks noGrp="1"/>
          </p:cNvSpPr>
          <p:nvPr>
            <p:ph type="ctrTitle"/>
          </p:nvPr>
        </p:nvSpPr>
        <p:spPr>
          <a:xfrm>
            <a:off x="1705769" y="1256163"/>
            <a:ext cx="10234613" cy="2672233"/>
          </a:xfrm>
        </p:spPr>
        <p:txBody>
          <a:bodyPr anchor="b"/>
          <a:lstStyle>
            <a:lvl1pPr algn="ctr">
              <a:defRPr sz="6715"/>
            </a:lvl1pPr>
          </a:lstStyle>
          <a:p>
            <a:r>
              <a:rPr lang="sk-SK"/>
              <a:t>Kliknutím upravte štýl predlohy nadpisu</a:t>
            </a:r>
            <a:endParaRPr lang="en-US" dirty="0"/>
          </a:p>
        </p:txBody>
      </p:sp>
      <p:sp>
        <p:nvSpPr>
          <p:cNvPr id="3" name="Subtitle 2"/>
          <p:cNvSpPr>
            <a:spLocks noGrp="1"/>
          </p:cNvSpPr>
          <p:nvPr>
            <p:ph type="subTitle" idx="1"/>
          </p:nvPr>
        </p:nvSpPr>
        <p:spPr>
          <a:xfrm>
            <a:off x="1705769" y="4031448"/>
            <a:ext cx="10234613" cy="1853150"/>
          </a:xfrm>
        </p:spPr>
        <p:txBody>
          <a:bodyPr/>
          <a:lstStyle>
            <a:lvl1pPr marL="0" indent="0" algn="ctr">
              <a:buNone/>
              <a:defRPr sz="2686"/>
            </a:lvl1pPr>
            <a:lvl2pPr marL="511698" indent="0" algn="ctr">
              <a:buNone/>
              <a:defRPr sz="2238"/>
            </a:lvl2pPr>
            <a:lvl3pPr marL="1023396" indent="0" algn="ctr">
              <a:buNone/>
              <a:defRPr sz="2015"/>
            </a:lvl3pPr>
            <a:lvl4pPr marL="1535095" indent="0" algn="ctr">
              <a:buNone/>
              <a:defRPr sz="1791"/>
            </a:lvl4pPr>
            <a:lvl5pPr marL="2046793" indent="0" algn="ctr">
              <a:buNone/>
              <a:defRPr sz="1791"/>
            </a:lvl5pPr>
            <a:lvl6pPr marL="2558491" indent="0" algn="ctr">
              <a:buNone/>
              <a:defRPr sz="1791"/>
            </a:lvl6pPr>
            <a:lvl7pPr marL="3070189" indent="0" algn="ctr">
              <a:buNone/>
              <a:defRPr sz="1791"/>
            </a:lvl7pPr>
            <a:lvl8pPr marL="3581888" indent="0" algn="ctr">
              <a:buNone/>
              <a:defRPr sz="1791"/>
            </a:lvl8pPr>
            <a:lvl9pPr marL="4093586" indent="0" algn="ctr">
              <a:buNone/>
              <a:defRPr sz="1791"/>
            </a:lvl9pPr>
          </a:lstStyle>
          <a:p>
            <a:r>
              <a:rPr lang="sk-SK"/>
              <a:t>Kliknutím upravte štýl predlohy podnadpisu</a:t>
            </a:r>
            <a:endParaRPr lang="en-US" dirty="0"/>
          </a:p>
        </p:txBody>
      </p:sp>
      <p:sp>
        <p:nvSpPr>
          <p:cNvPr id="4" name="Date Placeholder 3"/>
          <p:cNvSpPr>
            <a:spLocks noGrp="1"/>
          </p:cNvSpPr>
          <p:nvPr>
            <p:ph type="dt" sz="half" idx="10"/>
          </p:nvPr>
        </p:nvSpPr>
        <p:spPr/>
        <p:txBody>
          <a:bodyPr/>
          <a:lstStyle/>
          <a:p>
            <a:fld id="{37D2B237-F00F-4862-9069-ABD888C85C1C}" type="datetimeFigureOut">
              <a:rPr lang="sk-SK" smtClean="0"/>
              <a:t>13. 10. 2020</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FD6D36E8-1B50-4171-AD6E-16669238FF26}" type="slidenum">
              <a:rPr lang="sk-SK" smtClean="0"/>
              <a:t>‹#›</a:t>
            </a:fld>
            <a:endParaRPr lang="sk-SK"/>
          </a:p>
        </p:txBody>
      </p:sp>
    </p:spTree>
    <p:extLst>
      <p:ext uri="{BB962C8B-B14F-4D97-AF65-F5344CB8AC3E}">
        <p14:creationId xmlns:p14="http://schemas.microsoft.com/office/powerpoint/2010/main" val="12106747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Content Placeholder 2"/>
          <p:cNvSpPr>
            <a:spLocks noGrp="1"/>
          </p:cNvSpPr>
          <p:nvPr>
            <p:ph idx="1"/>
          </p:nvPr>
        </p:nvSpPr>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37D2B237-F00F-4862-9069-ABD888C85C1C}" type="datetimeFigureOut">
              <a:rPr lang="sk-SK" smtClean="0"/>
              <a:t>13. 10. 2020</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FD6D36E8-1B50-4171-AD6E-16669238FF26}" type="slidenum">
              <a:rPr lang="sk-SK" smtClean="0"/>
              <a:t>‹#›</a:t>
            </a:fld>
            <a:endParaRPr lang="sk-SK"/>
          </a:p>
        </p:txBody>
      </p:sp>
    </p:spTree>
    <p:extLst>
      <p:ext uri="{BB962C8B-B14F-4D97-AF65-F5344CB8AC3E}">
        <p14:creationId xmlns:p14="http://schemas.microsoft.com/office/powerpoint/2010/main" val="267760799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Title 1"/>
          <p:cNvSpPr>
            <a:spLocks noGrp="1"/>
          </p:cNvSpPr>
          <p:nvPr>
            <p:ph type="title"/>
          </p:nvPr>
        </p:nvSpPr>
        <p:spPr>
          <a:xfrm>
            <a:off x="931066" y="1913562"/>
            <a:ext cx="11769804" cy="3192820"/>
          </a:xfrm>
        </p:spPr>
        <p:txBody>
          <a:bodyPr anchor="b"/>
          <a:lstStyle>
            <a:lvl1pPr>
              <a:defRPr sz="6715"/>
            </a:lvl1pPr>
          </a:lstStyle>
          <a:p>
            <a:r>
              <a:rPr lang="sk-SK"/>
              <a:t>Kliknutím upravte štýl predlohy nadpisu</a:t>
            </a:r>
            <a:endParaRPr lang="en-US" dirty="0"/>
          </a:p>
        </p:txBody>
      </p:sp>
      <p:sp>
        <p:nvSpPr>
          <p:cNvPr id="3" name="Text Placeholder 2"/>
          <p:cNvSpPr>
            <a:spLocks noGrp="1"/>
          </p:cNvSpPr>
          <p:nvPr>
            <p:ph type="body" idx="1"/>
          </p:nvPr>
        </p:nvSpPr>
        <p:spPr>
          <a:xfrm>
            <a:off x="931066" y="5136587"/>
            <a:ext cx="11769804" cy="1679029"/>
          </a:xfrm>
        </p:spPr>
        <p:txBody>
          <a:bodyPr/>
          <a:lstStyle>
            <a:lvl1pPr marL="0" indent="0">
              <a:buNone/>
              <a:defRPr sz="2686">
                <a:solidFill>
                  <a:schemeClr val="tx1">
                    <a:tint val="75000"/>
                  </a:schemeClr>
                </a:solidFill>
              </a:defRPr>
            </a:lvl1pPr>
            <a:lvl2pPr marL="511698" indent="0">
              <a:buNone/>
              <a:defRPr sz="2238">
                <a:solidFill>
                  <a:schemeClr val="tx1">
                    <a:tint val="75000"/>
                  </a:schemeClr>
                </a:solidFill>
              </a:defRPr>
            </a:lvl2pPr>
            <a:lvl3pPr marL="1023396" indent="0">
              <a:buNone/>
              <a:defRPr sz="2015">
                <a:solidFill>
                  <a:schemeClr val="tx1">
                    <a:tint val="75000"/>
                  </a:schemeClr>
                </a:solidFill>
              </a:defRPr>
            </a:lvl3pPr>
            <a:lvl4pPr marL="1535095" indent="0">
              <a:buNone/>
              <a:defRPr sz="1791">
                <a:solidFill>
                  <a:schemeClr val="tx1">
                    <a:tint val="75000"/>
                  </a:schemeClr>
                </a:solidFill>
              </a:defRPr>
            </a:lvl4pPr>
            <a:lvl5pPr marL="2046793" indent="0">
              <a:buNone/>
              <a:defRPr sz="1791">
                <a:solidFill>
                  <a:schemeClr val="tx1">
                    <a:tint val="75000"/>
                  </a:schemeClr>
                </a:solidFill>
              </a:defRPr>
            </a:lvl5pPr>
            <a:lvl6pPr marL="2558491" indent="0">
              <a:buNone/>
              <a:defRPr sz="1791">
                <a:solidFill>
                  <a:schemeClr val="tx1">
                    <a:tint val="75000"/>
                  </a:schemeClr>
                </a:solidFill>
              </a:defRPr>
            </a:lvl6pPr>
            <a:lvl7pPr marL="3070189" indent="0">
              <a:buNone/>
              <a:defRPr sz="1791">
                <a:solidFill>
                  <a:schemeClr val="tx1">
                    <a:tint val="75000"/>
                  </a:schemeClr>
                </a:solidFill>
              </a:defRPr>
            </a:lvl7pPr>
            <a:lvl8pPr marL="3581888" indent="0">
              <a:buNone/>
              <a:defRPr sz="1791">
                <a:solidFill>
                  <a:schemeClr val="tx1">
                    <a:tint val="75000"/>
                  </a:schemeClr>
                </a:solidFill>
              </a:defRPr>
            </a:lvl8pPr>
            <a:lvl9pPr marL="4093586" indent="0">
              <a:buNone/>
              <a:defRPr sz="1791">
                <a:solidFill>
                  <a:schemeClr val="tx1">
                    <a:tint val="75000"/>
                  </a:schemeClr>
                </a:solidFill>
              </a:defRPr>
            </a:lvl9pPr>
          </a:lstStyle>
          <a:p>
            <a:pPr lvl="0"/>
            <a:r>
              <a:rPr lang="sk-SK"/>
              <a:t>Kliknite sem a upravte štýly predlohy textu</a:t>
            </a:r>
          </a:p>
        </p:txBody>
      </p:sp>
      <p:sp>
        <p:nvSpPr>
          <p:cNvPr id="4" name="Date Placeholder 3"/>
          <p:cNvSpPr>
            <a:spLocks noGrp="1"/>
          </p:cNvSpPr>
          <p:nvPr>
            <p:ph type="dt" sz="half" idx="10"/>
          </p:nvPr>
        </p:nvSpPr>
        <p:spPr/>
        <p:txBody>
          <a:bodyPr/>
          <a:lstStyle/>
          <a:p>
            <a:fld id="{37D2B237-F00F-4862-9069-ABD888C85C1C}" type="datetimeFigureOut">
              <a:rPr lang="sk-SK" smtClean="0"/>
              <a:t>13. 10. 2020</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FD6D36E8-1B50-4171-AD6E-16669238FF26}" type="slidenum">
              <a:rPr lang="sk-SK" smtClean="0"/>
              <a:t>‹#›</a:t>
            </a:fld>
            <a:endParaRPr lang="sk-SK"/>
          </a:p>
        </p:txBody>
      </p:sp>
    </p:spTree>
    <p:extLst>
      <p:ext uri="{BB962C8B-B14F-4D97-AF65-F5344CB8AC3E}">
        <p14:creationId xmlns:p14="http://schemas.microsoft.com/office/powerpoint/2010/main" val="177319033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Content Placeholder 2"/>
          <p:cNvSpPr>
            <a:spLocks noGrp="1"/>
          </p:cNvSpPr>
          <p:nvPr>
            <p:ph sz="half" idx="1"/>
          </p:nvPr>
        </p:nvSpPr>
        <p:spPr>
          <a:xfrm>
            <a:off x="938173" y="2043263"/>
            <a:ext cx="5799614" cy="4870074"/>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Content Placeholder 3"/>
          <p:cNvSpPr>
            <a:spLocks noGrp="1"/>
          </p:cNvSpPr>
          <p:nvPr>
            <p:ph sz="half" idx="2"/>
          </p:nvPr>
        </p:nvSpPr>
        <p:spPr>
          <a:xfrm>
            <a:off x="6908363" y="2043263"/>
            <a:ext cx="5799614" cy="4870074"/>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5" name="Date Placeholder 4"/>
          <p:cNvSpPr>
            <a:spLocks noGrp="1"/>
          </p:cNvSpPr>
          <p:nvPr>
            <p:ph type="dt" sz="half" idx="10"/>
          </p:nvPr>
        </p:nvSpPr>
        <p:spPr/>
        <p:txBody>
          <a:bodyPr/>
          <a:lstStyle/>
          <a:p>
            <a:fld id="{37D2B237-F00F-4862-9069-ABD888C85C1C}" type="datetimeFigureOut">
              <a:rPr lang="sk-SK" smtClean="0"/>
              <a:t>13. 10. 2020</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FD6D36E8-1B50-4171-AD6E-16669238FF26}" type="slidenum">
              <a:rPr lang="sk-SK" smtClean="0"/>
              <a:t>‹#›</a:t>
            </a:fld>
            <a:endParaRPr lang="sk-SK"/>
          </a:p>
        </p:txBody>
      </p:sp>
    </p:spTree>
    <p:extLst>
      <p:ext uri="{BB962C8B-B14F-4D97-AF65-F5344CB8AC3E}">
        <p14:creationId xmlns:p14="http://schemas.microsoft.com/office/powerpoint/2010/main" val="34799326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Title 1"/>
          <p:cNvSpPr>
            <a:spLocks noGrp="1"/>
          </p:cNvSpPr>
          <p:nvPr>
            <p:ph type="title"/>
          </p:nvPr>
        </p:nvSpPr>
        <p:spPr>
          <a:xfrm>
            <a:off x="939950" y="408653"/>
            <a:ext cx="11769804" cy="1483587"/>
          </a:xfrm>
        </p:spPr>
        <p:txBody>
          <a:bodyPr/>
          <a:lstStyle/>
          <a:p>
            <a:r>
              <a:rPr lang="sk-SK"/>
              <a:t>Kliknutím upravte štýl predlohy nadpisu</a:t>
            </a:r>
            <a:endParaRPr lang="en-US" dirty="0"/>
          </a:p>
        </p:txBody>
      </p:sp>
      <p:sp>
        <p:nvSpPr>
          <p:cNvPr id="3" name="Text Placeholder 2"/>
          <p:cNvSpPr>
            <a:spLocks noGrp="1"/>
          </p:cNvSpPr>
          <p:nvPr>
            <p:ph type="body" idx="1"/>
          </p:nvPr>
        </p:nvSpPr>
        <p:spPr>
          <a:xfrm>
            <a:off x="939951" y="1881580"/>
            <a:ext cx="5772961" cy="922133"/>
          </a:xfrm>
        </p:spPr>
        <p:txBody>
          <a:bodyPr anchor="b"/>
          <a:lstStyle>
            <a:lvl1pPr marL="0" indent="0">
              <a:buNone/>
              <a:defRPr sz="2686" b="1"/>
            </a:lvl1pPr>
            <a:lvl2pPr marL="511698" indent="0">
              <a:buNone/>
              <a:defRPr sz="2238" b="1"/>
            </a:lvl2pPr>
            <a:lvl3pPr marL="1023396" indent="0">
              <a:buNone/>
              <a:defRPr sz="2015" b="1"/>
            </a:lvl3pPr>
            <a:lvl4pPr marL="1535095" indent="0">
              <a:buNone/>
              <a:defRPr sz="1791" b="1"/>
            </a:lvl4pPr>
            <a:lvl5pPr marL="2046793" indent="0">
              <a:buNone/>
              <a:defRPr sz="1791" b="1"/>
            </a:lvl5pPr>
            <a:lvl6pPr marL="2558491" indent="0">
              <a:buNone/>
              <a:defRPr sz="1791" b="1"/>
            </a:lvl6pPr>
            <a:lvl7pPr marL="3070189" indent="0">
              <a:buNone/>
              <a:defRPr sz="1791" b="1"/>
            </a:lvl7pPr>
            <a:lvl8pPr marL="3581888" indent="0">
              <a:buNone/>
              <a:defRPr sz="1791" b="1"/>
            </a:lvl8pPr>
            <a:lvl9pPr marL="4093586" indent="0">
              <a:buNone/>
              <a:defRPr sz="1791" b="1"/>
            </a:lvl9pPr>
          </a:lstStyle>
          <a:p>
            <a:pPr lvl="0"/>
            <a:r>
              <a:rPr lang="sk-SK"/>
              <a:t>Kliknite sem a upravte štýly predlohy textu</a:t>
            </a:r>
          </a:p>
        </p:txBody>
      </p:sp>
      <p:sp>
        <p:nvSpPr>
          <p:cNvPr id="4" name="Content Placeholder 3"/>
          <p:cNvSpPr>
            <a:spLocks noGrp="1"/>
          </p:cNvSpPr>
          <p:nvPr>
            <p:ph sz="half" idx="2"/>
          </p:nvPr>
        </p:nvSpPr>
        <p:spPr>
          <a:xfrm>
            <a:off x="939951" y="2803713"/>
            <a:ext cx="5772961" cy="4123839"/>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5" name="Text Placeholder 4"/>
          <p:cNvSpPr>
            <a:spLocks noGrp="1"/>
          </p:cNvSpPr>
          <p:nvPr>
            <p:ph type="body" sz="quarter" idx="3"/>
          </p:nvPr>
        </p:nvSpPr>
        <p:spPr>
          <a:xfrm>
            <a:off x="6908364" y="1881580"/>
            <a:ext cx="5801391" cy="922133"/>
          </a:xfrm>
        </p:spPr>
        <p:txBody>
          <a:bodyPr anchor="b"/>
          <a:lstStyle>
            <a:lvl1pPr marL="0" indent="0">
              <a:buNone/>
              <a:defRPr sz="2686" b="1"/>
            </a:lvl1pPr>
            <a:lvl2pPr marL="511698" indent="0">
              <a:buNone/>
              <a:defRPr sz="2238" b="1"/>
            </a:lvl2pPr>
            <a:lvl3pPr marL="1023396" indent="0">
              <a:buNone/>
              <a:defRPr sz="2015" b="1"/>
            </a:lvl3pPr>
            <a:lvl4pPr marL="1535095" indent="0">
              <a:buNone/>
              <a:defRPr sz="1791" b="1"/>
            </a:lvl4pPr>
            <a:lvl5pPr marL="2046793" indent="0">
              <a:buNone/>
              <a:defRPr sz="1791" b="1"/>
            </a:lvl5pPr>
            <a:lvl6pPr marL="2558491" indent="0">
              <a:buNone/>
              <a:defRPr sz="1791" b="1"/>
            </a:lvl6pPr>
            <a:lvl7pPr marL="3070189" indent="0">
              <a:buNone/>
              <a:defRPr sz="1791" b="1"/>
            </a:lvl7pPr>
            <a:lvl8pPr marL="3581888" indent="0">
              <a:buNone/>
              <a:defRPr sz="1791" b="1"/>
            </a:lvl8pPr>
            <a:lvl9pPr marL="4093586" indent="0">
              <a:buNone/>
              <a:defRPr sz="1791" b="1"/>
            </a:lvl9pPr>
          </a:lstStyle>
          <a:p>
            <a:pPr lvl="0"/>
            <a:r>
              <a:rPr lang="sk-SK"/>
              <a:t>Kliknite sem a upravte štýly predlohy textu</a:t>
            </a:r>
          </a:p>
        </p:txBody>
      </p:sp>
      <p:sp>
        <p:nvSpPr>
          <p:cNvPr id="6" name="Content Placeholder 5"/>
          <p:cNvSpPr>
            <a:spLocks noGrp="1"/>
          </p:cNvSpPr>
          <p:nvPr>
            <p:ph sz="quarter" idx="4"/>
          </p:nvPr>
        </p:nvSpPr>
        <p:spPr>
          <a:xfrm>
            <a:off x="6908364" y="2803713"/>
            <a:ext cx="5801391" cy="4123839"/>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7" name="Date Placeholder 6"/>
          <p:cNvSpPr>
            <a:spLocks noGrp="1"/>
          </p:cNvSpPr>
          <p:nvPr>
            <p:ph type="dt" sz="half" idx="10"/>
          </p:nvPr>
        </p:nvSpPr>
        <p:spPr/>
        <p:txBody>
          <a:bodyPr/>
          <a:lstStyle/>
          <a:p>
            <a:fld id="{37D2B237-F00F-4862-9069-ABD888C85C1C}" type="datetimeFigureOut">
              <a:rPr lang="sk-SK" smtClean="0"/>
              <a:t>13. 10. 2020</a:t>
            </a:fld>
            <a:endParaRPr lang="sk-SK"/>
          </a:p>
        </p:txBody>
      </p:sp>
      <p:sp>
        <p:nvSpPr>
          <p:cNvPr id="8" name="Footer Placeholder 7"/>
          <p:cNvSpPr>
            <a:spLocks noGrp="1"/>
          </p:cNvSpPr>
          <p:nvPr>
            <p:ph type="ftr" sz="quarter" idx="11"/>
          </p:nvPr>
        </p:nvSpPr>
        <p:spPr/>
        <p:txBody>
          <a:bodyPr/>
          <a:lstStyle/>
          <a:p>
            <a:endParaRPr lang="sk-SK"/>
          </a:p>
        </p:txBody>
      </p:sp>
      <p:sp>
        <p:nvSpPr>
          <p:cNvPr id="9" name="Slide Number Placeholder 8"/>
          <p:cNvSpPr>
            <a:spLocks noGrp="1"/>
          </p:cNvSpPr>
          <p:nvPr>
            <p:ph type="sldNum" sz="quarter" idx="12"/>
          </p:nvPr>
        </p:nvSpPr>
        <p:spPr/>
        <p:txBody>
          <a:bodyPr/>
          <a:lstStyle/>
          <a:p>
            <a:fld id="{FD6D36E8-1B50-4171-AD6E-16669238FF26}" type="slidenum">
              <a:rPr lang="sk-SK" smtClean="0"/>
              <a:t>‹#›</a:t>
            </a:fld>
            <a:endParaRPr lang="sk-SK"/>
          </a:p>
        </p:txBody>
      </p:sp>
    </p:spTree>
    <p:extLst>
      <p:ext uri="{BB962C8B-B14F-4D97-AF65-F5344CB8AC3E}">
        <p14:creationId xmlns:p14="http://schemas.microsoft.com/office/powerpoint/2010/main" val="200755397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Date Placeholder 2"/>
          <p:cNvSpPr>
            <a:spLocks noGrp="1"/>
          </p:cNvSpPr>
          <p:nvPr>
            <p:ph type="dt" sz="half" idx="10"/>
          </p:nvPr>
        </p:nvSpPr>
        <p:spPr/>
        <p:txBody>
          <a:bodyPr/>
          <a:lstStyle/>
          <a:p>
            <a:fld id="{37D2B237-F00F-4862-9069-ABD888C85C1C}" type="datetimeFigureOut">
              <a:rPr lang="sk-SK" smtClean="0"/>
              <a:t>13. 10. 2020</a:t>
            </a:fld>
            <a:endParaRPr lang="sk-SK"/>
          </a:p>
        </p:txBody>
      </p:sp>
      <p:sp>
        <p:nvSpPr>
          <p:cNvPr id="4" name="Footer Placeholder 3"/>
          <p:cNvSpPr>
            <a:spLocks noGrp="1"/>
          </p:cNvSpPr>
          <p:nvPr>
            <p:ph type="ftr" sz="quarter" idx="11"/>
          </p:nvPr>
        </p:nvSpPr>
        <p:spPr/>
        <p:txBody>
          <a:bodyPr/>
          <a:lstStyle/>
          <a:p>
            <a:endParaRPr lang="sk-SK"/>
          </a:p>
        </p:txBody>
      </p:sp>
      <p:sp>
        <p:nvSpPr>
          <p:cNvPr id="5" name="Slide Number Placeholder 4"/>
          <p:cNvSpPr>
            <a:spLocks noGrp="1"/>
          </p:cNvSpPr>
          <p:nvPr>
            <p:ph type="sldNum" sz="quarter" idx="12"/>
          </p:nvPr>
        </p:nvSpPr>
        <p:spPr/>
        <p:txBody>
          <a:bodyPr/>
          <a:lstStyle/>
          <a:p>
            <a:fld id="{FD6D36E8-1B50-4171-AD6E-16669238FF26}" type="slidenum">
              <a:rPr lang="sk-SK" smtClean="0"/>
              <a:t>‹#›</a:t>
            </a:fld>
            <a:endParaRPr lang="sk-SK"/>
          </a:p>
        </p:txBody>
      </p:sp>
    </p:spTree>
    <p:extLst>
      <p:ext uri="{BB962C8B-B14F-4D97-AF65-F5344CB8AC3E}">
        <p14:creationId xmlns:p14="http://schemas.microsoft.com/office/powerpoint/2010/main" val="117909290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7D2B237-F00F-4862-9069-ABD888C85C1C}" type="datetimeFigureOut">
              <a:rPr lang="sk-SK" smtClean="0"/>
              <a:t>13. 10. 2020</a:t>
            </a:fld>
            <a:endParaRPr lang="sk-SK"/>
          </a:p>
        </p:txBody>
      </p:sp>
      <p:sp>
        <p:nvSpPr>
          <p:cNvPr id="3" name="Footer Placeholder 2"/>
          <p:cNvSpPr>
            <a:spLocks noGrp="1"/>
          </p:cNvSpPr>
          <p:nvPr>
            <p:ph type="ftr" sz="quarter" idx="11"/>
          </p:nvPr>
        </p:nvSpPr>
        <p:spPr/>
        <p:txBody>
          <a:bodyPr/>
          <a:lstStyle/>
          <a:p>
            <a:endParaRPr lang="sk-SK"/>
          </a:p>
        </p:txBody>
      </p:sp>
      <p:sp>
        <p:nvSpPr>
          <p:cNvPr id="4" name="Slide Number Placeholder 3"/>
          <p:cNvSpPr>
            <a:spLocks noGrp="1"/>
          </p:cNvSpPr>
          <p:nvPr>
            <p:ph type="sldNum" sz="quarter" idx="12"/>
          </p:nvPr>
        </p:nvSpPr>
        <p:spPr/>
        <p:txBody>
          <a:bodyPr/>
          <a:lstStyle/>
          <a:p>
            <a:fld id="{FD6D36E8-1B50-4171-AD6E-16669238FF26}" type="slidenum">
              <a:rPr lang="sk-SK" smtClean="0"/>
              <a:t>‹#›</a:t>
            </a:fld>
            <a:endParaRPr lang="sk-SK"/>
          </a:p>
        </p:txBody>
      </p:sp>
    </p:spTree>
    <p:extLst>
      <p:ext uri="{BB962C8B-B14F-4D97-AF65-F5344CB8AC3E}">
        <p14:creationId xmlns:p14="http://schemas.microsoft.com/office/powerpoint/2010/main" val="199699692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Title 1"/>
          <p:cNvSpPr>
            <a:spLocks noGrp="1"/>
          </p:cNvSpPr>
          <p:nvPr>
            <p:ph type="title"/>
          </p:nvPr>
        </p:nvSpPr>
        <p:spPr>
          <a:xfrm>
            <a:off x="939951" y="511704"/>
            <a:ext cx="4401238" cy="1790965"/>
          </a:xfrm>
        </p:spPr>
        <p:txBody>
          <a:bodyPr anchor="b"/>
          <a:lstStyle>
            <a:lvl1pPr>
              <a:defRPr sz="3581"/>
            </a:lvl1pPr>
          </a:lstStyle>
          <a:p>
            <a:r>
              <a:rPr lang="sk-SK"/>
              <a:t>Kliknutím upravte štýl predlohy nadpisu</a:t>
            </a:r>
            <a:endParaRPr lang="en-US" dirty="0"/>
          </a:p>
        </p:txBody>
      </p:sp>
      <p:sp>
        <p:nvSpPr>
          <p:cNvPr id="3" name="Content Placeholder 2"/>
          <p:cNvSpPr>
            <a:spLocks noGrp="1"/>
          </p:cNvSpPr>
          <p:nvPr>
            <p:ph idx="1"/>
          </p:nvPr>
        </p:nvSpPr>
        <p:spPr>
          <a:xfrm>
            <a:off x="5801391" y="1105139"/>
            <a:ext cx="6908363" cy="5454625"/>
          </a:xfrm>
        </p:spPr>
        <p:txBody>
          <a:bodyPr/>
          <a:lstStyle>
            <a:lvl1pPr>
              <a:defRPr sz="3581"/>
            </a:lvl1pPr>
            <a:lvl2pPr>
              <a:defRPr sz="3134"/>
            </a:lvl2pPr>
            <a:lvl3pPr>
              <a:defRPr sz="2686"/>
            </a:lvl3pPr>
            <a:lvl4pPr>
              <a:defRPr sz="2238"/>
            </a:lvl4pPr>
            <a:lvl5pPr>
              <a:defRPr sz="2238"/>
            </a:lvl5pPr>
            <a:lvl6pPr>
              <a:defRPr sz="2238"/>
            </a:lvl6pPr>
            <a:lvl7pPr>
              <a:defRPr sz="2238"/>
            </a:lvl7pPr>
            <a:lvl8pPr>
              <a:defRPr sz="2238"/>
            </a:lvl8pPr>
            <a:lvl9pPr>
              <a:defRPr sz="2238"/>
            </a:lvl9p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Text Placeholder 3"/>
          <p:cNvSpPr>
            <a:spLocks noGrp="1"/>
          </p:cNvSpPr>
          <p:nvPr>
            <p:ph type="body" sz="half" idx="2"/>
          </p:nvPr>
        </p:nvSpPr>
        <p:spPr>
          <a:xfrm>
            <a:off x="939951" y="2302669"/>
            <a:ext cx="4401238" cy="4265979"/>
          </a:xfrm>
        </p:spPr>
        <p:txBody>
          <a:bodyPr/>
          <a:lstStyle>
            <a:lvl1pPr marL="0" indent="0">
              <a:buNone/>
              <a:defRPr sz="1791"/>
            </a:lvl1pPr>
            <a:lvl2pPr marL="511698" indent="0">
              <a:buNone/>
              <a:defRPr sz="1567"/>
            </a:lvl2pPr>
            <a:lvl3pPr marL="1023396" indent="0">
              <a:buNone/>
              <a:defRPr sz="1343"/>
            </a:lvl3pPr>
            <a:lvl4pPr marL="1535095" indent="0">
              <a:buNone/>
              <a:defRPr sz="1119"/>
            </a:lvl4pPr>
            <a:lvl5pPr marL="2046793" indent="0">
              <a:buNone/>
              <a:defRPr sz="1119"/>
            </a:lvl5pPr>
            <a:lvl6pPr marL="2558491" indent="0">
              <a:buNone/>
              <a:defRPr sz="1119"/>
            </a:lvl6pPr>
            <a:lvl7pPr marL="3070189" indent="0">
              <a:buNone/>
              <a:defRPr sz="1119"/>
            </a:lvl7pPr>
            <a:lvl8pPr marL="3581888" indent="0">
              <a:buNone/>
              <a:defRPr sz="1119"/>
            </a:lvl8pPr>
            <a:lvl9pPr marL="4093586" indent="0">
              <a:buNone/>
              <a:defRPr sz="1119"/>
            </a:lvl9pPr>
          </a:lstStyle>
          <a:p>
            <a:pPr lvl="0"/>
            <a:r>
              <a:rPr lang="sk-SK"/>
              <a:t>Kliknite sem a upravte štýly predlohy textu</a:t>
            </a:r>
          </a:p>
        </p:txBody>
      </p:sp>
      <p:sp>
        <p:nvSpPr>
          <p:cNvPr id="5" name="Date Placeholder 4"/>
          <p:cNvSpPr>
            <a:spLocks noGrp="1"/>
          </p:cNvSpPr>
          <p:nvPr>
            <p:ph type="dt" sz="half" idx="10"/>
          </p:nvPr>
        </p:nvSpPr>
        <p:spPr/>
        <p:txBody>
          <a:bodyPr/>
          <a:lstStyle/>
          <a:p>
            <a:fld id="{37D2B237-F00F-4862-9069-ABD888C85C1C}" type="datetimeFigureOut">
              <a:rPr lang="sk-SK" smtClean="0"/>
              <a:t>13. 10. 2020</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FD6D36E8-1B50-4171-AD6E-16669238FF26}" type="slidenum">
              <a:rPr lang="sk-SK" smtClean="0"/>
              <a:t>‹#›</a:t>
            </a:fld>
            <a:endParaRPr lang="sk-SK"/>
          </a:p>
        </p:txBody>
      </p:sp>
    </p:spTree>
    <p:extLst>
      <p:ext uri="{BB962C8B-B14F-4D97-AF65-F5344CB8AC3E}">
        <p14:creationId xmlns:p14="http://schemas.microsoft.com/office/powerpoint/2010/main" val="90109142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Title 1"/>
          <p:cNvSpPr>
            <a:spLocks noGrp="1"/>
          </p:cNvSpPr>
          <p:nvPr>
            <p:ph type="title"/>
          </p:nvPr>
        </p:nvSpPr>
        <p:spPr>
          <a:xfrm>
            <a:off x="939951" y="511704"/>
            <a:ext cx="4401238" cy="1790965"/>
          </a:xfrm>
        </p:spPr>
        <p:txBody>
          <a:bodyPr anchor="b"/>
          <a:lstStyle>
            <a:lvl1pPr>
              <a:defRPr sz="3581"/>
            </a:lvl1pPr>
          </a:lstStyle>
          <a:p>
            <a:r>
              <a:rPr lang="sk-SK"/>
              <a:t>Kliknutím upravte štýl predlohy nadpisu</a:t>
            </a:r>
            <a:endParaRPr lang="en-US" dirty="0"/>
          </a:p>
        </p:txBody>
      </p:sp>
      <p:sp>
        <p:nvSpPr>
          <p:cNvPr id="3" name="Picture Placeholder 2"/>
          <p:cNvSpPr>
            <a:spLocks noGrp="1" noChangeAspect="1"/>
          </p:cNvSpPr>
          <p:nvPr>
            <p:ph type="pic" idx="1"/>
          </p:nvPr>
        </p:nvSpPr>
        <p:spPr>
          <a:xfrm>
            <a:off x="5801391" y="1105139"/>
            <a:ext cx="6908363" cy="5454625"/>
          </a:xfrm>
        </p:spPr>
        <p:txBody>
          <a:bodyPr anchor="t"/>
          <a:lstStyle>
            <a:lvl1pPr marL="0" indent="0">
              <a:buNone/>
              <a:defRPr sz="3581"/>
            </a:lvl1pPr>
            <a:lvl2pPr marL="511698" indent="0">
              <a:buNone/>
              <a:defRPr sz="3134"/>
            </a:lvl2pPr>
            <a:lvl3pPr marL="1023396" indent="0">
              <a:buNone/>
              <a:defRPr sz="2686"/>
            </a:lvl3pPr>
            <a:lvl4pPr marL="1535095" indent="0">
              <a:buNone/>
              <a:defRPr sz="2238"/>
            </a:lvl4pPr>
            <a:lvl5pPr marL="2046793" indent="0">
              <a:buNone/>
              <a:defRPr sz="2238"/>
            </a:lvl5pPr>
            <a:lvl6pPr marL="2558491" indent="0">
              <a:buNone/>
              <a:defRPr sz="2238"/>
            </a:lvl6pPr>
            <a:lvl7pPr marL="3070189" indent="0">
              <a:buNone/>
              <a:defRPr sz="2238"/>
            </a:lvl7pPr>
            <a:lvl8pPr marL="3581888" indent="0">
              <a:buNone/>
              <a:defRPr sz="2238"/>
            </a:lvl8pPr>
            <a:lvl9pPr marL="4093586" indent="0">
              <a:buNone/>
              <a:defRPr sz="2238"/>
            </a:lvl9pPr>
          </a:lstStyle>
          <a:p>
            <a:r>
              <a:rPr lang="sk-SK"/>
              <a:t>Kliknutím na ikonu pridáte obrázok</a:t>
            </a:r>
            <a:endParaRPr lang="en-US" dirty="0"/>
          </a:p>
        </p:txBody>
      </p:sp>
      <p:sp>
        <p:nvSpPr>
          <p:cNvPr id="4" name="Text Placeholder 3"/>
          <p:cNvSpPr>
            <a:spLocks noGrp="1"/>
          </p:cNvSpPr>
          <p:nvPr>
            <p:ph type="body" sz="half" idx="2"/>
          </p:nvPr>
        </p:nvSpPr>
        <p:spPr>
          <a:xfrm>
            <a:off x="939951" y="2302669"/>
            <a:ext cx="4401238" cy="4265979"/>
          </a:xfrm>
        </p:spPr>
        <p:txBody>
          <a:bodyPr/>
          <a:lstStyle>
            <a:lvl1pPr marL="0" indent="0">
              <a:buNone/>
              <a:defRPr sz="1791"/>
            </a:lvl1pPr>
            <a:lvl2pPr marL="511698" indent="0">
              <a:buNone/>
              <a:defRPr sz="1567"/>
            </a:lvl2pPr>
            <a:lvl3pPr marL="1023396" indent="0">
              <a:buNone/>
              <a:defRPr sz="1343"/>
            </a:lvl3pPr>
            <a:lvl4pPr marL="1535095" indent="0">
              <a:buNone/>
              <a:defRPr sz="1119"/>
            </a:lvl4pPr>
            <a:lvl5pPr marL="2046793" indent="0">
              <a:buNone/>
              <a:defRPr sz="1119"/>
            </a:lvl5pPr>
            <a:lvl6pPr marL="2558491" indent="0">
              <a:buNone/>
              <a:defRPr sz="1119"/>
            </a:lvl6pPr>
            <a:lvl7pPr marL="3070189" indent="0">
              <a:buNone/>
              <a:defRPr sz="1119"/>
            </a:lvl7pPr>
            <a:lvl8pPr marL="3581888" indent="0">
              <a:buNone/>
              <a:defRPr sz="1119"/>
            </a:lvl8pPr>
            <a:lvl9pPr marL="4093586" indent="0">
              <a:buNone/>
              <a:defRPr sz="1119"/>
            </a:lvl9pPr>
          </a:lstStyle>
          <a:p>
            <a:pPr lvl="0"/>
            <a:r>
              <a:rPr lang="sk-SK"/>
              <a:t>Kliknite sem a upravte štýly predlohy textu</a:t>
            </a:r>
          </a:p>
        </p:txBody>
      </p:sp>
      <p:sp>
        <p:nvSpPr>
          <p:cNvPr id="5" name="Date Placeholder 4"/>
          <p:cNvSpPr>
            <a:spLocks noGrp="1"/>
          </p:cNvSpPr>
          <p:nvPr>
            <p:ph type="dt" sz="half" idx="10"/>
          </p:nvPr>
        </p:nvSpPr>
        <p:spPr/>
        <p:txBody>
          <a:bodyPr/>
          <a:lstStyle/>
          <a:p>
            <a:fld id="{37D2B237-F00F-4862-9069-ABD888C85C1C}" type="datetimeFigureOut">
              <a:rPr lang="sk-SK" smtClean="0"/>
              <a:t>13. 10. 2020</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FD6D36E8-1B50-4171-AD6E-16669238FF26}" type="slidenum">
              <a:rPr lang="sk-SK" smtClean="0"/>
              <a:t>‹#›</a:t>
            </a:fld>
            <a:endParaRPr lang="sk-SK"/>
          </a:p>
        </p:txBody>
      </p:sp>
    </p:spTree>
    <p:extLst>
      <p:ext uri="{BB962C8B-B14F-4D97-AF65-F5344CB8AC3E}">
        <p14:creationId xmlns:p14="http://schemas.microsoft.com/office/powerpoint/2010/main" val="344015493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Vertical Text Placeholder 2"/>
          <p:cNvSpPr>
            <a:spLocks noGrp="1"/>
          </p:cNvSpPr>
          <p:nvPr>
            <p:ph type="body" orient="vert" idx="1"/>
          </p:nvPr>
        </p:nvSpPr>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37D2B237-F00F-4862-9069-ABD888C85C1C}" type="datetimeFigureOut">
              <a:rPr lang="sk-SK" smtClean="0"/>
              <a:t>13. 10. 2020</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FD6D36E8-1B50-4171-AD6E-16669238FF26}" type="slidenum">
              <a:rPr lang="sk-SK" smtClean="0"/>
              <a:t>‹#›</a:t>
            </a:fld>
            <a:endParaRPr lang="sk-SK"/>
          </a:p>
        </p:txBody>
      </p:sp>
    </p:spTree>
    <p:extLst>
      <p:ext uri="{BB962C8B-B14F-4D97-AF65-F5344CB8AC3E}">
        <p14:creationId xmlns:p14="http://schemas.microsoft.com/office/powerpoint/2010/main" val="356275403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765526" y="408653"/>
            <a:ext cx="2942451" cy="6504685"/>
          </a:xfrm>
        </p:spPr>
        <p:txBody>
          <a:bodyPr vert="eaVert"/>
          <a:lstStyle/>
          <a:p>
            <a:r>
              <a:rPr lang="sk-SK"/>
              <a:t>Kliknutím upravte štýl predlohy nadpisu</a:t>
            </a:r>
            <a:endParaRPr lang="en-US" dirty="0"/>
          </a:p>
        </p:txBody>
      </p:sp>
      <p:sp>
        <p:nvSpPr>
          <p:cNvPr id="3" name="Vertical Text Placeholder 2"/>
          <p:cNvSpPr>
            <a:spLocks noGrp="1"/>
          </p:cNvSpPr>
          <p:nvPr>
            <p:ph type="body" orient="vert" idx="1"/>
          </p:nvPr>
        </p:nvSpPr>
        <p:spPr>
          <a:xfrm>
            <a:off x="938173" y="408653"/>
            <a:ext cx="8656776" cy="6504685"/>
          </a:xfrm>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37D2B237-F00F-4862-9069-ABD888C85C1C}" type="datetimeFigureOut">
              <a:rPr lang="sk-SK" smtClean="0"/>
              <a:t>13. 10. 2020</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FD6D36E8-1B50-4171-AD6E-16669238FF26}" type="slidenum">
              <a:rPr lang="sk-SK" smtClean="0"/>
              <a:t>‹#›</a:t>
            </a:fld>
            <a:endParaRPr lang="sk-SK"/>
          </a:p>
        </p:txBody>
      </p:sp>
    </p:spTree>
    <p:extLst>
      <p:ext uri="{BB962C8B-B14F-4D97-AF65-F5344CB8AC3E}">
        <p14:creationId xmlns:p14="http://schemas.microsoft.com/office/powerpoint/2010/main" val="160059928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Title 1"/>
          <p:cNvSpPr>
            <a:spLocks noGrp="1"/>
          </p:cNvSpPr>
          <p:nvPr>
            <p:ph type="ctrTitle"/>
          </p:nvPr>
        </p:nvSpPr>
        <p:spPr>
          <a:xfrm>
            <a:off x="1705769" y="1256163"/>
            <a:ext cx="10234613" cy="2672233"/>
          </a:xfrm>
        </p:spPr>
        <p:txBody>
          <a:bodyPr anchor="b"/>
          <a:lstStyle>
            <a:lvl1pPr algn="ctr">
              <a:defRPr sz="6715"/>
            </a:lvl1pPr>
          </a:lstStyle>
          <a:p>
            <a:r>
              <a:rPr lang="sk-SK"/>
              <a:t>Kliknutím upravte štýl predlohy nadpisu</a:t>
            </a:r>
            <a:endParaRPr lang="en-US" dirty="0"/>
          </a:p>
        </p:txBody>
      </p:sp>
      <p:sp>
        <p:nvSpPr>
          <p:cNvPr id="3" name="Subtitle 2"/>
          <p:cNvSpPr>
            <a:spLocks noGrp="1"/>
          </p:cNvSpPr>
          <p:nvPr>
            <p:ph type="subTitle" idx="1"/>
          </p:nvPr>
        </p:nvSpPr>
        <p:spPr>
          <a:xfrm>
            <a:off x="1705769" y="4031448"/>
            <a:ext cx="10234613" cy="1853150"/>
          </a:xfrm>
        </p:spPr>
        <p:txBody>
          <a:bodyPr/>
          <a:lstStyle>
            <a:lvl1pPr marL="0" indent="0" algn="ctr">
              <a:buNone/>
              <a:defRPr sz="2686"/>
            </a:lvl1pPr>
            <a:lvl2pPr marL="511698" indent="0" algn="ctr">
              <a:buNone/>
              <a:defRPr sz="2238"/>
            </a:lvl2pPr>
            <a:lvl3pPr marL="1023396" indent="0" algn="ctr">
              <a:buNone/>
              <a:defRPr sz="2015"/>
            </a:lvl3pPr>
            <a:lvl4pPr marL="1535095" indent="0" algn="ctr">
              <a:buNone/>
              <a:defRPr sz="1791"/>
            </a:lvl4pPr>
            <a:lvl5pPr marL="2046793" indent="0" algn="ctr">
              <a:buNone/>
              <a:defRPr sz="1791"/>
            </a:lvl5pPr>
            <a:lvl6pPr marL="2558491" indent="0" algn="ctr">
              <a:buNone/>
              <a:defRPr sz="1791"/>
            </a:lvl6pPr>
            <a:lvl7pPr marL="3070189" indent="0" algn="ctr">
              <a:buNone/>
              <a:defRPr sz="1791"/>
            </a:lvl7pPr>
            <a:lvl8pPr marL="3581888" indent="0" algn="ctr">
              <a:buNone/>
              <a:defRPr sz="1791"/>
            </a:lvl8pPr>
            <a:lvl9pPr marL="4093586" indent="0" algn="ctr">
              <a:buNone/>
              <a:defRPr sz="1791"/>
            </a:lvl9pPr>
          </a:lstStyle>
          <a:p>
            <a:r>
              <a:rPr lang="sk-SK"/>
              <a:t>Kliknutím upravte štýl predlohy podnadpisu</a:t>
            </a:r>
            <a:endParaRPr lang="en-US" dirty="0"/>
          </a:p>
        </p:txBody>
      </p:sp>
      <p:sp>
        <p:nvSpPr>
          <p:cNvPr id="4" name="Date Placeholder 3"/>
          <p:cNvSpPr>
            <a:spLocks noGrp="1"/>
          </p:cNvSpPr>
          <p:nvPr>
            <p:ph type="dt" sz="half" idx="10"/>
          </p:nvPr>
        </p:nvSpPr>
        <p:spPr/>
        <p:txBody>
          <a:bodyPr/>
          <a:lstStyle/>
          <a:p>
            <a:fld id="{37D2B237-F00F-4862-9069-ABD888C85C1C}" type="datetimeFigureOut">
              <a:rPr lang="sk-SK" smtClean="0"/>
              <a:t>13. 10. 2020</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FD6D36E8-1B50-4171-AD6E-16669238FF26}" type="slidenum">
              <a:rPr lang="sk-SK" smtClean="0"/>
              <a:t>‹#›</a:t>
            </a:fld>
            <a:endParaRPr lang="sk-SK"/>
          </a:p>
        </p:txBody>
      </p:sp>
    </p:spTree>
    <p:extLst>
      <p:ext uri="{BB962C8B-B14F-4D97-AF65-F5344CB8AC3E}">
        <p14:creationId xmlns:p14="http://schemas.microsoft.com/office/powerpoint/2010/main" val="391156570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Content Placeholder 2"/>
          <p:cNvSpPr>
            <a:spLocks noGrp="1"/>
          </p:cNvSpPr>
          <p:nvPr>
            <p:ph idx="1"/>
          </p:nvPr>
        </p:nvSpPr>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37D2B237-F00F-4862-9069-ABD888C85C1C}" type="datetimeFigureOut">
              <a:rPr lang="sk-SK" smtClean="0"/>
              <a:t>13. 10. 2020</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FD6D36E8-1B50-4171-AD6E-16669238FF26}" type="slidenum">
              <a:rPr lang="sk-SK" smtClean="0"/>
              <a:t>‹#›</a:t>
            </a:fld>
            <a:endParaRPr lang="sk-SK"/>
          </a:p>
        </p:txBody>
      </p:sp>
    </p:spTree>
    <p:extLst>
      <p:ext uri="{BB962C8B-B14F-4D97-AF65-F5344CB8AC3E}">
        <p14:creationId xmlns:p14="http://schemas.microsoft.com/office/powerpoint/2010/main" val="375813788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Title 1"/>
          <p:cNvSpPr>
            <a:spLocks noGrp="1"/>
          </p:cNvSpPr>
          <p:nvPr>
            <p:ph type="title"/>
          </p:nvPr>
        </p:nvSpPr>
        <p:spPr>
          <a:xfrm>
            <a:off x="931066" y="1913562"/>
            <a:ext cx="11769804" cy="3192820"/>
          </a:xfrm>
        </p:spPr>
        <p:txBody>
          <a:bodyPr anchor="b"/>
          <a:lstStyle>
            <a:lvl1pPr>
              <a:defRPr sz="6715"/>
            </a:lvl1pPr>
          </a:lstStyle>
          <a:p>
            <a:r>
              <a:rPr lang="sk-SK"/>
              <a:t>Kliknutím upravte štýl predlohy nadpisu</a:t>
            </a:r>
            <a:endParaRPr lang="en-US" dirty="0"/>
          </a:p>
        </p:txBody>
      </p:sp>
      <p:sp>
        <p:nvSpPr>
          <p:cNvPr id="3" name="Text Placeholder 2"/>
          <p:cNvSpPr>
            <a:spLocks noGrp="1"/>
          </p:cNvSpPr>
          <p:nvPr>
            <p:ph type="body" idx="1"/>
          </p:nvPr>
        </p:nvSpPr>
        <p:spPr>
          <a:xfrm>
            <a:off x="931066" y="5136587"/>
            <a:ext cx="11769804" cy="1679029"/>
          </a:xfrm>
        </p:spPr>
        <p:txBody>
          <a:bodyPr/>
          <a:lstStyle>
            <a:lvl1pPr marL="0" indent="0">
              <a:buNone/>
              <a:defRPr sz="2686">
                <a:solidFill>
                  <a:schemeClr val="tx1">
                    <a:tint val="75000"/>
                  </a:schemeClr>
                </a:solidFill>
              </a:defRPr>
            </a:lvl1pPr>
            <a:lvl2pPr marL="511698" indent="0">
              <a:buNone/>
              <a:defRPr sz="2238">
                <a:solidFill>
                  <a:schemeClr val="tx1">
                    <a:tint val="75000"/>
                  </a:schemeClr>
                </a:solidFill>
              </a:defRPr>
            </a:lvl2pPr>
            <a:lvl3pPr marL="1023396" indent="0">
              <a:buNone/>
              <a:defRPr sz="2015">
                <a:solidFill>
                  <a:schemeClr val="tx1">
                    <a:tint val="75000"/>
                  </a:schemeClr>
                </a:solidFill>
              </a:defRPr>
            </a:lvl3pPr>
            <a:lvl4pPr marL="1535095" indent="0">
              <a:buNone/>
              <a:defRPr sz="1791">
                <a:solidFill>
                  <a:schemeClr val="tx1">
                    <a:tint val="75000"/>
                  </a:schemeClr>
                </a:solidFill>
              </a:defRPr>
            </a:lvl4pPr>
            <a:lvl5pPr marL="2046793" indent="0">
              <a:buNone/>
              <a:defRPr sz="1791">
                <a:solidFill>
                  <a:schemeClr val="tx1">
                    <a:tint val="75000"/>
                  </a:schemeClr>
                </a:solidFill>
              </a:defRPr>
            </a:lvl5pPr>
            <a:lvl6pPr marL="2558491" indent="0">
              <a:buNone/>
              <a:defRPr sz="1791">
                <a:solidFill>
                  <a:schemeClr val="tx1">
                    <a:tint val="75000"/>
                  </a:schemeClr>
                </a:solidFill>
              </a:defRPr>
            </a:lvl6pPr>
            <a:lvl7pPr marL="3070189" indent="0">
              <a:buNone/>
              <a:defRPr sz="1791">
                <a:solidFill>
                  <a:schemeClr val="tx1">
                    <a:tint val="75000"/>
                  </a:schemeClr>
                </a:solidFill>
              </a:defRPr>
            </a:lvl7pPr>
            <a:lvl8pPr marL="3581888" indent="0">
              <a:buNone/>
              <a:defRPr sz="1791">
                <a:solidFill>
                  <a:schemeClr val="tx1">
                    <a:tint val="75000"/>
                  </a:schemeClr>
                </a:solidFill>
              </a:defRPr>
            </a:lvl8pPr>
            <a:lvl9pPr marL="4093586" indent="0">
              <a:buNone/>
              <a:defRPr sz="1791">
                <a:solidFill>
                  <a:schemeClr val="tx1">
                    <a:tint val="75000"/>
                  </a:schemeClr>
                </a:solidFill>
              </a:defRPr>
            </a:lvl9pPr>
          </a:lstStyle>
          <a:p>
            <a:pPr lvl="0"/>
            <a:r>
              <a:rPr lang="sk-SK"/>
              <a:t>Kliknite sem a upravte štýly predlohy textu</a:t>
            </a:r>
          </a:p>
        </p:txBody>
      </p:sp>
      <p:sp>
        <p:nvSpPr>
          <p:cNvPr id="4" name="Date Placeholder 3"/>
          <p:cNvSpPr>
            <a:spLocks noGrp="1"/>
          </p:cNvSpPr>
          <p:nvPr>
            <p:ph type="dt" sz="half" idx="10"/>
          </p:nvPr>
        </p:nvSpPr>
        <p:spPr/>
        <p:txBody>
          <a:bodyPr/>
          <a:lstStyle/>
          <a:p>
            <a:fld id="{37D2B237-F00F-4862-9069-ABD888C85C1C}" type="datetimeFigureOut">
              <a:rPr lang="sk-SK" smtClean="0"/>
              <a:t>13. 10. 2020</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FD6D36E8-1B50-4171-AD6E-16669238FF26}" type="slidenum">
              <a:rPr lang="sk-SK" smtClean="0"/>
              <a:t>‹#›</a:t>
            </a:fld>
            <a:endParaRPr lang="sk-SK"/>
          </a:p>
        </p:txBody>
      </p:sp>
    </p:spTree>
    <p:extLst>
      <p:ext uri="{BB962C8B-B14F-4D97-AF65-F5344CB8AC3E}">
        <p14:creationId xmlns:p14="http://schemas.microsoft.com/office/powerpoint/2010/main" val="161306509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Content Placeholder 2"/>
          <p:cNvSpPr>
            <a:spLocks noGrp="1"/>
          </p:cNvSpPr>
          <p:nvPr>
            <p:ph sz="half" idx="1"/>
          </p:nvPr>
        </p:nvSpPr>
        <p:spPr>
          <a:xfrm>
            <a:off x="938173" y="2043263"/>
            <a:ext cx="5799614" cy="4870074"/>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Content Placeholder 3"/>
          <p:cNvSpPr>
            <a:spLocks noGrp="1"/>
          </p:cNvSpPr>
          <p:nvPr>
            <p:ph sz="half" idx="2"/>
          </p:nvPr>
        </p:nvSpPr>
        <p:spPr>
          <a:xfrm>
            <a:off x="6908363" y="2043263"/>
            <a:ext cx="5799614" cy="4870074"/>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5" name="Date Placeholder 4"/>
          <p:cNvSpPr>
            <a:spLocks noGrp="1"/>
          </p:cNvSpPr>
          <p:nvPr>
            <p:ph type="dt" sz="half" idx="10"/>
          </p:nvPr>
        </p:nvSpPr>
        <p:spPr/>
        <p:txBody>
          <a:bodyPr/>
          <a:lstStyle/>
          <a:p>
            <a:fld id="{37D2B237-F00F-4862-9069-ABD888C85C1C}" type="datetimeFigureOut">
              <a:rPr lang="sk-SK" smtClean="0"/>
              <a:t>13. 10. 2020</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FD6D36E8-1B50-4171-AD6E-16669238FF26}" type="slidenum">
              <a:rPr lang="sk-SK" smtClean="0"/>
              <a:t>‹#›</a:t>
            </a:fld>
            <a:endParaRPr lang="sk-SK"/>
          </a:p>
        </p:txBody>
      </p:sp>
    </p:spTree>
    <p:extLst>
      <p:ext uri="{BB962C8B-B14F-4D97-AF65-F5344CB8AC3E}">
        <p14:creationId xmlns:p14="http://schemas.microsoft.com/office/powerpoint/2010/main" val="181358132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Title 1"/>
          <p:cNvSpPr>
            <a:spLocks noGrp="1"/>
          </p:cNvSpPr>
          <p:nvPr>
            <p:ph type="title"/>
          </p:nvPr>
        </p:nvSpPr>
        <p:spPr>
          <a:xfrm>
            <a:off x="939950" y="408653"/>
            <a:ext cx="11769804" cy="1483587"/>
          </a:xfrm>
        </p:spPr>
        <p:txBody>
          <a:bodyPr/>
          <a:lstStyle/>
          <a:p>
            <a:r>
              <a:rPr lang="sk-SK"/>
              <a:t>Kliknutím upravte štýl predlohy nadpisu</a:t>
            </a:r>
            <a:endParaRPr lang="en-US" dirty="0"/>
          </a:p>
        </p:txBody>
      </p:sp>
      <p:sp>
        <p:nvSpPr>
          <p:cNvPr id="3" name="Text Placeholder 2"/>
          <p:cNvSpPr>
            <a:spLocks noGrp="1"/>
          </p:cNvSpPr>
          <p:nvPr>
            <p:ph type="body" idx="1"/>
          </p:nvPr>
        </p:nvSpPr>
        <p:spPr>
          <a:xfrm>
            <a:off x="939951" y="1881580"/>
            <a:ext cx="5772961" cy="922133"/>
          </a:xfrm>
        </p:spPr>
        <p:txBody>
          <a:bodyPr anchor="b"/>
          <a:lstStyle>
            <a:lvl1pPr marL="0" indent="0">
              <a:buNone/>
              <a:defRPr sz="2686" b="1"/>
            </a:lvl1pPr>
            <a:lvl2pPr marL="511698" indent="0">
              <a:buNone/>
              <a:defRPr sz="2238" b="1"/>
            </a:lvl2pPr>
            <a:lvl3pPr marL="1023396" indent="0">
              <a:buNone/>
              <a:defRPr sz="2015" b="1"/>
            </a:lvl3pPr>
            <a:lvl4pPr marL="1535095" indent="0">
              <a:buNone/>
              <a:defRPr sz="1791" b="1"/>
            </a:lvl4pPr>
            <a:lvl5pPr marL="2046793" indent="0">
              <a:buNone/>
              <a:defRPr sz="1791" b="1"/>
            </a:lvl5pPr>
            <a:lvl6pPr marL="2558491" indent="0">
              <a:buNone/>
              <a:defRPr sz="1791" b="1"/>
            </a:lvl6pPr>
            <a:lvl7pPr marL="3070189" indent="0">
              <a:buNone/>
              <a:defRPr sz="1791" b="1"/>
            </a:lvl7pPr>
            <a:lvl8pPr marL="3581888" indent="0">
              <a:buNone/>
              <a:defRPr sz="1791" b="1"/>
            </a:lvl8pPr>
            <a:lvl9pPr marL="4093586" indent="0">
              <a:buNone/>
              <a:defRPr sz="1791" b="1"/>
            </a:lvl9pPr>
          </a:lstStyle>
          <a:p>
            <a:pPr lvl="0"/>
            <a:r>
              <a:rPr lang="sk-SK"/>
              <a:t>Kliknite sem a upravte štýly predlohy textu</a:t>
            </a:r>
          </a:p>
        </p:txBody>
      </p:sp>
      <p:sp>
        <p:nvSpPr>
          <p:cNvPr id="4" name="Content Placeholder 3"/>
          <p:cNvSpPr>
            <a:spLocks noGrp="1"/>
          </p:cNvSpPr>
          <p:nvPr>
            <p:ph sz="half" idx="2"/>
          </p:nvPr>
        </p:nvSpPr>
        <p:spPr>
          <a:xfrm>
            <a:off x="939951" y="2803713"/>
            <a:ext cx="5772961" cy="4123839"/>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5" name="Text Placeholder 4"/>
          <p:cNvSpPr>
            <a:spLocks noGrp="1"/>
          </p:cNvSpPr>
          <p:nvPr>
            <p:ph type="body" sz="quarter" idx="3"/>
          </p:nvPr>
        </p:nvSpPr>
        <p:spPr>
          <a:xfrm>
            <a:off x="6908364" y="1881580"/>
            <a:ext cx="5801391" cy="922133"/>
          </a:xfrm>
        </p:spPr>
        <p:txBody>
          <a:bodyPr anchor="b"/>
          <a:lstStyle>
            <a:lvl1pPr marL="0" indent="0">
              <a:buNone/>
              <a:defRPr sz="2686" b="1"/>
            </a:lvl1pPr>
            <a:lvl2pPr marL="511698" indent="0">
              <a:buNone/>
              <a:defRPr sz="2238" b="1"/>
            </a:lvl2pPr>
            <a:lvl3pPr marL="1023396" indent="0">
              <a:buNone/>
              <a:defRPr sz="2015" b="1"/>
            </a:lvl3pPr>
            <a:lvl4pPr marL="1535095" indent="0">
              <a:buNone/>
              <a:defRPr sz="1791" b="1"/>
            </a:lvl4pPr>
            <a:lvl5pPr marL="2046793" indent="0">
              <a:buNone/>
              <a:defRPr sz="1791" b="1"/>
            </a:lvl5pPr>
            <a:lvl6pPr marL="2558491" indent="0">
              <a:buNone/>
              <a:defRPr sz="1791" b="1"/>
            </a:lvl6pPr>
            <a:lvl7pPr marL="3070189" indent="0">
              <a:buNone/>
              <a:defRPr sz="1791" b="1"/>
            </a:lvl7pPr>
            <a:lvl8pPr marL="3581888" indent="0">
              <a:buNone/>
              <a:defRPr sz="1791" b="1"/>
            </a:lvl8pPr>
            <a:lvl9pPr marL="4093586" indent="0">
              <a:buNone/>
              <a:defRPr sz="1791" b="1"/>
            </a:lvl9pPr>
          </a:lstStyle>
          <a:p>
            <a:pPr lvl="0"/>
            <a:r>
              <a:rPr lang="sk-SK"/>
              <a:t>Kliknite sem a upravte štýly predlohy textu</a:t>
            </a:r>
          </a:p>
        </p:txBody>
      </p:sp>
      <p:sp>
        <p:nvSpPr>
          <p:cNvPr id="6" name="Content Placeholder 5"/>
          <p:cNvSpPr>
            <a:spLocks noGrp="1"/>
          </p:cNvSpPr>
          <p:nvPr>
            <p:ph sz="quarter" idx="4"/>
          </p:nvPr>
        </p:nvSpPr>
        <p:spPr>
          <a:xfrm>
            <a:off x="6908364" y="2803713"/>
            <a:ext cx="5801391" cy="4123839"/>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7" name="Date Placeholder 6"/>
          <p:cNvSpPr>
            <a:spLocks noGrp="1"/>
          </p:cNvSpPr>
          <p:nvPr>
            <p:ph type="dt" sz="half" idx="10"/>
          </p:nvPr>
        </p:nvSpPr>
        <p:spPr/>
        <p:txBody>
          <a:bodyPr/>
          <a:lstStyle/>
          <a:p>
            <a:fld id="{37D2B237-F00F-4862-9069-ABD888C85C1C}" type="datetimeFigureOut">
              <a:rPr lang="sk-SK" smtClean="0"/>
              <a:t>13. 10. 2020</a:t>
            </a:fld>
            <a:endParaRPr lang="sk-SK"/>
          </a:p>
        </p:txBody>
      </p:sp>
      <p:sp>
        <p:nvSpPr>
          <p:cNvPr id="8" name="Footer Placeholder 7"/>
          <p:cNvSpPr>
            <a:spLocks noGrp="1"/>
          </p:cNvSpPr>
          <p:nvPr>
            <p:ph type="ftr" sz="quarter" idx="11"/>
          </p:nvPr>
        </p:nvSpPr>
        <p:spPr/>
        <p:txBody>
          <a:bodyPr/>
          <a:lstStyle/>
          <a:p>
            <a:endParaRPr lang="sk-SK"/>
          </a:p>
        </p:txBody>
      </p:sp>
      <p:sp>
        <p:nvSpPr>
          <p:cNvPr id="9" name="Slide Number Placeholder 8"/>
          <p:cNvSpPr>
            <a:spLocks noGrp="1"/>
          </p:cNvSpPr>
          <p:nvPr>
            <p:ph type="sldNum" sz="quarter" idx="12"/>
          </p:nvPr>
        </p:nvSpPr>
        <p:spPr/>
        <p:txBody>
          <a:bodyPr/>
          <a:lstStyle/>
          <a:p>
            <a:fld id="{FD6D36E8-1B50-4171-AD6E-16669238FF26}" type="slidenum">
              <a:rPr lang="sk-SK" smtClean="0"/>
              <a:t>‹#›</a:t>
            </a:fld>
            <a:endParaRPr lang="sk-SK"/>
          </a:p>
        </p:txBody>
      </p:sp>
    </p:spTree>
    <p:extLst>
      <p:ext uri="{BB962C8B-B14F-4D97-AF65-F5344CB8AC3E}">
        <p14:creationId xmlns:p14="http://schemas.microsoft.com/office/powerpoint/2010/main" val="40633500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Date Placeholder 2"/>
          <p:cNvSpPr>
            <a:spLocks noGrp="1"/>
          </p:cNvSpPr>
          <p:nvPr>
            <p:ph type="dt" sz="half" idx="10"/>
          </p:nvPr>
        </p:nvSpPr>
        <p:spPr/>
        <p:txBody>
          <a:bodyPr/>
          <a:lstStyle/>
          <a:p>
            <a:fld id="{37D2B237-F00F-4862-9069-ABD888C85C1C}" type="datetimeFigureOut">
              <a:rPr lang="sk-SK" smtClean="0"/>
              <a:t>13. 10. 2020</a:t>
            </a:fld>
            <a:endParaRPr lang="sk-SK"/>
          </a:p>
        </p:txBody>
      </p:sp>
      <p:sp>
        <p:nvSpPr>
          <p:cNvPr id="4" name="Footer Placeholder 3"/>
          <p:cNvSpPr>
            <a:spLocks noGrp="1"/>
          </p:cNvSpPr>
          <p:nvPr>
            <p:ph type="ftr" sz="quarter" idx="11"/>
          </p:nvPr>
        </p:nvSpPr>
        <p:spPr/>
        <p:txBody>
          <a:bodyPr/>
          <a:lstStyle/>
          <a:p>
            <a:endParaRPr lang="sk-SK"/>
          </a:p>
        </p:txBody>
      </p:sp>
      <p:sp>
        <p:nvSpPr>
          <p:cNvPr id="5" name="Slide Number Placeholder 4"/>
          <p:cNvSpPr>
            <a:spLocks noGrp="1"/>
          </p:cNvSpPr>
          <p:nvPr>
            <p:ph type="sldNum" sz="quarter" idx="12"/>
          </p:nvPr>
        </p:nvSpPr>
        <p:spPr/>
        <p:txBody>
          <a:bodyPr/>
          <a:lstStyle/>
          <a:p>
            <a:fld id="{FD6D36E8-1B50-4171-AD6E-16669238FF26}" type="slidenum">
              <a:rPr lang="sk-SK" smtClean="0"/>
              <a:t>‹#›</a:t>
            </a:fld>
            <a:endParaRPr lang="sk-SK"/>
          </a:p>
        </p:txBody>
      </p:sp>
    </p:spTree>
    <p:extLst>
      <p:ext uri="{BB962C8B-B14F-4D97-AF65-F5344CB8AC3E}">
        <p14:creationId xmlns:p14="http://schemas.microsoft.com/office/powerpoint/2010/main" val="420168470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7D2B237-F00F-4862-9069-ABD888C85C1C}" type="datetimeFigureOut">
              <a:rPr lang="sk-SK" smtClean="0"/>
              <a:t>13. 10. 2020</a:t>
            </a:fld>
            <a:endParaRPr lang="sk-SK"/>
          </a:p>
        </p:txBody>
      </p:sp>
      <p:sp>
        <p:nvSpPr>
          <p:cNvPr id="3" name="Footer Placeholder 2"/>
          <p:cNvSpPr>
            <a:spLocks noGrp="1"/>
          </p:cNvSpPr>
          <p:nvPr>
            <p:ph type="ftr" sz="quarter" idx="11"/>
          </p:nvPr>
        </p:nvSpPr>
        <p:spPr/>
        <p:txBody>
          <a:bodyPr/>
          <a:lstStyle/>
          <a:p>
            <a:endParaRPr lang="sk-SK"/>
          </a:p>
        </p:txBody>
      </p:sp>
      <p:sp>
        <p:nvSpPr>
          <p:cNvPr id="4" name="Slide Number Placeholder 3"/>
          <p:cNvSpPr>
            <a:spLocks noGrp="1"/>
          </p:cNvSpPr>
          <p:nvPr>
            <p:ph type="sldNum" sz="quarter" idx="12"/>
          </p:nvPr>
        </p:nvSpPr>
        <p:spPr/>
        <p:txBody>
          <a:bodyPr/>
          <a:lstStyle/>
          <a:p>
            <a:fld id="{FD6D36E8-1B50-4171-AD6E-16669238FF26}" type="slidenum">
              <a:rPr lang="sk-SK" smtClean="0"/>
              <a:t>‹#›</a:t>
            </a:fld>
            <a:endParaRPr lang="sk-SK"/>
          </a:p>
        </p:txBody>
      </p:sp>
    </p:spTree>
    <p:extLst>
      <p:ext uri="{BB962C8B-B14F-4D97-AF65-F5344CB8AC3E}">
        <p14:creationId xmlns:p14="http://schemas.microsoft.com/office/powerpoint/2010/main" val="89484435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Title 1"/>
          <p:cNvSpPr>
            <a:spLocks noGrp="1"/>
          </p:cNvSpPr>
          <p:nvPr>
            <p:ph type="title"/>
          </p:nvPr>
        </p:nvSpPr>
        <p:spPr>
          <a:xfrm>
            <a:off x="939951" y="511704"/>
            <a:ext cx="4401238" cy="1790965"/>
          </a:xfrm>
        </p:spPr>
        <p:txBody>
          <a:bodyPr anchor="b"/>
          <a:lstStyle>
            <a:lvl1pPr>
              <a:defRPr sz="3581"/>
            </a:lvl1pPr>
          </a:lstStyle>
          <a:p>
            <a:r>
              <a:rPr lang="sk-SK"/>
              <a:t>Kliknutím upravte štýl predlohy nadpisu</a:t>
            </a:r>
            <a:endParaRPr lang="en-US" dirty="0"/>
          </a:p>
        </p:txBody>
      </p:sp>
      <p:sp>
        <p:nvSpPr>
          <p:cNvPr id="3" name="Content Placeholder 2"/>
          <p:cNvSpPr>
            <a:spLocks noGrp="1"/>
          </p:cNvSpPr>
          <p:nvPr>
            <p:ph idx="1"/>
          </p:nvPr>
        </p:nvSpPr>
        <p:spPr>
          <a:xfrm>
            <a:off x="5801391" y="1105139"/>
            <a:ext cx="6908363" cy="5454625"/>
          </a:xfrm>
        </p:spPr>
        <p:txBody>
          <a:bodyPr/>
          <a:lstStyle>
            <a:lvl1pPr>
              <a:defRPr sz="3581"/>
            </a:lvl1pPr>
            <a:lvl2pPr>
              <a:defRPr sz="3134"/>
            </a:lvl2pPr>
            <a:lvl3pPr>
              <a:defRPr sz="2686"/>
            </a:lvl3pPr>
            <a:lvl4pPr>
              <a:defRPr sz="2238"/>
            </a:lvl4pPr>
            <a:lvl5pPr>
              <a:defRPr sz="2238"/>
            </a:lvl5pPr>
            <a:lvl6pPr>
              <a:defRPr sz="2238"/>
            </a:lvl6pPr>
            <a:lvl7pPr>
              <a:defRPr sz="2238"/>
            </a:lvl7pPr>
            <a:lvl8pPr>
              <a:defRPr sz="2238"/>
            </a:lvl8pPr>
            <a:lvl9pPr>
              <a:defRPr sz="2238"/>
            </a:lvl9p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Text Placeholder 3"/>
          <p:cNvSpPr>
            <a:spLocks noGrp="1"/>
          </p:cNvSpPr>
          <p:nvPr>
            <p:ph type="body" sz="half" idx="2"/>
          </p:nvPr>
        </p:nvSpPr>
        <p:spPr>
          <a:xfrm>
            <a:off x="939951" y="2302669"/>
            <a:ext cx="4401238" cy="4265979"/>
          </a:xfrm>
        </p:spPr>
        <p:txBody>
          <a:bodyPr/>
          <a:lstStyle>
            <a:lvl1pPr marL="0" indent="0">
              <a:buNone/>
              <a:defRPr sz="1791"/>
            </a:lvl1pPr>
            <a:lvl2pPr marL="511698" indent="0">
              <a:buNone/>
              <a:defRPr sz="1567"/>
            </a:lvl2pPr>
            <a:lvl3pPr marL="1023396" indent="0">
              <a:buNone/>
              <a:defRPr sz="1343"/>
            </a:lvl3pPr>
            <a:lvl4pPr marL="1535095" indent="0">
              <a:buNone/>
              <a:defRPr sz="1119"/>
            </a:lvl4pPr>
            <a:lvl5pPr marL="2046793" indent="0">
              <a:buNone/>
              <a:defRPr sz="1119"/>
            </a:lvl5pPr>
            <a:lvl6pPr marL="2558491" indent="0">
              <a:buNone/>
              <a:defRPr sz="1119"/>
            </a:lvl6pPr>
            <a:lvl7pPr marL="3070189" indent="0">
              <a:buNone/>
              <a:defRPr sz="1119"/>
            </a:lvl7pPr>
            <a:lvl8pPr marL="3581888" indent="0">
              <a:buNone/>
              <a:defRPr sz="1119"/>
            </a:lvl8pPr>
            <a:lvl9pPr marL="4093586" indent="0">
              <a:buNone/>
              <a:defRPr sz="1119"/>
            </a:lvl9pPr>
          </a:lstStyle>
          <a:p>
            <a:pPr lvl="0"/>
            <a:r>
              <a:rPr lang="sk-SK"/>
              <a:t>Kliknite sem a upravte štýly predlohy textu</a:t>
            </a:r>
          </a:p>
        </p:txBody>
      </p:sp>
      <p:sp>
        <p:nvSpPr>
          <p:cNvPr id="5" name="Date Placeholder 4"/>
          <p:cNvSpPr>
            <a:spLocks noGrp="1"/>
          </p:cNvSpPr>
          <p:nvPr>
            <p:ph type="dt" sz="half" idx="10"/>
          </p:nvPr>
        </p:nvSpPr>
        <p:spPr/>
        <p:txBody>
          <a:bodyPr/>
          <a:lstStyle/>
          <a:p>
            <a:fld id="{37D2B237-F00F-4862-9069-ABD888C85C1C}" type="datetimeFigureOut">
              <a:rPr lang="sk-SK" smtClean="0"/>
              <a:t>13. 10. 2020</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FD6D36E8-1B50-4171-AD6E-16669238FF26}" type="slidenum">
              <a:rPr lang="sk-SK" smtClean="0"/>
              <a:t>‹#›</a:t>
            </a:fld>
            <a:endParaRPr lang="sk-SK"/>
          </a:p>
        </p:txBody>
      </p:sp>
    </p:spTree>
    <p:extLst>
      <p:ext uri="{BB962C8B-B14F-4D97-AF65-F5344CB8AC3E}">
        <p14:creationId xmlns:p14="http://schemas.microsoft.com/office/powerpoint/2010/main" val="4158506123"/>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Title 1"/>
          <p:cNvSpPr>
            <a:spLocks noGrp="1"/>
          </p:cNvSpPr>
          <p:nvPr>
            <p:ph type="title"/>
          </p:nvPr>
        </p:nvSpPr>
        <p:spPr>
          <a:xfrm>
            <a:off x="939951" y="511704"/>
            <a:ext cx="4401238" cy="1790965"/>
          </a:xfrm>
        </p:spPr>
        <p:txBody>
          <a:bodyPr anchor="b"/>
          <a:lstStyle>
            <a:lvl1pPr>
              <a:defRPr sz="3581"/>
            </a:lvl1pPr>
          </a:lstStyle>
          <a:p>
            <a:r>
              <a:rPr lang="sk-SK"/>
              <a:t>Kliknutím upravte štýl predlohy nadpisu</a:t>
            </a:r>
            <a:endParaRPr lang="en-US" dirty="0"/>
          </a:p>
        </p:txBody>
      </p:sp>
      <p:sp>
        <p:nvSpPr>
          <p:cNvPr id="3" name="Picture Placeholder 2"/>
          <p:cNvSpPr>
            <a:spLocks noGrp="1" noChangeAspect="1"/>
          </p:cNvSpPr>
          <p:nvPr>
            <p:ph type="pic" idx="1"/>
          </p:nvPr>
        </p:nvSpPr>
        <p:spPr>
          <a:xfrm>
            <a:off x="5801391" y="1105139"/>
            <a:ext cx="6908363" cy="5454625"/>
          </a:xfrm>
        </p:spPr>
        <p:txBody>
          <a:bodyPr anchor="t"/>
          <a:lstStyle>
            <a:lvl1pPr marL="0" indent="0">
              <a:buNone/>
              <a:defRPr sz="3581"/>
            </a:lvl1pPr>
            <a:lvl2pPr marL="511698" indent="0">
              <a:buNone/>
              <a:defRPr sz="3134"/>
            </a:lvl2pPr>
            <a:lvl3pPr marL="1023396" indent="0">
              <a:buNone/>
              <a:defRPr sz="2686"/>
            </a:lvl3pPr>
            <a:lvl4pPr marL="1535095" indent="0">
              <a:buNone/>
              <a:defRPr sz="2238"/>
            </a:lvl4pPr>
            <a:lvl5pPr marL="2046793" indent="0">
              <a:buNone/>
              <a:defRPr sz="2238"/>
            </a:lvl5pPr>
            <a:lvl6pPr marL="2558491" indent="0">
              <a:buNone/>
              <a:defRPr sz="2238"/>
            </a:lvl6pPr>
            <a:lvl7pPr marL="3070189" indent="0">
              <a:buNone/>
              <a:defRPr sz="2238"/>
            </a:lvl7pPr>
            <a:lvl8pPr marL="3581888" indent="0">
              <a:buNone/>
              <a:defRPr sz="2238"/>
            </a:lvl8pPr>
            <a:lvl9pPr marL="4093586" indent="0">
              <a:buNone/>
              <a:defRPr sz="2238"/>
            </a:lvl9pPr>
          </a:lstStyle>
          <a:p>
            <a:r>
              <a:rPr lang="sk-SK"/>
              <a:t>Kliknutím na ikonu pridáte obrázok</a:t>
            </a:r>
            <a:endParaRPr lang="en-US" dirty="0"/>
          </a:p>
        </p:txBody>
      </p:sp>
      <p:sp>
        <p:nvSpPr>
          <p:cNvPr id="4" name="Text Placeholder 3"/>
          <p:cNvSpPr>
            <a:spLocks noGrp="1"/>
          </p:cNvSpPr>
          <p:nvPr>
            <p:ph type="body" sz="half" idx="2"/>
          </p:nvPr>
        </p:nvSpPr>
        <p:spPr>
          <a:xfrm>
            <a:off x="939951" y="2302669"/>
            <a:ext cx="4401238" cy="4265979"/>
          </a:xfrm>
        </p:spPr>
        <p:txBody>
          <a:bodyPr/>
          <a:lstStyle>
            <a:lvl1pPr marL="0" indent="0">
              <a:buNone/>
              <a:defRPr sz="1791"/>
            </a:lvl1pPr>
            <a:lvl2pPr marL="511698" indent="0">
              <a:buNone/>
              <a:defRPr sz="1567"/>
            </a:lvl2pPr>
            <a:lvl3pPr marL="1023396" indent="0">
              <a:buNone/>
              <a:defRPr sz="1343"/>
            </a:lvl3pPr>
            <a:lvl4pPr marL="1535095" indent="0">
              <a:buNone/>
              <a:defRPr sz="1119"/>
            </a:lvl4pPr>
            <a:lvl5pPr marL="2046793" indent="0">
              <a:buNone/>
              <a:defRPr sz="1119"/>
            </a:lvl5pPr>
            <a:lvl6pPr marL="2558491" indent="0">
              <a:buNone/>
              <a:defRPr sz="1119"/>
            </a:lvl6pPr>
            <a:lvl7pPr marL="3070189" indent="0">
              <a:buNone/>
              <a:defRPr sz="1119"/>
            </a:lvl7pPr>
            <a:lvl8pPr marL="3581888" indent="0">
              <a:buNone/>
              <a:defRPr sz="1119"/>
            </a:lvl8pPr>
            <a:lvl9pPr marL="4093586" indent="0">
              <a:buNone/>
              <a:defRPr sz="1119"/>
            </a:lvl9pPr>
          </a:lstStyle>
          <a:p>
            <a:pPr lvl="0"/>
            <a:r>
              <a:rPr lang="sk-SK"/>
              <a:t>Kliknite sem a upravte štýly predlohy textu</a:t>
            </a:r>
          </a:p>
        </p:txBody>
      </p:sp>
      <p:sp>
        <p:nvSpPr>
          <p:cNvPr id="5" name="Date Placeholder 4"/>
          <p:cNvSpPr>
            <a:spLocks noGrp="1"/>
          </p:cNvSpPr>
          <p:nvPr>
            <p:ph type="dt" sz="half" idx="10"/>
          </p:nvPr>
        </p:nvSpPr>
        <p:spPr/>
        <p:txBody>
          <a:bodyPr/>
          <a:lstStyle/>
          <a:p>
            <a:fld id="{37D2B237-F00F-4862-9069-ABD888C85C1C}" type="datetimeFigureOut">
              <a:rPr lang="sk-SK" smtClean="0"/>
              <a:t>13. 10. 2020</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FD6D36E8-1B50-4171-AD6E-16669238FF26}" type="slidenum">
              <a:rPr lang="sk-SK" smtClean="0"/>
              <a:t>‹#›</a:t>
            </a:fld>
            <a:endParaRPr lang="sk-SK"/>
          </a:p>
        </p:txBody>
      </p:sp>
    </p:spTree>
    <p:extLst>
      <p:ext uri="{BB962C8B-B14F-4D97-AF65-F5344CB8AC3E}">
        <p14:creationId xmlns:p14="http://schemas.microsoft.com/office/powerpoint/2010/main" val="1566260014"/>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Vertical Text Placeholder 2"/>
          <p:cNvSpPr>
            <a:spLocks noGrp="1"/>
          </p:cNvSpPr>
          <p:nvPr>
            <p:ph type="body" orient="vert" idx="1"/>
          </p:nvPr>
        </p:nvSpPr>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37D2B237-F00F-4862-9069-ABD888C85C1C}" type="datetimeFigureOut">
              <a:rPr lang="sk-SK" smtClean="0"/>
              <a:t>13. 10. 2020</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FD6D36E8-1B50-4171-AD6E-16669238FF26}" type="slidenum">
              <a:rPr lang="sk-SK" smtClean="0"/>
              <a:t>‹#›</a:t>
            </a:fld>
            <a:endParaRPr lang="sk-SK"/>
          </a:p>
        </p:txBody>
      </p:sp>
    </p:spTree>
    <p:extLst>
      <p:ext uri="{BB962C8B-B14F-4D97-AF65-F5344CB8AC3E}">
        <p14:creationId xmlns:p14="http://schemas.microsoft.com/office/powerpoint/2010/main" val="230633453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765526" y="408653"/>
            <a:ext cx="2942451" cy="6504685"/>
          </a:xfrm>
        </p:spPr>
        <p:txBody>
          <a:bodyPr vert="eaVert"/>
          <a:lstStyle/>
          <a:p>
            <a:r>
              <a:rPr lang="sk-SK"/>
              <a:t>Kliknutím upravte štýl predlohy nadpisu</a:t>
            </a:r>
            <a:endParaRPr lang="en-US" dirty="0"/>
          </a:p>
        </p:txBody>
      </p:sp>
      <p:sp>
        <p:nvSpPr>
          <p:cNvPr id="3" name="Vertical Text Placeholder 2"/>
          <p:cNvSpPr>
            <a:spLocks noGrp="1"/>
          </p:cNvSpPr>
          <p:nvPr>
            <p:ph type="body" orient="vert" idx="1"/>
          </p:nvPr>
        </p:nvSpPr>
        <p:spPr>
          <a:xfrm>
            <a:off x="938173" y="408653"/>
            <a:ext cx="8656776" cy="6504685"/>
          </a:xfrm>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37D2B237-F00F-4862-9069-ABD888C85C1C}" type="datetimeFigureOut">
              <a:rPr lang="sk-SK" smtClean="0"/>
              <a:t>13. 10. 2020</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FD6D36E8-1B50-4171-AD6E-16669238FF26}" type="slidenum">
              <a:rPr lang="sk-SK" smtClean="0"/>
              <a:t>‹#›</a:t>
            </a:fld>
            <a:endParaRPr lang="sk-SK"/>
          </a:p>
        </p:txBody>
      </p:sp>
    </p:spTree>
    <p:extLst>
      <p:ext uri="{BB962C8B-B14F-4D97-AF65-F5344CB8AC3E}">
        <p14:creationId xmlns:p14="http://schemas.microsoft.com/office/powerpoint/2010/main" val="1380623815"/>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Nadpis 1"/>
          <p:cNvSpPr>
            <a:spLocks noGrp="1"/>
          </p:cNvSpPr>
          <p:nvPr>
            <p:ph type="ctrTitle"/>
          </p:nvPr>
        </p:nvSpPr>
        <p:spPr>
          <a:xfrm>
            <a:off x="1023462" y="2384400"/>
            <a:ext cx="11599227" cy="1645271"/>
          </a:xfrm>
          <a:prstGeom prst="rect">
            <a:avLst/>
          </a:prstGeom>
        </p:spPr>
        <p:txBody>
          <a:bodyPr lIns="100794" tIns="50397" rIns="100794" bIns="50397"/>
          <a:lstStyle/>
          <a:p>
            <a:r>
              <a:rPr lang="sk-SK"/>
              <a:t>Upravte štýly predlohy textu</a:t>
            </a:r>
          </a:p>
        </p:txBody>
      </p:sp>
      <p:sp>
        <p:nvSpPr>
          <p:cNvPr id="3" name="Podnadpis 2"/>
          <p:cNvSpPr>
            <a:spLocks noGrp="1"/>
          </p:cNvSpPr>
          <p:nvPr>
            <p:ph type="subTitle" idx="1"/>
          </p:nvPr>
        </p:nvSpPr>
        <p:spPr>
          <a:xfrm>
            <a:off x="2046925" y="4349489"/>
            <a:ext cx="9552306" cy="1961533"/>
          </a:xfrm>
          <a:prstGeom prst="rect">
            <a:avLst/>
          </a:prstGeom>
        </p:spPr>
        <p:txBody>
          <a:bodyPr lIns="100794" tIns="50397" rIns="100794" bIns="50397"/>
          <a:lstStyle>
            <a:lvl1pPr marL="0" indent="0" algn="ctr">
              <a:buNone/>
              <a:defRPr/>
            </a:lvl1pPr>
            <a:lvl2pPr marL="511699" indent="0" algn="ctr">
              <a:buNone/>
              <a:defRPr/>
            </a:lvl2pPr>
            <a:lvl3pPr marL="1023399" indent="0" algn="ctr">
              <a:buNone/>
              <a:defRPr/>
            </a:lvl3pPr>
            <a:lvl4pPr marL="1535098" indent="0" algn="ctr">
              <a:buNone/>
              <a:defRPr/>
            </a:lvl4pPr>
            <a:lvl5pPr marL="2046797" indent="0" algn="ctr">
              <a:buNone/>
              <a:defRPr/>
            </a:lvl5pPr>
            <a:lvl6pPr marL="2558497" indent="0" algn="ctr">
              <a:buNone/>
              <a:defRPr/>
            </a:lvl6pPr>
            <a:lvl7pPr marL="3070196" indent="0" algn="ctr">
              <a:buNone/>
              <a:defRPr/>
            </a:lvl7pPr>
            <a:lvl8pPr marL="3581895" indent="0" algn="ctr">
              <a:buNone/>
              <a:defRPr/>
            </a:lvl8pPr>
            <a:lvl9pPr marL="4093594" indent="0" algn="ctr">
              <a:buNone/>
              <a:defRPr/>
            </a:lvl9pPr>
          </a:lstStyle>
          <a:p>
            <a:r>
              <a:rPr lang="sk-SK"/>
              <a:t>Upravte štýl predlohy podnadpisov</a:t>
            </a:r>
          </a:p>
        </p:txBody>
      </p:sp>
      <p:sp>
        <p:nvSpPr>
          <p:cNvPr id="4" name="Zástupný symbol dátumu 3">
            <a:extLst>
              <a:ext uri="{FF2B5EF4-FFF2-40B4-BE49-F238E27FC236}">
                <a16:creationId xmlns:a16="http://schemas.microsoft.com/office/drawing/2014/main" id="{EA5AB849-6623-483C-B15F-33A0A6D3E7DD}"/>
              </a:ext>
            </a:extLst>
          </p:cNvPr>
          <p:cNvSpPr>
            <a:spLocks noGrp="1"/>
          </p:cNvSpPr>
          <p:nvPr>
            <p:ph type="dt" sz="half" idx="10"/>
          </p:nvPr>
        </p:nvSpPr>
        <p:spPr/>
        <p:txBody>
          <a:bodyPr/>
          <a:lstStyle>
            <a:lvl1pPr defTabSz="449518"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C7565C26-A89C-412B-8778-356E6F0DBE07}" type="datetime1">
              <a:rPr lang="sk-SK" altLang="sk-SK"/>
              <a:pPr>
                <a:defRPr/>
              </a:pPr>
              <a:t>13. 10. 2020</a:t>
            </a:fld>
            <a:endParaRPr lang="es-ES" altLang="sk-SK"/>
          </a:p>
        </p:txBody>
      </p:sp>
    </p:spTree>
    <p:extLst>
      <p:ext uri="{BB962C8B-B14F-4D97-AF65-F5344CB8AC3E}">
        <p14:creationId xmlns:p14="http://schemas.microsoft.com/office/powerpoint/2010/main" val="684898226"/>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a:xfrm>
            <a:off x="682308" y="307378"/>
            <a:ext cx="12281536" cy="1279261"/>
          </a:xfrm>
          <a:prstGeom prst="rect">
            <a:avLst/>
          </a:prstGeom>
        </p:spPr>
        <p:txBody>
          <a:bodyPr lIns="100794" tIns="50397" rIns="100794" bIns="50397"/>
          <a:lstStyle/>
          <a:p>
            <a:r>
              <a:rPr lang="sk-SK"/>
              <a:t>Upravte štýly predlohy textu</a:t>
            </a:r>
          </a:p>
        </p:txBody>
      </p:sp>
      <p:sp>
        <p:nvSpPr>
          <p:cNvPr id="3" name="Zástupný symbol obsahu 2"/>
          <p:cNvSpPr>
            <a:spLocks noGrp="1"/>
          </p:cNvSpPr>
          <p:nvPr>
            <p:ph idx="1"/>
          </p:nvPr>
        </p:nvSpPr>
        <p:spPr>
          <a:xfrm>
            <a:off x="682308" y="1790965"/>
            <a:ext cx="12281536" cy="5065517"/>
          </a:xfrm>
          <a:prstGeom prst="rect">
            <a:avLst/>
          </a:prstGeom>
        </p:spPr>
        <p:txBody>
          <a:bodyPr lIns="100794" tIns="50397" rIns="100794" bIns="50397"/>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dátumu 3">
            <a:extLst>
              <a:ext uri="{FF2B5EF4-FFF2-40B4-BE49-F238E27FC236}">
                <a16:creationId xmlns:a16="http://schemas.microsoft.com/office/drawing/2014/main" id="{CC094E58-09AB-42E4-A091-86BEF8FB5B13}"/>
              </a:ext>
            </a:extLst>
          </p:cNvPr>
          <p:cNvSpPr>
            <a:spLocks noGrp="1"/>
          </p:cNvSpPr>
          <p:nvPr>
            <p:ph type="dt" sz="half" idx="10"/>
          </p:nvPr>
        </p:nvSpPr>
        <p:spPr/>
        <p:txBody>
          <a:bodyPr/>
          <a:lstStyle>
            <a:lvl1pPr defTabSz="449518"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6B06F517-F550-4DCC-8048-40460AACE523}" type="datetime1">
              <a:rPr lang="sk-SK" altLang="sk-SK"/>
              <a:pPr>
                <a:defRPr/>
              </a:pPr>
              <a:t>13. 10. 2020</a:t>
            </a:fld>
            <a:endParaRPr lang="es-ES" altLang="sk-SK"/>
          </a:p>
        </p:txBody>
      </p:sp>
    </p:spTree>
    <p:extLst>
      <p:ext uri="{BB962C8B-B14F-4D97-AF65-F5344CB8AC3E}">
        <p14:creationId xmlns:p14="http://schemas.microsoft.com/office/powerpoint/2010/main" val="2981499293"/>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Nadpis 1"/>
          <p:cNvSpPr>
            <a:spLocks noGrp="1"/>
          </p:cNvSpPr>
          <p:nvPr>
            <p:ph type="title"/>
          </p:nvPr>
        </p:nvSpPr>
        <p:spPr>
          <a:xfrm>
            <a:off x="1077954" y="4932264"/>
            <a:ext cx="11599227" cy="1524452"/>
          </a:xfrm>
          <a:prstGeom prst="rect">
            <a:avLst/>
          </a:prstGeom>
        </p:spPr>
        <p:txBody>
          <a:bodyPr lIns="100794" tIns="50397" rIns="100794" bIns="50397" anchor="t"/>
          <a:lstStyle>
            <a:lvl1pPr algn="l">
              <a:defRPr sz="4467" b="1" cap="all"/>
            </a:lvl1pPr>
          </a:lstStyle>
          <a:p>
            <a:r>
              <a:rPr lang="sk-SK"/>
              <a:t>Upravte štýly predlohy textu</a:t>
            </a:r>
          </a:p>
        </p:txBody>
      </p:sp>
      <p:sp>
        <p:nvSpPr>
          <p:cNvPr id="3" name="Zástupný symbol textu 2"/>
          <p:cNvSpPr>
            <a:spLocks noGrp="1"/>
          </p:cNvSpPr>
          <p:nvPr>
            <p:ph type="body" idx="1"/>
          </p:nvPr>
        </p:nvSpPr>
        <p:spPr>
          <a:xfrm>
            <a:off x="1077954" y="3253233"/>
            <a:ext cx="11599227" cy="1679028"/>
          </a:xfrm>
          <a:prstGeom prst="rect">
            <a:avLst/>
          </a:prstGeom>
        </p:spPr>
        <p:txBody>
          <a:bodyPr lIns="100794" tIns="50397" rIns="100794" bIns="50397" anchor="b"/>
          <a:lstStyle>
            <a:lvl1pPr marL="0" indent="0">
              <a:buNone/>
              <a:defRPr sz="2234"/>
            </a:lvl1pPr>
            <a:lvl2pPr marL="511699" indent="0">
              <a:buNone/>
              <a:defRPr sz="2031"/>
            </a:lvl2pPr>
            <a:lvl3pPr marL="1023399" indent="0">
              <a:buNone/>
              <a:defRPr sz="1828"/>
            </a:lvl3pPr>
            <a:lvl4pPr marL="1535098" indent="0">
              <a:buNone/>
              <a:defRPr sz="1523"/>
            </a:lvl4pPr>
            <a:lvl5pPr marL="2046797" indent="0">
              <a:buNone/>
              <a:defRPr sz="1523"/>
            </a:lvl5pPr>
            <a:lvl6pPr marL="2558497" indent="0">
              <a:buNone/>
              <a:defRPr sz="1523"/>
            </a:lvl6pPr>
            <a:lvl7pPr marL="3070196" indent="0">
              <a:buNone/>
              <a:defRPr sz="1523"/>
            </a:lvl7pPr>
            <a:lvl8pPr marL="3581895" indent="0">
              <a:buNone/>
              <a:defRPr sz="1523"/>
            </a:lvl8pPr>
            <a:lvl9pPr marL="4093594" indent="0">
              <a:buNone/>
              <a:defRPr sz="1523"/>
            </a:lvl9pPr>
          </a:lstStyle>
          <a:p>
            <a:pPr lvl="0"/>
            <a:r>
              <a:rPr lang="sk-SK"/>
              <a:t>Upravte štýl predlohy textu.</a:t>
            </a:r>
          </a:p>
        </p:txBody>
      </p:sp>
      <p:sp>
        <p:nvSpPr>
          <p:cNvPr id="4" name="Zástupný symbol dátumu 3">
            <a:extLst>
              <a:ext uri="{FF2B5EF4-FFF2-40B4-BE49-F238E27FC236}">
                <a16:creationId xmlns:a16="http://schemas.microsoft.com/office/drawing/2014/main" id="{50B47D90-C852-4504-AF64-099C00474EFA}"/>
              </a:ext>
            </a:extLst>
          </p:cNvPr>
          <p:cNvSpPr>
            <a:spLocks noGrp="1"/>
          </p:cNvSpPr>
          <p:nvPr>
            <p:ph type="dt" sz="half" idx="10"/>
          </p:nvPr>
        </p:nvSpPr>
        <p:spPr/>
        <p:txBody>
          <a:bodyPr/>
          <a:lstStyle>
            <a:lvl1pPr defTabSz="449518"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CA12D850-08E9-4050-8149-D49AE3F5E958}" type="datetime1">
              <a:rPr lang="sk-SK" altLang="sk-SK"/>
              <a:pPr>
                <a:defRPr/>
              </a:pPr>
              <a:t>13. 10. 2020</a:t>
            </a:fld>
            <a:endParaRPr lang="es-ES" altLang="sk-SK"/>
          </a:p>
        </p:txBody>
      </p:sp>
    </p:spTree>
    <p:extLst>
      <p:ext uri="{BB962C8B-B14F-4D97-AF65-F5344CB8AC3E}">
        <p14:creationId xmlns:p14="http://schemas.microsoft.com/office/powerpoint/2010/main" val="2797277706"/>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a:xfrm>
            <a:off x="682308" y="307378"/>
            <a:ext cx="12281536" cy="1279261"/>
          </a:xfrm>
          <a:prstGeom prst="rect">
            <a:avLst/>
          </a:prstGeom>
        </p:spPr>
        <p:txBody>
          <a:bodyPr lIns="100794" tIns="50397" rIns="100794" bIns="50397"/>
          <a:lstStyle/>
          <a:p>
            <a:r>
              <a:rPr lang="sk-SK"/>
              <a:t>Upravte štýly predlohy textu</a:t>
            </a:r>
          </a:p>
        </p:txBody>
      </p:sp>
      <p:sp>
        <p:nvSpPr>
          <p:cNvPr id="3" name="Zástupný symbol obsahu 2"/>
          <p:cNvSpPr>
            <a:spLocks noGrp="1"/>
          </p:cNvSpPr>
          <p:nvPr>
            <p:ph sz="half" idx="1"/>
          </p:nvPr>
        </p:nvSpPr>
        <p:spPr>
          <a:xfrm>
            <a:off x="682307" y="1790965"/>
            <a:ext cx="6027050" cy="5065517"/>
          </a:xfrm>
          <a:prstGeom prst="rect">
            <a:avLst/>
          </a:prstGeom>
        </p:spPr>
        <p:txBody>
          <a:bodyPr lIns="100794" tIns="50397" rIns="100794" bIns="50397"/>
          <a:lstStyle>
            <a:lvl1pPr>
              <a:defRPr sz="3147"/>
            </a:lvl1pPr>
            <a:lvl2pPr>
              <a:defRPr sz="2640"/>
            </a:lvl2pPr>
            <a:lvl3pPr>
              <a:defRPr sz="2234"/>
            </a:lvl3pPr>
            <a:lvl4pPr>
              <a:defRPr sz="2031"/>
            </a:lvl4pPr>
            <a:lvl5pPr>
              <a:defRPr sz="2031"/>
            </a:lvl5pPr>
            <a:lvl6pPr>
              <a:defRPr sz="2031"/>
            </a:lvl6pPr>
            <a:lvl7pPr>
              <a:defRPr sz="2031"/>
            </a:lvl7pPr>
            <a:lvl8pPr>
              <a:defRPr sz="2031"/>
            </a:lvl8pPr>
            <a:lvl9pPr>
              <a:defRPr sz="2031"/>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obsahu 3"/>
          <p:cNvSpPr>
            <a:spLocks noGrp="1"/>
          </p:cNvSpPr>
          <p:nvPr>
            <p:ph sz="half" idx="2"/>
          </p:nvPr>
        </p:nvSpPr>
        <p:spPr>
          <a:xfrm>
            <a:off x="6936795" y="1790965"/>
            <a:ext cx="6027050" cy="5065517"/>
          </a:xfrm>
          <a:prstGeom prst="rect">
            <a:avLst/>
          </a:prstGeom>
        </p:spPr>
        <p:txBody>
          <a:bodyPr lIns="100794" tIns="50397" rIns="100794" bIns="50397"/>
          <a:lstStyle>
            <a:lvl1pPr>
              <a:defRPr sz="3147"/>
            </a:lvl1pPr>
            <a:lvl2pPr>
              <a:defRPr sz="2640"/>
            </a:lvl2pPr>
            <a:lvl3pPr>
              <a:defRPr sz="2234"/>
            </a:lvl3pPr>
            <a:lvl4pPr>
              <a:defRPr sz="2031"/>
            </a:lvl4pPr>
            <a:lvl5pPr>
              <a:defRPr sz="2031"/>
            </a:lvl5pPr>
            <a:lvl6pPr>
              <a:defRPr sz="2031"/>
            </a:lvl6pPr>
            <a:lvl7pPr>
              <a:defRPr sz="2031"/>
            </a:lvl7pPr>
            <a:lvl8pPr>
              <a:defRPr sz="2031"/>
            </a:lvl8pPr>
            <a:lvl9pPr>
              <a:defRPr sz="2031"/>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5" name="Zástupný symbol dátumu 4">
            <a:extLst>
              <a:ext uri="{FF2B5EF4-FFF2-40B4-BE49-F238E27FC236}">
                <a16:creationId xmlns:a16="http://schemas.microsoft.com/office/drawing/2014/main" id="{5675B0FA-804A-4DE8-9565-44DDBB1B6D9A}"/>
              </a:ext>
            </a:extLst>
          </p:cNvPr>
          <p:cNvSpPr>
            <a:spLocks noGrp="1"/>
          </p:cNvSpPr>
          <p:nvPr>
            <p:ph type="dt" sz="half" idx="10"/>
          </p:nvPr>
        </p:nvSpPr>
        <p:spPr/>
        <p:txBody>
          <a:bodyPr/>
          <a:lstStyle>
            <a:lvl1pPr defTabSz="449518"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730969B1-044A-4A14-A475-7A7FEFD61530}" type="datetime1">
              <a:rPr lang="sk-SK" altLang="sk-SK"/>
              <a:pPr>
                <a:defRPr/>
              </a:pPr>
              <a:t>13. 10. 2020</a:t>
            </a:fld>
            <a:endParaRPr lang="es-ES" altLang="sk-SK"/>
          </a:p>
        </p:txBody>
      </p:sp>
    </p:spTree>
    <p:extLst>
      <p:ext uri="{BB962C8B-B14F-4D97-AF65-F5344CB8AC3E}">
        <p14:creationId xmlns:p14="http://schemas.microsoft.com/office/powerpoint/2010/main" val="2182587960"/>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Nadpis 1"/>
          <p:cNvSpPr>
            <a:spLocks noGrp="1"/>
          </p:cNvSpPr>
          <p:nvPr>
            <p:ph type="title"/>
          </p:nvPr>
        </p:nvSpPr>
        <p:spPr>
          <a:xfrm>
            <a:off x="682308" y="307378"/>
            <a:ext cx="12281536" cy="1279261"/>
          </a:xfrm>
          <a:prstGeom prst="rect">
            <a:avLst/>
          </a:prstGeom>
        </p:spPr>
        <p:txBody>
          <a:bodyPr lIns="100794" tIns="50397" rIns="100794" bIns="50397"/>
          <a:lstStyle>
            <a:lvl1pPr>
              <a:defRPr/>
            </a:lvl1pPr>
          </a:lstStyle>
          <a:p>
            <a:r>
              <a:rPr lang="sk-SK"/>
              <a:t>Upravte štýly predlohy textu</a:t>
            </a:r>
          </a:p>
        </p:txBody>
      </p:sp>
      <p:sp>
        <p:nvSpPr>
          <p:cNvPr id="3" name="Zástupný symbol textu 2"/>
          <p:cNvSpPr>
            <a:spLocks noGrp="1"/>
          </p:cNvSpPr>
          <p:nvPr>
            <p:ph type="body" idx="1"/>
          </p:nvPr>
        </p:nvSpPr>
        <p:spPr>
          <a:xfrm>
            <a:off x="682309" y="1718120"/>
            <a:ext cx="6029420" cy="716030"/>
          </a:xfrm>
          <a:prstGeom prst="rect">
            <a:avLst/>
          </a:prstGeom>
        </p:spPr>
        <p:txBody>
          <a:bodyPr lIns="100794" tIns="50397" rIns="100794" bIns="50397" anchor="b"/>
          <a:lstStyle>
            <a:lvl1pPr marL="0" indent="0">
              <a:buNone/>
              <a:defRPr sz="2640" b="1"/>
            </a:lvl1pPr>
            <a:lvl2pPr marL="511699" indent="0">
              <a:buNone/>
              <a:defRPr sz="2234" b="1"/>
            </a:lvl2pPr>
            <a:lvl3pPr marL="1023399" indent="0">
              <a:buNone/>
              <a:defRPr sz="2031" b="1"/>
            </a:lvl3pPr>
            <a:lvl4pPr marL="1535098" indent="0">
              <a:buNone/>
              <a:defRPr sz="1828" b="1"/>
            </a:lvl4pPr>
            <a:lvl5pPr marL="2046797" indent="0">
              <a:buNone/>
              <a:defRPr sz="1828" b="1"/>
            </a:lvl5pPr>
            <a:lvl6pPr marL="2558497" indent="0">
              <a:buNone/>
              <a:defRPr sz="1828" b="1"/>
            </a:lvl6pPr>
            <a:lvl7pPr marL="3070196" indent="0">
              <a:buNone/>
              <a:defRPr sz="1828" b="1"/>
            </a:lvl7pPr>
            <a:lvl8pPr marL="3581895" indent="0">
              <a:buNone/>
              <a:defRPr sz="1828" b="1"/>
            </a:lvl8pPr>
            <a:lvl9pPr marL="4093594" indent="0">
              <a:buNone/>
              <a:defRPr sz="1828" b="1"/>
            </a:lvl9pPr>
          </a:lstStyle>
          <a:p>
            <a:pPr lvl="0"/>
            <a:r>
              <a:rPr lang="sk-SK"/>
              <a:t>Upravte štýl predlohy textu.</a:t>
            </a:r>
          </a:p>
        </p:txBody>
      </p:sp>
      <p:sp>
        <p:nvSpPr>
          <p:cNvPr id="4" name="Zástupný symbol obsahu 3"/>
          <p:cNvSpPr>
            <a:spLocks noGrp="1"/>
          </p:cNvSpPr>
          <p:nvPr>
            <p:ph sz="half" idx="2"/>
          </p:nvPr>
        </p:nvSpPr>
        <p:spPr>
          <a:xfrm>
            <a:off x="682309" y="2434152"/>
            <a:ext cx="6029420" cy="4422333"/>
          </a:xfrm>
          <a:prstGeom prst="rect">
            <a:avLst/>
          </a:prstGeom>
        </p:spPr>
        <p:txBody>
          <a:bodyPr lIns="100794" tIns="50397" rIns="100794" bIns="50397"/>
          <a:lstStyle>
            <a:lvl1pPr>
              <a:defRPr sz="2640"/>
            </a:lvl1pPr>
            <a:lvl2pPr>
              <a:defRPr sz="2234"/>
            </a:lvl2pPr>
            <a:lvl3pPr>
              <a:defRPr sz="2031"/>
            </a:lvl3pPr>
            <a:lvl4pPr>
              <a:defRPr sz="1828"/>
            </a:lvl4pPr>
            <a:lvl5pPr>
              <a:defRPr sz="1828"/>
            </a:lvl5pPr>
            <a:lvl6pPr>
              <a:defRPr sz="1828"/>
            </a:lvl6pPr>
            <a:lvl7pPr>
              <a:defRPr sz="1828"/>
            </a:lvl7pPr>
            <a:lvl8pPr>
              <a:defRPr sz="1828"/>
            </a:lvl8pPr>
            <a:lvl9pPr>
              <a:defRPr sz="1828"/>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5" name="Zástupný symbol textu 4"/>
          <p:cNvSpPr>
            <a:spLocks noGrp="1"/>
          </p:cNvSpPr>
          <p:nvPr>
            <p:ph type="body" sz="quarter" idx="3"/>
          </p:nvPr>
        </p:nvSpPr>
        <p:spPr>
          <a:xfrm>
            <a:off x="6932057" y="1718120"/>
            <a:ext cx="6031788" cy="716030"/>
          </a:xfrm>
          <a:prstGeom prst="rect">
            <a:avLst/>
          </a:prstGeom>
        </p:spPr>
        <p:txBody>
          <a:bodyPr lIns="100794" tIns="50397" rIns="100794" bIns="50397" anchor="b"/>
          <a:lstStyle>
            <a:lvl1pPr marL="0" indent="0">
              <a:buNone/>
              <a:defRPr sz="2640" b="1"/>
            </a:lvl1pPr>
            <a:lvl2pPr marL="511699" indent="0">
              <a:buNone/>
              <a:defRPr sz="2234" b="1"/>
            </a:lvl2pPr>
            <a:lvl3pPr marL="1023399" indent="0">
              <a:buNone/>
              <a:defRPr sz="2031" b="1"/>
            </a:lvl3pPr>
            <a:lvl4pPr marL="1535098" indent="0">
              <a:buNone/>
              <a:defRPr sz="1828" b="1"/>
            </a:lvl4pPr>
            <a:lvl5pPr marL="2046797" indent="0">
              <a:buNone/>
              <a:defRPr sz="1828" b="1"/>
            </a:lvl5pPr>
            <a:lvl6pPr marL="2558497" indent="0">
              <a:buNone/>
              <a:defRPr sz="1828" b="1"/>
            </a:lvl6pPr>
            <a:lvl7pPr marL="3070196" indent="0">
              <a:buNone/>
              <a:defRPr sz="1828" b="1"/>
            </a:lvl7pPr>
            <a:lvl8pPr marL="3581895" indent="0">
              <a:buNone/>
              <a:defRPr sz="1828" b="1"/>
            </a:lvl8pPr>
            <a:lvl9pPr marL="4093594" indent="0">
              <a:buNone/>
              <a:defRPr sz="1828" b="1"/>
            </a:lvl9pPr>
          </a:lstStyle>
          <a:p>
            <a:pPr lvl="0"/>
            <a:r>
              <a:rPr lang="sk-SK"/>
              <a:t>Upravte štýl predlohy textu.</a:t>
            </a:r>
          </a:p>
        </p:txBody>
      </p:sp>
      <p:sp>
        <p:nvSpPr>
          <p:cNvPr id="6" name="Zástupný symbol obsahu 5"/>
          <p:cNvSpPr>
            <a:spLocks noGrp="1"/>
          </p:cNvSpPr>
          <p:nvPr>
            <p:ph sz="quarter" idx="4"/>
          </p:nvPr>
        </p:nvSpPr>
        <p:spPr>
          <a:xfrm>
            <a:off x="6932057" y="2434152"/>
            <a:ext cx="6031788" cy="4422333"/>
          </a:xfrm>
          <a:prstGeom prst="rect">
            <a:avLst/>
          </a:prstGeom>
        </p:spPr>
        <p:txBody>
          <a:bodyPr lIns="100794" tIns="50397" rIns="100794" bIns="50397"/>
          <a:lstStyle>
            <a:lvl1pPr>
              <a:defRPr sz="2640"/>
            </a:lvl1pPr>
            <a:lvl2pPr>
              <a:defRPr sz="2234"/>
            </a:lvl2pPr>
            <a:lvl3pPr>
              <a:defRPr sz="2031"/>
            </a:lvl3pPr>
            <a:lvl4pPr>
              <a:defRPr sz="1828"/>
            </a:lvl4pPr>
            <a:lvl5pPr>
              <a:defRPr sz="1828"/>
            </a:lvl5pPr>
            <a:lvl6pPr>
              <a:defRPr sz="1828"/>
            </a:lvl6pPr>
            <a:lvl7pPr>
              <a:defRPr sz="1828"/>
            </a:lvl7pPr>
            <a:lvl8pPr>
              <a:defRPr sz="1828"/>
            </a:lvl8pPr>
            <a:lvl9pPr>
              <a:defRPr sz="1828"/>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7" name="Zástupný symbol dátumu 6">
            <a:extLst>
              <a:ext uri="{FF2B5EF4-FFF2-40B4-BE49-F238E27FC236}">
                <a16:creationId xmlns:a16="http://schemas.microsoft.com/office/drawing/2014/main" id="{7F6DAED6-9C8E-4ED3-A456-71930373469F}"/>
              </a:ext>
            </a:extLst>
          </p:cNvPr>
          <p:cNvSpPr>
            <a:spLocks noGrp="1"/>
          </p:cNvSpPr>
          <p:nvPr>
            <p:ph type="dt" sz="half" idx="10"/>
          </p:nvPr>
        </p:nvSpPr>
        <p:spPr/>
        <p:txBody>
          <a:bodyPr/>
          <a:lstStyle>
            <a:lvl1pPr defTabSz="449518"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00820659-1E9F-46FD-94D1-91AC5531BDB2}" type="datetime1">
              <a:rPr lang="sk-SK" altLang="sk-SK"/>
              <a:pPr>
                <a:defRPr/>
              </a:pPr>
              <a:t>13. 10. 2020</a:t>
            </a:fld>
            <a:endParaRPr lang="es-ES" altLang="sk-SK"/>
          </a:p>
        </p:txBody>
      </p:sp>
    </p:spTree>
    <p:extLst>
      <p:ext uri="{BB962C8B-B14F-4D97-AF65-F5344CB8AC3E}">
        <p14:creationId xmlns:p14="http://schemas.microsoft.com/office/powerpoint/2010/main" val="1437873835"/>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Nadpis 1"/>
          <p:cNvSpPr>
            <a:spLocks noGrp="1"/>
          </p:cNvSpPr>
          <p:nvPr>
            <p:ph type="title"/>
          </p:nvPr>
        </p:nvSpPr>
        <p:spPr>
          <a:xfrm>
            <a:off x="682308" y="307378"/>
            <a:ext cx="12281536" cy="1279261"/>
          </a:xfrm>
          <a:prstGeom prst="rect">
            <a:avLst/>
          </a:prstGeom>
        </p:spPr>
        <p:txBody>
          <a:bodyPr lIns="100794" tIns="50397" rIns="100794" bIns="50397"/>
          <a:lstStyle/>
          <a:p>
            <a:r>
              <a:rPr lang="sk-SK"/>
              <a:t>Upravte štýly predlohy textu</a:t>
            </a:r>
          </a:p>
        </p:txBody>
      </p:sp>
      <p:sp>
        <p:nvSpPr>
          <p:cNvPr id="3" name="Zástupný symbol dátumu 2">
            <a:extLst>
              <a:ext uri="{FF2B5EF4-FFF2-40B4-BE49-F238E27FC236}">
                <a16:creationId xmlns:a16="http://schemas.microsoft.com/office/drawing/2014/main" id="{CB09EAE6-DB42-4CFF-9E8F-7990232ADC28}"/>
              </a:ext>
            </a:extLst>
          </p:cNvPr>
          <p:cNvSpPr>
            <a:spLocks noGrp="1"/>
          </p:cNvSpPr>
          <p:nvPr>
            <p:ph type="dt" sz="half" idx="10"/>
          </p:nvPr>
        </p:nvSpPr>
        <p:spPr/>
        <p:txBody>
          <a:bodyPr/>
          <a:lstStyle>
            <a:lvl1pPr defTabSz="449518"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75294C9C-9C3D-4E8C-8A77-B5989450F1EC}" type="datetime1">
              <a:rPr lang="sk-SK" altLang="sk-SK"/>
              <a:pPr>
                <a:defRPr/>
              </a:pPr>
              <a:t>13. 10. 2020</a:t>
            </a:fld>
            <a:endParaRPr lang="es-ES" altLang="sk-SK"/>
          </a:p>
        </p:txBody>
      </p:sp>
    </p:spTree>
    <p:extLst>
      <p:ext uri="{BB962C8B-B14F-4D97-AF65-F5344CB8AC3E}">
        <p14:creationId xmlns:p14="http://schemas.microsoft.com/office/powerpoint/2010/main" val="2945956052"/>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Zástupný symbol dátumu 1">
            <a:extLst>
              <a:ext uri="{FF2B5EF4-FFF2-40B4-BE49-F238E27FC236}">
                <a16:creationId xmlns:a16="http://schemas.microsoft.com/office/drawing/2014/main" id="{BFA262CF-040E-444C-89BD-A748040F4214}"/>
              </a:ext>
            </a:extLst>
          </p:cNvPr>
          <p:cNvSpPr>
            <a:spLocks noGrp="1"/>
          </p:cNvSpPr>
          <p:nvPr>
            <p:ph type="dt" sz="half" idx="10"/>
          </p:nvPr>
        </p:nvSpPr>
        <p:spPr/>
        <p:txBody>
          <a:bodyPr/>
          <a:lstStyle>
            <a:lvl1pPr defTabSz="449518"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D0A28482-A7A8-4A27-AD5E-15D5FCDCCBEF}" type="datetime1">
              <a:rPr lang="sk-SK" altLang="sk-SK"/>
              <a:pPr>
                <a:defRPr/>
              </a:pPr>
              <a:t>13. 10. 2020</a:t>
            </a:fld>
            <a:endParaRPr lang="es-ES" altLang="sk-SK"/>
          </a:p>
        </p:txBody>
      </p:sp>
    </p:spTree>
    <p:extLst>
      <p:ext uri="{BB962C8B-B14F-4D97-AF65-F5344CB8AC3E}">
        <p14:creationId xmlns:p14="http://schemas.microsoft.com/office/powerpoint/2010/main" val="3817265704"/>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Nadpis 1"/>
          <p:cNvSpPr>
            <a:spLocks noGrp="1"/>
          </p:cNvSpPr>
          <p:nvPr>
            <p:ph type="title"/>
          </p:nvPr>
        </p:nvSpPr>
        <p:spPr>
          <a:xfrm>
            <a:off x="682310" y="305604"/>
            <a:ext cx="4489489" cy="1300582"/>
          </a:xfrm>
          <a:prstGeom prst="rect">
            <a:avLst/>
          </a:prstGeom>
        </p:spPr>
        <p:txBody>
          <a:bodyPr lIns="100794" tIns="50397" rIns="100794" bIns="50397" anchor="b"/>
          <a:lstStyle>
            <a:lvl1pPr algn="l">
              <a:defRPr sz="2234" b="1"/>
            </a:lvl1pPr>
          </a:lstStyle>
          <a:p>
            <a:r>
              <a:rPr lang="sk-SK"/>
              <a:t>Upravte štýly predlohy textu</a:t>
            </a:r>
          </a:p>
        </p:txBody>
      </p:sp>
      <p:sp>
        <p:nvSpPr>
          <p:cNvPr id="3" name="Zástupný symbol obsahu 2"/>
          <p:cNvSpPr>
            <a:spLocks noGrp="1"/>
          </p:cNvSpPr>
          <p:nvPr>
            <p:ph idx="1"/>
          </p:nvPr>
        </p:nvSpPr>
        <p:spPr>
          <a:xfrm>
            <a:off x="5335270" y="305606"/>
            <a:ext cx="7628576" cy="6550880"/>
          </a:xfrm>
          <a:prstGeom prst="rect">
            <a:avLst/>
          </a:prstGeom>
        </p:spPr>
        <p:txBody>
          <a:bodyPr lIns="100794" tIns="50397" rIns="100794" bIns="50397"/>
          <a:lstStyle>
            <a:lvl1pPr>
              <a:defRPr sz="3554"/>
            </a:lvl1pPr>
            <a:lvl2pPr>
              <a:defRPr sz="3147"/>
            </a:lvl2pPr>
            <a:lvl3pPr>
              <a:defRPr sz="2640"/>
            </a:lvl3pPr>
            <a:lvl4pPr>
              <a:defRPr sz="2234"/>
            </a:lvl4pPr>
            <a:lvl5pPr>
              <a:defRPr sz="2234"/>
            </a:lvl5pPr>
            <a:lvl6pPr>
              <a:defRPr sz="2234"/>
            </a:lvl6pPr>
            <a:lvl7pPr>
              <a:defRPr sz="2234"/>
            </a:lvl7pPr>
            <a:lvl8pPr>
              <a:defRPr sz="2234"/>
            </a:lvl8pPr>
            <a:lvl9pPr>
              <a:defRPr sz="2234"/>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textu 3"/>
          <p:cNvSpPr>
            <a:spLocks noGrp="1"/>
          </p:cNvSpPr>
          <p:nvPr>
            <p:ph type="body" sz="half" idx="2"/>
          </p:nvPr>
        </p:nvSpPr>
        <p:spPr>
          <a:xfrm>
            <a:off x="682310" y="1606183"/>
            <a:ext cx="4489489" cy="5250299"/>
          </a:xfrm>
          <a:prstGeom prst="rect">
            <a:avLst/>
          </a:prstGeom>
        </p:spPr>
        <p:txBody>
          <a:bodyPr lIns="100794" tIns="50397" rIns="100794" bIns="50397"/>
          <a:lstStyle>
            <a:lvl1pPr marL="0" indent="0">
              <a:buNone/>
              <a:defRPr sz="1523"/>
            </a:lvl1pPr>
            <a:lvl2pPr marL="511699" indent="0">
              <a:buNone/>
              <a:defRPr sz="1320"/>
            </a:lvl2pPr>
            <a:lvl3pPr marL="1023399" indent="0">
              <a:buNone/>
              <a:defRPr sz="1117"/>
            </a:lvl3pPr>
            <a:lvl4pPr marL="1535098" indent="0">
              <a:buNone/>
              <a:defRPr sz="1015"/>
            </a:lvl4pPr>
            <a:lvl5pPr marL="2046797" indent="0">
              <a:buNone/>
              <a:defRPr sz="1015"/>
            </a:lvl5pPr>
            <a:lvl6pPr marL="2558497" indent="0">
              <a:buNone/>
              <a:defRPr sz="1015"/>
            </a:lvl6pPr>
            <a:lvl7pPr marL="3070196" indent="0">
              <a:buNone/>
              <a:defRPr sz="1015"/>
            </a:lvl7pPr>
            <a:lvl8pPr marL="3581895" indent="0">
              <a:buNone/>
              <a:defRPr sz="1015"/>
            </a:lvl8pPr>
            <a:lvl9pPr marL="4093594" indent="0">
              <a:buNone/>
              <a:defRPr sz="1015"/>
            </a:lvl9pPr>
          </a:lstStyle>
          <a:p>
            <a:pPr lvl="0"/>
            <a:r>
              <a:rPr lang="sk-SK"/>
              <a:t>Upravte štýl predlohy textu.</a:t>
            </a:r>
          </a:p>
        </p:txBody>
      </p:sp>
      <p:sp>
        <p:nvSpPr>
          <p:cNvPr id="5" name="Zástupný symbol dátumu 4">
            <a:extLst>
              <a:ext uri="{FF2B5EF4-FFF2-40B4-BE49-F238E27FC236}">
                <a16:creationId xmlns:a16="http://schemas.microsoft.com/office/drawing/2014/main" id="{8A8103C9-C93E-4970-8DFE-5258A975237A}"/>
              </a:ext>
            </a:extLst>
          </p:cNvPr>
          <p:cNvSpPr>
            <a:spLocks noGrp="1"/>
          </p:cNvSpPr>
          <p:nvPr>
            <p:ph type="dt" sz="half" idx="10"/>
          </p:nvPr>
        </p:nvSpPr>
        <p:spPr/>
        <p:txBody>
          <a:bodyPr/>
          <a:lstStyle>
            <a:lvl1pPr defTabSz="449518"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3F12BF1E-2E46-44BE-8817-D5802542F988}" type="datetime1">
              <a:rPr lang="sk-SK" altLang="sk-SK"/>
              <a:pPr>
                <a:defRPr/>
              </a:pPr>
              <a:t>13. 10. 2020</a:t>
            </a:fld>
            <a:endParaRPr lang="es-ES" altLang="sk-SK"/>
          </a:p>
        </p:txBody>
      </p:sp>
    </p:spTree>
    <p:extLst>
      <p:ext uri="{BB962C8B-B14F-4D97-AF65-F5344CB8AC3E}">
        <p14:creationId xmlns:p14="http://schemas.microsoft.com/office/powerpoint/2010/main" val="2082442721"/>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Nadpis 1"/>
          <p:cNvSpPr>
            <a:spLocks noGrp="1"/>
          </p:cNvSpPr>
          <p:nvPr>
            <p:ph type="title"/>
          </p:nvPr>
        </p:nvSpPr>
        <p:spPr>
          <a:xfrm>
            <a:off x="2674743" y="5372894"/>
            <a:ext cx="8187690" cy="634301"/>
          </a:xfrm>
          <a:prstGeom prst="rect">
            <a:avLst/>
          </a:prstGeom>
        </p:spPr>
        <p:txBody>
          <a:bodyPr lIns="100794" tIns="50397" rIns="100794" bIns="50397" anchor="b"/>
          <a:lstStyle>
            <a:lvl1pPr algn="l">
              <a:defRPr sz="2234" b="1"/>
            </a:lvl1pPr>
          </a:lstStyle>
          <a:p>
            <a:r>
              <a:rPr lang="sk-SK"/>
              <a:t>Upravte štýly predlohy textu</a:t>
            </a:r>
          </a:p>
        </p:txBody>
      </p:sp>
      <p:sp>
        <p:nvSpPr>
          <p:cNvPr id="3" name="Zástupný symbol obrázka 2"/>
          <p:cNvSpPr>
            <a:spLocks noGrp="1"/>
          </p:cNvSpPr>
          <p:nvPr>
            <p:ph type="pic" idx="1"/>
          </p:nvPr>
        </p:nvSpPr>
        <p:spPr>
          <a:xfrm>
            <a:off x="2674743" y="685829"/>
            <a:ext cx="8187690" cy="4605338"/>
          </a:xfrm>
          <a:prstGeom prst="rect">
            <a:avLst/>
          </a:prstGeom>
        </p:spPr>
        <p:txBody>
          <a:bodyPr lIns="100794" tIns="50397" rIns="100794" bIns="50397"/>
          <a:lstStyle>
            <a:lvl1pPr marL="0" indent="0">
              <a:buNone/>
              <a:defRPr sz="3554"/>
            </a:lvl1pPr>
            <a:lvl2pPr marL="511699" indent="0">
              <a:buNone/>
              <a:defRPr sz="3147"/>
            </a:lvl2pPr>
            <a:lvl3pPr marL="1023399" indent="0">
              <a:buNone/>
              <a:defRPr sz="2640"/>
            </a:lvl3pPr>
            <a:lvl4pPr marL="1535098" indent="0">
              <a:buNone/>
              <a:defRPr sz="2234"/>
            </a:lvl4pPr>
            <a:lvl5pPr marL="2046797" indent="0">
              <a:buNone/>
              <a:defRPr sz="2234"/>
            </a:lvl5pPr>
            <a:lvl6pPr marL="2558497" indent="0">
              <a:buNone/>
              <a:defRPr sz="2234"/>
            </a:lvl6pPr>
            <a:lvl7pPr marL="3070196" indent="0">
              <a:buNone/>
              <a:defRPr sz="2234"/>
            </a:lvl7pPr>
            <a:lvl8pPr marL="3581895" indent="0">
              <a:buNone/>
              <a:defRPr sz="2234"/>
            </a:lvl8pPr>
            <a:lvl9pPr marL="4093594" indent="0">
              <a:buNone/>
              <a:defRPr sz="2234"/>
            </a:lvl9pPr>
          </a:lstStyle>
          <a:p>
            <a:pPr lvl="0"/>
            <a:endParaRPr lang="sk-SK" noProof="0"/>
          </a:p>
        </p:txBody>
      </p:sp>
      <p:sp>
        <p:nvSpPr>
          <p:cNvPr id="4" name="Zástupný symbol textu 3"/>
          <p:cNvSpPr>
            <a:spLocks noGrp="1"/>
          </p:cNvSpPr>
          <p:nvPr>
            <p:ph type="body" sz="half" idx="2"/>
          </p:nvPr>
        </p:nvSpPr>
        <p:spPr>
          <a:xfrm>
            <a:off x="2674743" y="6007198"/>
            <a:ext cx="8187690" cy="900812"/>
          </a:xfrm>
          <a:prstGeom prst="rect">
            <a:avLst/>
          </a:prstGeom>
        </p:spPr>
        <p:txBody>
          <a:bodyPr lIns="100794" tIns="50397" rIns="100794" bIns="50397"/>
          <a:lstStyle>
            <a:lvl1pPr marL="0" indent="0">
              <a:buNone/>
              <a:defRPr sz="1523"/>
            </a:lvl1pPr>
            <a:lvl2pPr marL="511699" indent="0">
              <a:buNone/>
              <a:defRPr sz="1320"/>
            </a:lvl2pPr>
            <a:lvl3pPr marL="1023399" indent="0">
              <a:buNone/>
              <a:defRPr sz="1117"/>
            </a:lvl3pPr>
            <a:lvl4pPr marL="1535098" indent="0">
              <a:buNone/>
              <a:defRPr sz="1015"/>
            </a:lvl4pPr>
            <a:lvl5pPr marL="2046797" indent="0">
              <a:buNone/>
              <a:defRPr sz="1015"/>
            </a:lvl5pPr>
            <a:lvl6pPr marL="2558497" indent="0">
              <a:buNone/>
              <a:defRPr sz="1015"/>
            </a:lvl6pPr>
            <a:lvl7pPr marL="3070196" indent="0">
              <a:buNone/>
              <a:defRPr sz="1015"/>
            </a:lvl7pPr>
            <a:lvl8pPr marL="3581895" indent="0">
              <a:buNone/>
              <a:defRPr sz="1015"/>
            </a:lvl8pPr>
            <a:lvl9pPr marL="4093594" indent="0">
              <a:buNone/>
              <a:defRPr sz="1015"/>
            </a:lvl9pPr>
          </a:lstStyle>
          <a:p>
            <a:pPr lvl="0"/>
            <a:r>
              <a:rPr lang="sk-SK"/>
              <a:t>Upravte štýl predlohy textu.</a:t>
            </a:r>
          </a:p>
        </p:txBody>
      </p:sp>
      <p:sp>
        <p:nvSpPr>
          <p:cNvPr id="5" name="Zástupný symbol dátumu 4">
            <a:extLst>
              <a:ext uri="{FF2B5EF4-FFF2-40B4-BE49-F238E27FC236}">
                <a16:creationId xmlns:a16="http://schemas.microsoft.com/office/drawing/2014/main" id="{5153853A-2839-4779-91F8-7302E14E02D6}"/>
              </a:ext>
            </a:extLst>
          </p:cNvPr>
          <p:cNvSpPr>
            <a:spLocks noGrp="1"/>
          </p:cNvSpPr>
          <p:nvPr>
            <p:ph type="dt" sz="half" idx="10"/>
          </p:nvPr>
        </p:nvSpPr>
        <p:spPr/>
        <p:txBody>
          <a:bodyPr/>
          <a:lstStyle>
            <a:lvl1pPr defTabSz="449518"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C5BF924E-791B-4140-8B06-FD71652BDD72}" type="datetime1">
              <a:rPr lang="sk-SK" altLang="sk-SK"/>
              <a:pPr>
                <a:defRPr/>
              </a:pPr>
              <a:t>13. 10. 2020</a:t>
            </a:fld>
            <a:endParaRPr lang="es-ES" altLang="sk-SK"/>
          </a:p>
        </p:txBody>
      </p:sp>
    </p:spTree>
    <p:extLst>
      <p:ext uri="{BB962C8B-B14F-4D97-AF65-F5344CB8AC3E}">
        <p14:creationId xmlns:p14="http://schemas.microsoft.com/office/powerpoint/2010/main" val="3094219802"/>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Nadpis 1"/>
          <p:cNvSpPr>
            <a:spLocks noGrp="1"/>
          </p:cNvSpPr>
          <p:nvPr>
            <p:ph type="title"/>
          </p:nvPr>
        </p:nvSpPr>
        <p:spPr>
          <a:xfrm>
            <a:off x="682308" y="307378"/>
            <a:ext cx="12281536" cy="1279261"/>
          </a:xfrm>
          <a:prstGeom prst="rect">
            <a:avLst/>
          </a:prstGeom>
        </p:spPr>
        <p:txBody>
          <a:bodyPr lIns="100794" tIns="50397" rIns="100794" bIns="50397"/>
          <a:lstStyle/>
          <a:p>
            <a:r>
              <a:rPr lang="sk-SK"/>
              <a:t>Upravte štýly predlohy textu</a:t>
            </a:r>
          </a:p>
        </p:txBody>
      </p:sp>
      <p:sp>
        <p:nvSpPr>
          <p:cNvPr id="3" name="Zástupný symbol zvislého textu 2"/>
          <p:cNvSpPr>
            <a:spLocks noGrp="1"/>
          </p:cNvSpPr>
          <p:nvPr>
            <p:ph type="body" orient="vert" idx="1"/>
          </p:nvPr>
        </p:nvSpPr>
        <p:spPr>
          <a:xfrm>
            <a:off x="682308" y="1790965"/>
            <a:ext cx="12281536" cy="5065517"/>
          </a:xfrm>
          <a:prstGeom prst="rect">
            <a:avLst/>
          </a:prstGeom>
        </p:spPr>
        <p:txBody>
          <a:bodyPr vert="eaVert" lIns="100794" tIns="50397" rIns="100794" bIns="50397"/>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dátumu 3">
            <a:extLst>
              <a:ext uri="{FF2B5EF4-FFF2-40B4-BE49-F238E27FC236}">
                <a16:creationId xmlns:a16="http://schemas.microsoft.com/office/drawing/2014/main" id="{68952301-E476-441F-A97F-51DD85660620}"/>
              </a:ext>
            </a:extLst>
          </p:cNvPr>
          <p:cNvSpPr>
            <a:spLocks noGrp="1"/>
          </p:cNvSpPr>
          <p:nvPr>
            <p:ph type="dt" sz="half" idx="10"/>
          </p:nvPr>
        </p:nvSpPr>
        <p:spPr/>
        <p:txBody>
          <a:bodyPr/>
          <a:lstStyle>
            <a:lvl1pPr defTabSz="449518"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79C96496-E72D-48E4-9A64-AAA9D65F8008}" type="datetime1">
              <a:rPr lang="sk-SK" altLang="sk-SK"/>
              <a:pPr>
                <a:defRPr/>
              </a:pPr>
              <a:t>13. 10. 2020</a:t>
            </a:fld>
            <a:endParaRPr lang="es-ES" altLang="sk-SK"/>
          </a:p>
        </p:txBody>
      </p:sp>
    </p:spTree>
    <p:extLst>
      <p:ext uri="{BB962C8B-B14F-4D97-AF65-F5344CB8AC3E}">
        <p14:creationId xmlns:p14="http://schemas.microsoft.com/office/powerpoint/2010/main" val="1282838310"/>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Zvislý nadpis 1"/>
          <p:cNvSpPr>
            <a:spLocks noGrp="1"/>
          </p:cNvSpPr>
          <p:nvPr>
            <p:ph type="title" orient="vert"/>
          </p:nvPr>
        </p:nvSpPr>
        <p:spPr>
          <a:xfrm>
            <a:off x="9893459" y="307383"/>
            <a:ext cx="3070384" cy="6549103"/>
          </a:xfrm>
          <a:prstGeom prst="rect">
            <a:avLst/>
          </a:prstGeom>
        </p:spPr>
        <p:txBody>
          <a:bodyPr vert="eaVert" lIns="100794" tIns="50397" rIns="100794" bIns="50397"/>
          <a:lstStyle/>
          <a:p>
            <a:r>
              <a:rPr lang="sk-SK"/>
              <a:t>Upravte štýly predlohy textu</a:t>
            </a:r>
          </a:p>
        </p:txBody>
      </p:sp>
      <p:sp>
        <p:nvSpPr>
          <p:cNvPr id="3" name="Zástupný symbol zvislého textu 2"/>
          <p:cNvSpPr>
            <a:spLocks noGrp="1"/>
          </p:cNvSpPr>
          <p:nvPr>
            <p:ph type="body" orient="vert" idx="1"/>
          </p:nvPr>
        </p:nvSpPr>
        <p:spPr>
          <a:xfrm>
            <a:off x="682310" y="307383"/>
            <a:ext cx="8983715" cy="6549103"/>
          </a:xfrm>
          <a:prstGeom prst="rect">
            <a:avLst/>
          </a:prstGeom>
        </p:spPr>
        <p:txBody>
          <a:bodyPr vert="eaVert" lIns="100794" tIns="50397" rIns="100794" bIns="50397"/>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dátumu 3">
            <a:extLst>
              <a:ext uri="{FF2B5EF4-FFF2-40B4-BE49-F238E27FC236}">
                <a16:creationId xmlns:a16="http://schemas.microsoft.com/office/drawing/2014/main" id="{3500C1E9-09E7-48FB-B85D-6AC1D54D1114}"/>
              </a:ext>
            </a:extLst>
          </p:cNvPr>
          <p:cNvSpPr>
            <a:spLocks noGrp="1"/>
          </p:cNvSpPr>
          <p:nvPr>
            <p:ph type="dt" sz="half" idx="10"/>
          </p:nvPr>
        </p:nvSpPr>
        <p:spPr/>
        <p:txBody>
          <a:bodyPr/>
          <a:lstStyle>
            <a:lvl1pPr defTabSz="449518"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FFDB5D83-2C79-43B8-8C7D-6BC40822FA31}" type="datetime1">
              <a:rPr lang="sk-SK" altLang="sk-SK"/>
              <a:pPr>
                <a:defRPr/>
              </a:pPr>
              <a:t>13. 10. 2020</a:t>
            </a:fld>
            <a:endParaRPr lang="es-ES" altLang="sk-SK"/>
          </a:p>
        </p:txBody>
      </p:sp>
    </p:spTree>
    <p:extLst>
      <p:ext uri="{BB962C8B-B14F-4D97-AF65-F5344CB8AC3E}">
        <p14:creationId xmlns:p14="http://schemas.microsoft.com/office/powerpoint/2010/main" val="177557768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1.jp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938173" y="408653"/>
            <a:ext cx="11769804" cy="1483587"/>
          </a:xfrm>
          <a:prstGeom prst="rect">
            <a:avLst/>
          </a:prstGeom>
        </p:spPr>
        <p:txBody>
          <a:bodyPr vert="horz" lIns="91440" tIns="45720" rIns="91440" bIns="45720" rtlCol="0" anchor="ctr">
            <a:normAutofit/>
          </a:bodyPr>
          <a:lstStyle/>
          <a:p>
            <a:r>
              <a:rPr lang="sk-SK"/>
              <a:t>Kliknutím upravte štýl predlohy nadpisu</a:t>
            </a:r>
            <a:endParaRPr lang="en-US" dirty="0"/>
          </a:p>
        </p:txBody>
      </p:sp>
      <p:sp>
        <p:nvSpPr>
          <p:cNvPr id="3" name="Text Placeholder 2"/>
          <p:cNvSpPr>
            <a:spLocks noGrp="1"/>
          </p:cNvSpPr>
          <p:nvPr>
            <p:ph type="body" idx="1"/>
          </p:nvPr>
        </p:nvSpPr>
        <p:spPr>
          <a:xfrm>
            <a:off x="938173" y="2043263"/>
            <a:ext cx="11769804" cy="4870074"/>
          </a:xfrm>
          <a:prstGeom prst="rect">
            <a:avLst/>
          </a:prstGeom>
        </p:spPr>
        <p:txBody>
          <a:bodyPr vert="horz" lIns="91440" tIns="45720" rIns="91440" bIns="45720" rtlCol="0">
            <a:normAutofit/>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2"/>
          </p:nvPr>
        </p:nvSpPr>
        <p:spPr>
          <a:xfrm>
            <a:off x="938173" y="7114110"/>
            <a:ext cx="3070384" cy="408653"/>
          </a:xfrm>
          <a:prstGeom prst="rect">
            <a:avLst/>
          </a:prstGeom>
        </p:spPr>
        <p:txBody>
          <a:bodyPr vert="horz" lIns="91440" tIns="45720" rIns="91440" bIns="45720" rtlCol="0" anchor="ctr"/>
          <a:lstStyle>
            <a:lvl1pPr algn="l">
              <a:defRPr sz="1343">
                <a:solidFill>
                  <a:schemeClr val="tx1">
                    <a:tint val="75000"/>
                  </a:schemeClr>
                </a:solidFill>
              </a:defRPr>
            </a:lvl1pPr>
          </a:lstStyle>
          <a:p>
            <a:fld id="{37D2B237-F00F-4862-9069-ABD888C85C1C}" type="datetimeFigureOut">
              <a:rPr lang="sk-SK" smtClean="0"/>
              <a:t>13. 10. 2020</a:t>
            </a:fld>
            <a:endParaRPr lang="sk-SK"/>
          </a:p>
        </p:txBody>
      </p:sp>
      <p:sp>
        <p:nvSpPr>
          <p:cNvPr id="5" name="Footer Placeholder 4"/>
          <p:cNvSpPr>
            <a:spLocks noGrp="1"/>
          </p:cNvSpPr>
          <p:nvPr>
            <p:ph type="ftr" sz="quarter" idx="3"/>
          </p:nvPr>
        </p:nvSpPr>
        <p:spPr>
          <a:xfrm>
            <a:off x="4520287" y="7114110"/>
            <a:ext cx="4605576" cy="408653"/>
          </a:xfrm>
          <a:prstGeom prst="rect">
            <a:avLst/>
          </a:prstGeom>
        </p:spPr>
        <p:txBody>
          <a:bodyPr vert="horz" lIns="91440" tIns="45720" rIns="91440" bIns="45720" rtlCol="0" anchor="ctr"/>
          <a:lstStyle>
            <a:lvl1pPr algn="ctr">
              <a:defRPr sz="1343">
                <a:solidFill>
                  <a:schemeClr val="tx1">
                    <a:tint val="75000"/>
                  </a:schemeClr>
                </a:solidFill>
              </a:defRPr>
            </a:lvl1pPr>
          </a:lstStyle>
          <a:p>
            <a:endParaRPr lang="sk-SK"/>
          </a:p>
        </p:txBody>
      </p:sp>
      <p:sp>
        <p:nvSpPr>
          <p:cNvPr id="6" name="Slide Number Placeholder 5"/>
          <p:cNvSpPr>
            <a:spLocks noGrp="1"/>
          </p:cNvSpPr>
          <p:nvPr>
            <p:ph type="sldNum" sz="quarter" idx="4"/>
          </p:nvPr>
        </p:nvSpPr>
        <p:spPr>
          <a:xfrm>
            <a:off x="9637593" y="7114110"/>
            <a:ext cx="3070384" cy="408653"/>
          </a:xfrm>
          <a:prstGeom prst="rect">
            <a:avLst/>
          </a:prstGeom>
        </p:spPr>
        <p:txBody>
          <a:bodyPr vert="horz" lIns="91440" tIns="45720" rIns="91440" bIns="45720" rtlCol="0" anchor="ctr"/>
          <a:lstStyle>
            <a:lvl1pPr algn="r">
              <a:defRPr sz="1343">
                <a:solidFill>
                  <a:schemeClr val="tx1">
                    <a:tint val="75000"/>
                  </a:schemeClr>
                </a:solidFill>
              </a:defRPr>
            </a:lvl1pPr>
          </a:lstStyle>
          <a:p>
            <a:fld id="{FD6D36E8-1B50-4171-AD6E-16669238FF26}" type="slidenum">
              <a:rPr lang="sk-SK" smtClean="0"/>
              <a:t>‹#›</a:t>
            </a:fld>
            <a:endParaRPr lang="sk-SK"/>
          </a:p>
        </p:txBody>
      </p:sp>
    </p:spTree>
    <p:extLst>
      <p:ext uri="{BB962C8B-B14F-4D97-AF65-F5344CB8AC3E}">
        <p14:creationId xmlns:p14="http://schemas.microsoft.com/office/powerpoint/2010/main" val="1406986798"/>
      </p:ext>
    </p:extLst>
  </p:cSld>
  <p:clrMap bg1="lt1" tx1="dk1" bg2="lt2" tx2="dk2" accent1="accent1" accent2="accent2" accent3="accent3" accent4="accent4" accent5="accent5" accent6="accent6" hlink="hlink" folHlink="folHlink"/>
  <p:sldLayoutIdLst>
    <p:sldLayoutId id="2147483757" r:id="rId1"/>
    <p:sldLayoutId id="2147483758" r:id="rId2"/>
    <p:sldLayoutId id="2147483759" r:id="rId3"/>
    <p:sldLayoutId id="2147483760" r:id="rId4"/>
    <p:sldLayoutId id="2147483761" r:id="rId5"/>
    <p:sldLayoutId id="2147483762" r:id="rId6"/>
    <p:sldLayoutId id="2147483763" r:id="rId7"/>
    <p:sldLayoutId id="2147483764" r:id="rId8"/>
    <p:sldLayoutId id="2147483765" r:id="rId9"/>
    <p:sldLayoutId id="2147483766" r:id="rId10"/>
    <p:sldLayoutId id="2147483767" r:id="rId11"/>
  </p:sldLayoutIdLst>
  <p:txStyles>
    <p:titleStyle>
      <a:lvl1pPr algn="l" defTabSz="1023396" rtl="0" eaLnBrk="1" latinLnBrk="0" hangingPunct="1">
        <a:lnSpc>
          <a:spcPct val="90000"/>
        </a:lnSpc>
        <a:spcBef>
          <a:spcPct val="0"/>
        </a:spcBef>
        <a:buNone/>
        <a:defRPr sz="4924" kern="1200">
          <a:solidFill>
            <a:schemeClr val="tx1"/>
          </a:solidFill>
          <a:latin typeface="+mj-lt"/>
          <a:ea typeface="+mj-ea"/>
          <a:cs typeface="+mj-cs"/>
        </a:defRPr>
      </a:lvl1pPr>
    </p:titleStyle>
    <p:bodyStyle>
      <a:lvl1pPr marL="255849" indent="-255849" algn="l" defTabSz="1023396" rtl="0" eaLnBrk="1" latinLnBrk="0" hangingPunct="1">
        <a:lnSpc>
          <a:spcPct val="90000"/>
        </a:lnSpc>
        <a:spcBef>
          <a:spcPts val="1119"/>
        </a:spcBef>
        <a:buFont typeface="Arial" panose="020B0604020202020204" pitchFamily="34" charset="0"/>
        <a:buChar char="•"/>
        <a:defRPr sz="3134" kern="1200">
          <a:solidFill>
            <a:schemeClr val="tx1"/>
          </a:solidFill>
          <a:latin typeface="+mn-lt"/>
          <a:ea typeface="+mn-ea"/>
          <a:cs typeface="+mn-cs"/>
        </a:defRPr>
      </a:lvl1pPr>
      <a:lvl2pPr marL="767547" indent="-255849" algn="l" defTabSz="1023396" rtl="0" eaLnBrk="1" latinLnBrk="0" hangingPunct="1">
        <a:lnSpc>
          <a:spcPct val="90000"/>
        </a:lnSpc>
        <a:spcBef>
          <a:spcPts val="560"/>
        </a:spcBef>
        <a:buFont typeface="Arial" panose="020B0604020202020204" pitchFamily="34" charset="0"/>
        <a:buChar char="•"/>
        <a:defRPr sz="2686" kern="1200">
          <a:solidFill>
            <a:schemeClr val="tx1"/>
          </a:solidFill>
          <a:latin typeface="+mn-lt"/>
          <a:ea typeface="+mn-ea"/>
          <a:cs typeface="+mn-cs"/>
        </a:defRPr>
      </a:lvl2pPr>
      <a:lvl3pPr marL="1279246" indent="-255849" algn="l" defTabSz="1023396" rtl="0" eaLnBrk="1" latinLnBrk="0" hangingPunct="1">
        <a:lnSpc>
          <a:spcPct val="90000"/>
        </a:lnSpc>
        <a:spcBef>
          <a:spcPts val="560"/>
        </a:spcBef>
        <a:buFont typeface="Arial" panose="020B0604020202020204" pitchFamily="34" charset="0"/>
        <a:buChar char="•"/>
        <a:defRPr sz="2238" kern="1200">
          <a:solidFill>
            <a:schemeClr val="tx1"/>
          </a:solidFill>
          <a:latin typeface="+mn-lt"/>
          <a:ea typeface="+mn-ea"/>
          <a:cs typeface="+mn-cs"/>
        </a:defRPr>
      </a:lvl3pPr>
      <a:lvl4pPr marL="1790944" indent="-255849" algn="l" defTabSz="1023396" rtl="0" eaLnBrk="1" latinLnBrk="0" hangingPunct="1">
        <a:lnSpc>
          <a:spcPct val="90000"/>
        </a:lnSpc>
        <a:spcBef>
          <a:spcPts val="560"/>
        </a:spcBef>
        <a:buFont typeface="Arial" panose="020B0604020202020204" pitchFamily="34" charset="0"/>
        <a:buChar char="•"/>
        <a:defRPr sz="2015" kern="1200">
          <a:solidFill>
            <a:schemeClr val="tx1"/>
          </a:solidFill>
          <a:latin typeface="+mn-lt"/>
          <a:ea typeface="+mn-ea"/>
          <a:cs typeface="+mn-cs"/>
        </a:defRPr>
      </a:lvl4pPr>
      <a:lvl5pPr marL="2302642" indent="-255849" algn="l" defTabSz="1023396" rtl="0" eaLnBrk="1" latinLnBrk="0" hangingPunct="1">
        <a:lnSpc>
          <a:spcPct val="90000"/>
        </a:lnSpc>
        <a:spcBef>
          <a:spcPts val="560"/>
        </a:spcBef>
        <a:buFont typeface="Arial" panose="020B0604020202020204" pitchFamily="34" charset="0"/>
        <a:buChar char="•"/>
        <a:defRPr sz="2015" kern="1200">
          <a:solidFill>
            <a:schemeClr val="tx1"/>
          </a:solidFill>
          <a:latin typeface="+mn-lt"/>
          <a:ea typeface="+mn-ea"/>
          <a:cs typeface="+mn-cs"/>
        </a:defRPr>
      </a:lvl5pPr>
      <a:lvl6pPr marL="2814340" indent="-255849" algn="l" defTabSz="1023396" rtl="0" eaLnBrk="1" latinLnBrk="0" hangingPunct="1">
        <a:lnSpc>
          <a:spcPct val="90000"/>
        </a:lnSpc>
        <a:spcBef>
          <a:spcPts val="560"/>
        </a:spcBef>
        <a:buFont typeface="Arial" panose="020B0604020202020204" pitchFamily="34" charset="0"/>
        <a:buChar char="•"/>
        <a:defRPr sz="2015" kern="1200">
          <a:solidFill>
            <a:schemeClr val="tx1"/>
          </a:solidFill>
          <a:latin typeface="+mn-lt"/>
          <a:ea typeface="+mn-ea"/>
          <a:cs typeface="+mn-cs"/>
        </a:defRPr>
      </a:lvl6pPr>
      <a:lvl7pPr marL="3326039" indent="-255849" algn="l" defTabSz="1023396" rtl="0" eaLnBrk="1" latinLnBrk="0" hangingPunct="1">
        <a:lnSpc>
          <a:spcPct val="90000"/>
        </a:lnSpc>
        <a:spcBef>
          <a:spcPts val="560"/>
        </a:spcBef>
        <a:buFont typeface="Arial" panose="020B0604020202020204" pitchFamily="34" charset="0"/>
        <a:buChar char="•"/>
        <a:defRPr sz="2015" kern="1200">
          <a:solidFill>
            <a:schemeClr val="tx1"/>
          </a:solidFill>
          <a:latin typeface="+mn-lt"/>
          <a:ea typeface="+mn-ea"/>
          <a:cs typeface="+mn-cs"/>
        </a:defRPr>
      </a:lvl7pPr>
      <a:lvl8pPr marL="3837737" indent="-255849" algn="l" defTabSz="1023396" rtl="0" eaLnBrk="1" latinLnBrk="0" hangingPunct="1">
        <a:lnSpc>
          <a:spcPct val="90000"/>
        </a:lnSpc>
        <a:spcBef>
          <a:spcPts val="560"/>
        </a:spcBef>
        <a:buFont typeface="Arial" panose="020B0604020202020204" pitchFamily="34" charset="0"/>
        <a:buChar char="•"/>
        <a:defRPr sz="2015" kern="1200">
          <a:solidFill>
            <a:schemeClr val="tx1"/>
          </a:solidFill>
          <a:latin typeface="+mn-lt"/>
          <a:ea typeface="+mn-ea"/>
          <a:cs typeface="+mn-cs"/>
        </a:defRPr>
      </a:lvl8pPr>
      <a:lvl9pPr marL="4349435" indent="-255849" algn="l" defTabSz="1023396" rtl="0" eaLnBrk="1" latinLnBrk="0" hangingPunct="1">
        <a:lnSpc>
          <a:spcPct val="90000"/>
        </a:lnSpc>
        <a:spcBef>
          <a:spcPts val="560"/>
        </a:spcBef>
        <a:buFont typeface="Arial" panose="020B0604020202020204" pitchFamily="34" charset="0"/>
        <a:buChar char="•"/>
        <a:defRPr sz="2015" kern="1200">
          <a:solidFill>
            <a:schemeClr val="tx1"/>
          </a:solidFill>
          <a:latin typeface="+mn-lt"/>
          <a:ea typeface="+mn-ea"/>
          <a:cs typeface="+mn-cs"/>
        </a:defRPr>
      </a:lvl9pPr>
    </p:bodyStyle>
    <p:otherStyle>
      <a:defPPr>
        <a:defRPr lang="en-US"/>
      </a:defPPr>
      <a:lvl1pPr marL="0" algn="l" defTabSz="1023396" rtl="0" eaLnBrk="1" latinLnBrk="0" hangingPunct="1">
        <a:defRPr sz="2015" kern="1200">
          <a:solidFill>
            <a:schemeClr val="tx1"/>
          </a:solidFill>
          <a:latin typeface="+mn-lt"/>
          <a:ea typeface="+mn-ea"/>
          <a:cs typeface="+mn-cs"/>
        </a:defRPr>
      </a:lvl1pPr>
      <a:lvl2pPr marL="511698" algn="l" defTabSz="1023396" rtl="0" eaLnBrk="1" latinLnBrk="0" hangingPunct="1">
        <a:defRPr sz="2015" kern="1200">
          <a:solidFill>
            <a:schemeClr val="tx1"/>
          </a:solidFill>
          <a:latin typeface="+mn-lt"/>
          <a:ea typeface="+mn-ea"/>
          <a:cs typeface="+mn-cs"/>
        </a:defRPr>
      </a:lvl2pPr>
      <a:lvl3pPr marL="1023396" algn="l" defTabSz="1023396" rtl="0" eaLnBrk="1" latinLnBrk="0" hangingPunct="1">
        <a:defRPr sz="2015" kern="1200">
          <a:solidFill>
            <a:schemeClr val="tx1"/>
          </a:solidFill>
          <a:latin typeface="+mn-lt"/>
          <a:ea typeface="+mn-ea"/>
          <a:cs typeface="+mn-cs"/>
        </a:defRPr>
      </a:lvl3pPr>
      <a:lvl4pPr marL="1535095" algn="l" defTabSz="1023396" rtl="0" eaLnBrk="1" latinLnBrk="0" hangingPunct="1">
        <a:defRPr sz="2015" kern="1200">
          <a:solidFill>
            <a:schemeClr val="tx1"/>
          </a:solidFill>
          <a:latin typeface="+mn-lt"/>
          <a:ea typeface="+mn-ea"/>
          <a:cs typeface="+mn-cs"/>
        </a:defRPr>
      </a:lvl4pPr>
      <a:lvl5pPr marL="2046793" algn="l" defTabSz="1023396" rtl="0" eaLnBrk="1" latinLnBrk="0" hangingPunct="1">
        <a:defRPr sz="2015" kern="1200">
          <a:solidFill>
            <a:schemeClr val="tx1"/>
          </a:solidFill>
          <a:latin typeface="+mn-lt"/>
          <a:ea typeface="+mn-ea"/>
          <a:cs typeface="+mn-cs"/>
        </a:defRPr>
      </a:lvl5pPr>
      <a:lvl6pPr marL="2558491" algn="l" defTabSz="1023396" rtl="0" eaLnBrk="1" latinLnBrk="0" hangingPunct="1">
        <a:defRPr sz="2015" kern="1200">
          <a:solidFill>
            <a:schemeClr val="tx1"/>
          </a:solidFill>
          <a:latin typeface="+mn-lt"/>
          <a:ea typeface="+mn-ea"/>
          <a:cs typeface="+mn-cs"/>
        </a:defRPr>
      </a:lvl6pPr>
      <a:lvl7pPr marL="3070189" algn="l" defTabSz="1023396" rtl="0" eaLnBrk="1" latinLnBrk="0" hangingPunct="1">
        <a:defRPr sz="2015" kern="1200">
          <a:solidFill>
            <a:schemeClr val="tx1"/>
          </a:solidFill>
          <a:latin typeface="+mn-lt"/>
          <a:ea typeface="+mn-ea"/>
          <a:cs typeface="+mn-cs"/>
        </a:defRPr>
      </a:lvl7pPr>
      <a:lvl8pPr marL="3581888" algn="l" defTabSz="1023396" rtl="0" eaLnBrk="1" latinLnBrk="0" hangingPunct="1">
        <a:defRPr sz="2015" kern="1200">
          <a:solidFill>
            <a:schemeClr val="tx1"/>
          </a:solidFill>
          <a:latin typeface="+mn-lt"/>
          <a:ea typeface="+mn-ea"/>
          <a:cs typeface="+mn-cs"/>
        </a:defRPr>
      </a:lvl8pPr>
      <a:lvl9pPr marL="4093586" algn="l" defTabSz="1023396" rtl="0" eaLnBrk="1" latinLnBrk="0" hangingPunct="1">
        <a:defRPr sz="2015"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938173" y="408653"/>
            <a:ext cx="11769804" cy="1483587"/>
          </a:xfrm>
          <a:prstGeom prst="rect">
            <a:avLst/>
          </a:prstGeom>
        </p:spPr>
        <p:txBody>
          <a:bodyPr vert="horz" lIns="91440" tIns="45720" rIns="91440" bIns="45720" rtlCol="0" anchor="ctr">
            <a:normAutofit/>
          </a:bodyPr>
          <a:lstStyle/>
          <a:p>
            <a:r>
              <a:rPr lang="sk-SK"/>
              <a:t>Kliknutím upravte štýl predlohy nadpisu</a:t>
            </a:r>
            <a:endParaRPr lang="en-US" dirty="0"/>
          </a:p>
        </p:txBody>
      </p:sp>
      <p:sp>
        <p:nvSpPr>
          <p:cNvPr id="3" name="Text Placeholder 2"/>
          <p:cNvSpPr>
            <a:spLocks noGrp="1"/>
          </p:cNvSpPr>
          <p:nvPr>
            <p:ph type="body" idx="1"/>
          </p:nvPr>
        </p:nvSpPr>
        <p:spPr>
          <a:xfrm>
            <a:off x="938173" y="2043263"/>
            <a:ext cx="11769804" cy="4870074"/>
          </a:xfrm>
          <a:prstGeom prst="rect">
            <a:avLst/>
          </a:prstGeom>
        </p:spPr>
        <p:txBody>
          <a:bodyPr vert="horz" lIns="91440" tIns="45720" rIns="91440" bIns="45720" rtlCol="0">
            <a:normAutofit/>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2"/>
          </p:nvPr>
        </p:nvSpPr>
        <p:spPr>
          <a:xfrm>
            <a:off x="938173" y="7114110"/>
            <a:ext cx="3070384" cy="408653"/>
          </a:xfrm>
          <a:prstGeom prst="rect">
            <a:avLst/>
          </a:prstGeom>
        </p:spPr>
        <p:txBody>
          <a:bodyPr vert="horz" lIns="91440" tIns="45720" rIns="91440" bIns="45720" rtlCol="0" anchor="ctr"/>
          <a:lstStyle>
            <a:lvl1pPr algn="l">
              <a:defRPr sz="1343">
                <a:solidFill>
                  <a:schemeClr val="tx1">
                    <a:tint val="75000"/>
                  </a:schemeClr>
                </a:solidFill>
              </a:defRPr>
            </a:lvl1pPr>
          </a:lstStyle>
          <a:p>
            <a:fld id="{37D2B237-F00F-4862-9069-ABD888C85C1C}" type="datetimeFigureOut">
              <a:rPr lang="sk-SK" smtClean="0"/>
              <a:t>13. 10. 2020</a:t>
            </a:fld>
            <a:endParaRPr lang="sk-SK"/>
          </a:p>
        </p:txBody>
      </p:sp>
      <p:sp>
        <p:nvSpPr>
          <p:cNvPr id="5" name="Footer Placeholder 4"/>
          <p:cNvSpPr>
            <a:spLocks noGrp="1"/>
          </p:cNvSpPr>
          <p:nvPr>
            <p:ph type="ftr" sz="quarter" idx="3"/>
          </p:nvPr>
        </p:nvSpPr>
        <p:spPr>
          <a:xfrm>
            <a:off x="4520287" y="7114110"/>
            <a:ext cx="4605576" cy="408653"/>
          </a:xfrm>
          <a:prstGeom prst="rect">
            <a:avLst/>
          </a:prstGeom>
        </p:spPr>
        <p:txBody>
          <a:bodyPr vert="horz" lIns="91440" tIns="45720" rIns="91440" bIns="45720" rtlCol="0" anchor="ctr"/>
          <a:lstStyle>
            <a:lvl1pPr algn="ctr">
              <a:defRPr sz="1343">
                <a:solidFill>
                  <a:schemeClr val="tx1">
                    <a:tint val="75000"/>
                  </a:schemeClr>
                </a:solidFill>
              </a:defRPr>
            </a:lvl1pPr>
          </a:lstStyle>
          <a:p>
            <a:endParaRPr lang="sk-SK"/>
          </a:p>
        </p:txBody>
      </p:sp>
      <p:sp>
        <p:nvSpPr>
          <p:cNvPr id="6" name="Slide Number Placeholder 5"/>
          <p:cNvSpPr>
            <a:spLocks noGrp="1"/>
          </p:cNvSpPr>
          <p:nvPr>
            <p:ph type="sldNum" sz="quarter" idx="4"/>
          </p:nvPr>
        </p:nvSpPr>
        <p:spPr>
          <a:xfrm>
            <a:off x="9637593" y="7114110"/>
            <a:ext cx="3070384" cy="408653"/>
          </a:xfrm>
          <a:prstGeom prst="rect">
            <a:avLst/>
          </a:prstGeom>
        </p:spPr>
        <p:txBody>
          <a:bodyPr vert="horz" lIns="91440" tIns="45720" rIns="91440" bIns="45720" rtlCol="0" anchor="ctr"/>
          <a:lstStyle>
            <a:lvl1pPr algn="r">
              <a:defRPr sz="1343">
                <a:solidFill>
                  <a:schemeClr val="tx1">
                    <a:tint val="75000"/>
                  </a:schemeClr>
                </a:solidFill>
              </a:defRPr>
            </a:lvl1pPr>
          </a:lstStyle>
          <a:p>
            <a:fld id="{FD6D36E8-1B50-4171-AD6E-16669238FF26}" type="slidenum">
              <a:rPr lang="sk-SK" smtClean="0"/>
              <a:t>‹#›</a:t>
            </a:fld>
            <a:endParaRPr lang="sk-SK"/>
          </a:p>
        </p:txBody>
      </p:sp>
    </p:spTree>
    <p:extLst>
      <p:ext uri="{BB962C8B-B14F-4D97-AF65-F5344CB8AC3E}">
        <p14:creationId xmlns:p14="http://schemas.microsoft.com/office/powerpoint/2010/main" val="888601758"/>
      </p:ext>
    </p:extLst>
  </p:cSld>
  <p:clrMap bg1="lt1" tx1="dk1" bg2="lt2" tx2="dk2" accent1="accent1" accent2="accent2" accent3="accent3" accent4="accent4" accent5="accent5" accent6="accent6" hlink="hlink" folHlink="folHlink"/>
  <p:sldLayoutIdLst>
    <p:sldLayoutId id="2147483769" r:id="rId1"/>
    <p:sldLayoutId id="2147483770" r:id="rId2"/>
    <p:sldLayoutId id="2147483771" r:id="rId3"/>
    <p:sldLayoutId id="2147483772" r:id="rId4"/>
    <p:sldLayoutId id="2147483773" r:id="rId5"/>
    <p:sldLayoutId id="2147483774" r:id="rId6"/>
    <p:sldLayoutId id="2147483775" r:id="rId7"/>
    <p:sldLayoutId id="2147483776" r:id="rId8"/>
    <p:sldLayoutId id="2147483777" r:id="rId9"/>
    <p:sldLayoutId id="2147483778" r:id="rId10"/>
    <p:sldLayoutId id="2147483779" r:id="rId11"/>
  </p:sldLayoutIdLst>
  <p:txStyles>
    <p:titleStyle>
      <a:lvl1pPr algn="l" defTabSz="1023396" rtl="0" eaLnBrk="1" latinLnBrk="0" hangingPunct="1">
        <a:lnSpc>
          <a:spcPct val="90000"/>
        </a:lnSpc>
        <a:spcBef>
          <a:spcPct val="0"/>
        </a:spcBef>
        <a:buNone/>
        <a:defRPr sz="4924" kern="1200">
          <a:solidFill>
            <a:schemeClr val="tx1"/>
          </a:solidFill>
          <a:latin typeface="+mj-lt"/>
          <a:ea typeface="+mj-ea"/>
          <a:cs typeface="+mj-cs"/>
        </a:defRPr>
      </a:lvl1pPr>
    </p:titleStyle>
    <p:bodyStyle>
      <a:lvl1pPr marL="255849" indent="-255849" algn="l" defTabSz="1023396" rtl="0" eaLnBrk="1" latinLnBrk="0" hangingPunct="1">
        <a:lnSpc>
          <a:spcPct val="90000"/>
        </a:lnSpc>
        <a:spcBef>
          <a:spcPts val="1119"/>
        </a:spcBef>
        <a:buFont typeface="Arial" panose="020B0604020202020204" pitchFamily="34" charset="0"/>
        <a:buChar char="•"/>
        <a:defRPr sz="3134" kern="1200">
          <a:solidFill>
            <a:schemeClr val="tx1"/>
          </a:solidFill>
          <a:latin typeface="+mn-lt"/>
          <a:ea typeface="+mn-ea"/>
          <a:cs typeface="+mn-cs"/>
        </a:defRPr>
      </a:lvl1pPr>
      <a:lvl2pPr marL="767547" indent="-255849" algn="l" defTabSz="1023396" rtl="0" eaLnBrk="1" latinLnBrk="0" hangingPunct="1">
        <a:lnSpc>
          <a:spcPct val="90000"/>
        </a:lnSpc>
        <a:spcBef>
          <a:spcPts val="560"/>
        </a:spcBef>
        <a:buFont typeface="Arial" panose="020B0604020202020204" pitchFamily="34" charset="0"/>
        <a:buChar char="•"/>
        <a:defRPr sz="2686" kern="1200">
          <a:solidFill>
            <a:schemeClr val="tx1"/>
          </a:solidFill>
          <a:latin typeface="+mn-lt"/>
          <a:ea typeface="+mn-ea"/>
          <a:cs typeface="+mn-cs"/>
        </a:defRPr>
      </a:lvl2pPr>
      <a:lvl3pPr marL="1279246" indent="-255849" algn="l" defTabSz="1023396" rtl="0" eaLnBrk="1" latinLnBrk="0" hangingPunct="1">
        <a:lnSpc>
          <a:spcPct val="90000"/>
        </a:lnSpc>
        <a:spcBef>
          <a:spcPts val="560"/>
        </a:spcBef>
        <a:buFont typeface="Arial" panose="020B0604020202020204" pitchFamily="34" charset="0"/>
        <a:buChar char="•"/>
        <a:defRPr sz="2238" kern="1200">
          <a:solidFill>
            <a:schemeClr val="tx1"/>
          </a:solidFill>
          <a:latin typeface="+mn-lt"/>
          <a:ea typeface="+mn-ea"/>
          <a:cs typeface="+mn-cs"/>
        </a:defRPr>
      </a:lvl3pPr>
      <a:lvl4pPr marL="1790944" indent="-255849" algn="l" defTabSz="1023396" rtl="0" eaLnBrk="1" latinLnBrk="0" hangingPunct="1">
        <a:lnSpc>
          <a:spcPct val="90000"/>
        </a:lnSpc>
        <a:spcBef>
          <a:spcPts val="560"/>
        </a:spcBef>
        <a:buFont typeface="Arial" panose="020B0604020202020204" pitchFamily="34" charset="0"/>
        <a:buChar char="•"/>
        <a:defRPr sz="2015" kern="1200">
          <a:solidFill>
            <a:schemeClr val="tx1"/>
          </a:solidFill>
          <a:latin typeface="+mn-lt"/>
          <a:ea typeface="+mn-ea"/>
          <a:cs typeface="+mn-cs"/>
        </a:defRPr>
      </a:lvl4pPr>
      <a:lvl5pPr marL="2302642" indent="-255849" algn="l" defTabSz="1023396" rtl="0" eaLnBrk="1" latinLnBrk="0" hangingPunct="1">
        <a:lnSpc>
          <a:spcPct val="90000"/>
        </a:lnSpc>
        <a:spcBef>
          <a:spcPts val="560"/>
        </a:spcBef>
        <a:buFont typeface="Arial" panose="020B0604020202020204" pitchFamily="34" charset="0"/>
        <a:buChar char="•"/>
        <a:defRPr sz="2015" kern="1200">
          <a:solidFill>
            <a:schemeClr val="tx1"/>
          </a:solidFill>
          <a:latin typeface="+mn-lt"/>
          <a:ea typeface="+mn-ea"/>
          <a:cs typeface="+mn-cs"/>
        </a:defRPr>
      </a:lvl5pPr>
      <a:lvl6pPr marL="2814340" indent="-255849" algn="l" defTabSz="1023396" rtl="0" eaLnBrk="1" latinLnBrk="0" hangingPunct="1">
        <a:lnSpc>
          <a:spcPct val="90000"/>
        </a:lnSpc>
        <a:spcBef>
          <a:spcPts val="560"/>
        </a:spcBef>
        <a:buFont typeface="Arial" panose="020B0604020202020204" pitchFamily="34" charset="0"/>
        <a:buChar char="•"/>
        <a:defRPr sz="2015" kern="1200">
          <a:solidFill>
            <a:schemeClr val="tx1"/>
          </a:solidFill>
          <a:latin typeface="+mn-lt"/>
          <a:ea typeface="+mn-ea"/>
          <a:cs typeface="+mn-cs"/>
        </a:defRPr>
      </a:lvl6pPr>
      <a:lvl7pPr marL="3326039" indent="-255849" algn="l" defTabSz="1023396" rtl="0" eaLnBrk="1" latinLnBrk="0" hangingPunct="1">
        <a:lnSpc>
          <a:spcPct val="90000"/>
        </a:lnSpc>
        <a:spcBef>
          <a:spcPts val="560"/>
        </a:spcBef>
        <a:buFont typeface="Arial" panose="020B0604020202020204" pitchFamily="34" charset="0"/>
        <a:buChar char="•"/>
        <a:defRPr sz="2015" kern="1200">
          <a:solidFill>
            <a:schemeClr val="tx1"/>
          </a:solidFill>
          <a:latin typeface="+mn-lt"/>
          <a:ea typeface="+mn-ea"/>
          <a:cs typeface="+mn-cs"/>
        </a:defRPr>
      </a:lvl7pPr>
      <a:lvl8pPr marL="3837737" indent="-255849" algn="l" defTabSz="1023396" rtl="0" eaLnBrk="1" latinLnBrk="0" hangingPunct="1">
        <a:lnSpc>
          <a:spcPct val="90000"/>
        </a:lnSpc>
        <a:spcBef>
          <a:spcPts val="560"/>
        </a:spcBef>
        <a:buFont typeface="Arial" panose="020B0604020202020204" pitchFamily="34" charset="0"/>
        <a:buChar char="•"/>
        <a:defRPr sz="2015" kern="1200">
          <a:solidFill>
            <a:schemeClr val="tx1"/>
          </a:solidFill>
          <a:latin typeface="+mn-lt"/>
          <a:ea typeface="+mn-ea"/>
          <a:cs typeface="+mn-cs"/>
        </a:defRPr>
      </a:lvl8pPr>
      <a:lvl9pPr marL="4349435" indent="-255849" algn="l" defTabSz="1023396" rtl="0" eaLnBrk="1" latinLnBrk="0" hangingPunct="1">
        <a:lnSpc>
          <a:spcPct val="90000"/>
        </a:lnSpc>
        <a:spcBef>
          <a:spcPts val="560"/>
        </a:spcBef>
        <a:buFont typeface="Arial" panose="020B0604020202020204" pitchFamily="34" charset="0"/>
        <a:buChar char="•"/>
        <a:defRPr sz="2015" kern="1200">
          <a:solidFill>
            <a:schemeClr val="tx1"/>
          </a:solidFill>
          <a:latin typeface="+mn-lt"/>
          <a:ea typeface="+mn-ea"/>
          <a:cs typeface="+mn-cs"/>
        </a:defRPr>
      </a:lvl9pPr>
    </p:bodyStyle>
    <p:otherStyle>
      <a:defPPr>
        <a:defRPr lang="en-US"/>
      </a:defPPr>
      <a:lvl1pPr marL="0" algn="l" defTabSz="1023396" rtl="0" eaLnBrk="1" latinLnBrk="0" hangingPunct="1">
        <a:defRPr sz="2015" kern="1200">
          <a:solidFill>
            <a:schemeClr val="tx1"/>
          </a:solidFill>
          <a:latin typeface="+mn-lt"/>
          <a:ea typeface="+mn-ea"/>
          <a:cs typeface="+mn-cs"/>
        </a:defRPr>
      </a:lvl1pPr>
      <a:lvl2pPr marL="511698" algn="l" defTabSz="1023396" rtl="0" eaLnBrk="1" latinLnBrk="0" hangingPunct="1">
        <a:defRPr sz="2015" kern="1200">
          <a:solidFill>
            <a:schemeClr val="tx1"/>
          </a:solidFill>
          <a:latin typeface="+mn-lt"/>
          <a:ea typeface="+mn-ea"/>
          <a:cs typeface="+mn-cs"/>
        </a:defRPr>
      </a:lvl2pPr>
      <a:lvl3pPr marL="1023396" algn="l" defTabSz="1023396" rtl="0" eaLnBrk="1" latinLnBrk="0" hangingPunct="1">
        <a:defRPr sz="2015" kern="1200">
          <a:solidFill>
            <a:schemeClr val="tx1"/>
          </a:solidFill>
          <a:latin typeface="+mn-lt"/>
          <a:ea typeface="+mn-ea"/>
          <a:cs typeface="+mn-cs"/>
        </a:defRPr>
      </a:lvl3pPr>
      <a:lvl4pPr marL="1535095" algn="l" defTabSz="1023396" rtl="0" eaLnBrk="1" latinLnBrk="0" hangingPunct="1">
        <a:defRPr sz="2015" kern="1200">
          <a:solidFill>
            <a:schemeClr val="tx1"/>
          </a:solidFill>
          <a:latin typeface="+mn-lt"/>
          <a:ea typeface="+mn-ea"/>
          <a:cs typeface="+mn-cs"/>
        </a:defRPr>
      </a:lvl4pPr>
      <a:lvl5pPr marL="2046793" algn="l" defTabSz="1023396" rtl="0" eaLnBrk="1" latinLnBrk="0" hangingPunct="1">
        <a:defRPr sz="2015" kern="1200">
          <a:solidFill>
            <a:schemeClr val="tx1"/>
          </a:solidFill>
          <a:latin typeface="+mn-lt"/>
          <a:ea typeface="+mn-ea"/>
          <a:cs typeface="+mn-cs"/>
        </a:defRPr>
      </a:lvl5pPr>
      <a:lvl6pPr marL="2558491" algn="l" defTabSz="1023396" rtl="0" eaLnBrk="1" latinLnBrk="0" hangingPunct="1">
        <a:defRPr sz="2015" kern="1200">
          <a:solidFill>
            <a:schemeClr val="tx1"/>
          </a:solidFill>
          <a:latin typeface="+mn-lt"/>
          <a:ea typeface="+mn-ea"/>
          <a:cs typeface="+mn-cs"/>
        </a:defRPr>
      </a:lvl6pPr>
      <a:lvl7pPr marL="3070189" algn="l" defTabSz="1023396" rtl="0" eaLnBrk="1" latinLnBrk="0" hangingPunct="1">
        <a:defRPr sz="2015" kern="1200">
          <a:solidFill>
            <a:schemeClr val="tx1"/>
          </a:solidFill>
          <a:latin typeface="+mn-lt"/>
          <a:ea typeface="+mn-ea"/>
          <a:cs typeface="+mn-cs"/>
        </a:defRPr>
      </a:lvl7pPr>
      <a:lvl8pPr marL="3581888" algn="l" defTabSz="1023396" rtl="0" eaLnBrk="1" latinLnBrk="0" hangingPunct="1">
        <a:defRPr sz="2015" kern="1200">
          <a:solidFill>
            <a:schemeClr val="tx1"/>
          </a:solidFill>
          <a:latin typeface="+mn-lt"/>
          <a:ea typeface="+mn-ea"/>
          <a:cs typeface="+mn-cs"/>
        </a:defRPr>
      </a:lvl8pPr>
      <a:lvl9pPr marL="4093586" algn="l" defTabSz="1023396" rtl="0" eaLnBrk="1" latinLnBrk="0" hangingPunct="1">
        <a:defRPr sz="2015"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1028" name="Rectangle 4">
            <a:extLst>
              <a:ext uri="{FF2B5EF4-FFF2-40B4-BE49-F238E27FC236}">
                <a16:creationId xmlns:a16="http://schemas.microsoft.com/office/drawing/2014/main" id="{B9A86C7F-A2EA-4283-B97B-22C969DD4EFD}"/>
              </a:ext>
            </a:extLst>
          </p:cNvPr>
          <p:cNvSpPr>
            <a:spLocks noGrp="1" noChangeArrowheads="1"/>
          </p:cNvSpPr>
          <p:nvPr>
            <p:ph type="dt" sz="half" idx="2"/>
          </p:nvPr>
        </p:nvSpPr>
        <p:spPr bwMode="auto">
          <a:xfrm>
            <a:off x="681236" y="6990537"/>
            <a:ext cx="3184818" cy="53190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100794" tIns="50397" rIns="100794" bIns="50397" numCol="1" anchor="t" anchorCtr="0" compatLnSpc="1">
            <a:prstTxWarp prst="textNoShape">
              <a:avLst/>
            </a:prstTxWarp>
          </a:bodyPr>
          <a:lstStyle>
            <a:lvl1pPr defTabSz="928421" eaLnBrk="1" hangingPunct="1">
              <a:lnSpc>
                <a:spcPct val="100000"/>
              </a:lnSpc>
              <a:buClrTx/>
              <a:buSzTx/>
              <a:buFontTx/>
              <a:buNone/>
              <a:defRPr sz="1523" u="none">
                <a:solidFill>
                  <a:srgbClr val="000000"/>
                </a:solidFill>
                <a:latin typeface="Arial" charset="0"/>
                <a:ea typeface="+mn-ea"/>
                <a:cs typeface="Arial" charset="0"/>
              </a:defRPr>
            </a:lvl1pPr>
          </a:lstStyle>
          <a:p>
            <a:pPr>
              <a:defRPr/>
            </a:pPr>
            <a:fld id="{14735D88-9579-4667-A696-FED41C5A8FBE}" type="datetime1">
              <a:rPr lang="sk-SK" altLang="sk-SK"/>
              <a:pPr>
                <a:defRPr/>
              </a:pPr>
              <a:t>13. 10. 2020</a:t>
            </a:fld>
            <a:endParaRPr lang="es-ES" altLang="sk-SK"/>
          </a:p>
        </p:txBody>
      </p:sp>
    </p:spTree>
    <p:extLst>
      <p:ext uri="{BB962C8B-B14F-4D97-AF65-F5344CB8AC3E}">
        <p14:creationId xmlns:p14="http://schemas.microsoft.com/office/powerpoint/2010/main" val="3409268298"/>
      </p:ext>
    </p:extLst>
  </p:cSld>
  <p:clrMap bg1="lt1" tx1="dk1" bg2="lt2" tx2="dk2" accent1="accent1" accent2="accent2" accent3="accent3" accent4="accent4" accent5="accent5" accent6="accent6" hlink="hlink" folHlink="folHlink"/>
  <p:sldLayoutIdLst>
    <p:sldLayoutId id="2147483781" r:id="rId1"/>
    <p:sldLayoutId id="2147483782" r:id="rId2"/>
    <p:sldLayoutId id="2147483783" r:id="rId3"/>
    <p:sldLayoutId id="2147483784" r:id="rId4"/>
    <p:sldLayoutId id="2147483785" r:id="rId5"/>
    <p:sldLayoutId id="2147483786" r:id="rId6"/>
    <p:sldLayoutId id="2147483787" r:id="rId7"/>
    <p:sldLayoutId id="2147483788" r:id="rId8"/>
    <p:sldLayoutId id="2147483789" r:id="rId9"/>
    <p:sldLayoutId id="2147483790" r:id="rId10"/>
    <p:sldLayoutId id="2147483791" r:id="rId11"/>
  </p:sldLayoutIdLst>
  <p:hf sldNum="0" hdr="0" ftr="0" dt="0"/>
  <p:txStyles>
    <p:titleStyle>
      <a:lvl1pPr algn="ctr" rtl="0" eaLnBrk="0" fontAlgn="base" hangingPunct="0">
        <a:spcBef>
          <a:spcPct val="0"/>
        </a:spcBef>
        <a:spcAft>
          <a:spcPct val="0"/>
        </a:spcAft>
        <a:defRPr sz="4975">
          <a:solidFill>
            <a:schemeClr val="tx2"/>
          </a:solidFill>
          <a:latin typeface="+mj-lt"/>
          <a:ea typeface="+mj-ea"/>
          <a:cs typeface="+mj-cs"/>
        </a:defRPr>
      </a:lvl1pPr>
      <a:lvl2pPr algn="ctr" rtl="0" eaLnBrk="0" fontAlgn="base" hangingPunct="0">
        <a:spcBef>
          <a:spcPct val="0"/>
        </a:spcBef>
        <a:spcAft>
          <a:spcPct val="0"/>
        </a:spcAft>
        <a:defRPr sz="4975">
          <a:solidFill>
            <a:schemeClr val="tx2"/>
          </a:solidFill>
          <a:latin typeface="Arial" charset="0"/>
          <a:cs typeface="Arial" charset="0"/>
        </a:defRPr>
      </a:lvl2pPr>
      <a:lvl3pPr algn="ctr" rtl="0" eaLnBrk="0" fontAlgn="base" hangingPunct="0">
        <a:spcBef>
          <a:spcPct val="0"/>
        </a:spcBef>
        <a:spcAft>
          <a:spcPct val="0"/>
        </a:spcAft>
        <a:defRPr sz="4975">
          <a:solidFill>
            <a:schemeClr val="tx2"/>
          </a:solidFill>
          <a:latin typeface="Arial" charset="0"/>
          <a:cs typeface="Arial" charset="0"/>
        </a:defRPr>
      </a:lvl3pPr>
      <a:lvl4pPr algn="ctr" rtl="0" eaLnBrk="0" fontAlgn="base" hangingPunct="0">
        <a:spcBef>
          <a:spcPct val="0"/>
        </a:spcBef>
        <a:spcAft>
          <a:spcPct val="0"/>
        </a:spcAft>
        <a:defRPr sz="4975">
          <a:solidFill>
            <a:schemeClr val="tx2"/>
          </a:solidFill>
          <a:latin typeface="Arial" charset="0"/>
          <a:cs typeface="Arial" charset="0"/>
        </a:defRPr>
      </a:lvl4pPr>
      <a:lvl5pPr algn="ctr" rtl="0" eaLnBrk="0" fontAlgn="base" hangingPunct="0">
        <a:spcBef>
          <a:spcPct val="0"/>
        </a:spcBef>
        <a:spcAft>
          <a:spcPct val="0"/>
        </a:spcAft>
        <a:defRPr sz="4975">
          <a:solidFill>
            <a:schemeClr val="tx2"/>
          </a:solidFill>
          <a:latin typeface="Arial" charset="0"/>
          <a:cs typeface="Arial" charset="0"/>
        </a:defRPr>
      </a:lvl5pPr>
      <a:lvl6pPr marL="511699" algn="ctr" rtl="0" fontAlgn="base">
        <a:spcBef>
          <a:spcPct val="0"/>
        </a:spcBef>
        <a:spcAft>
          <a:spcPct val="0"/>
        </a:spcAft>
        <a:defRPr sz="4975">
          <a:solidFill>
            <a:schemeClr val="tx2"/>
          </a:solidFill>
          <a:latin typeface="Arial" charset="0"/>
          <a:cs typeface="Arial" charset="0"/>
        </a:defRPr>
      </a:lvl6pPr>
      <a:lvl7pPr marL="1023399" algn="ctr" rtl="0" fontAlgn="base">
        <a:spcBef>
          <a:spcPct val="0"/>
        </a:spcBef>
        <a:spcAft>
          <a:spcPct val="0"/>
        </a:spcAft>
        <a:defRPr sz="4975">
          <a:solidFill>
            <a:schemeClr val="tx2"/>
          </a:solidFill>
          <a:latin typeface="Arial" charset="0"/>
          <a:cs typeface="Arial" charset="0"/>
        </a:defRPr>
      </a:lvl7pPr>
      <a:lvl8pPr marL="1535098" algn="ctr" rtl="0" fontAlgn="base">
        <a:spcBef>
          <a:spcPct val="0"/>
        </a:spcBef>
        <a:spcAft>
          <a:spcPct val="0"/>
        </a:spcAft>
        <a:defRPr sz="4975">
          <a:solidFill>
            <a:schemeClr val="tx2"/>
          </a:solidFill>
          <a:latin typeface="Arial" charset="0"/>
          <a:cs typeface="Arial" charset="0"/>
        </a:defRPr>
      </a:lvl8pPr>
      <a:lvl9pPr marL="2046797" algn="ctr" rtl="0" fontAlgn="base">
        <a:spcBef>
          <a:spcPct val="0"/>
        </a:spcBef>
        <a:spcAft>
          <a:spcPct val="0"/>
        </a:spcAft>
        <a:defRPr sz="4975">
          <a:solidFill>
            <a:schemeClr val="tx2"/>
          </a:solidFill>
          <a:latin typeface="Arial" charset="0"/>
          <a:cs typeface="Arial" charset="0"/>
        </a:defRPr>
      </a:lvl9pPr>
    </p:titleStyle>
    <p:bodyStyle>
      <a:lvl1pPr marL="383618" indent="-383618" algn="l" rtl="0" eaLnBrk="0" fontAlgn="base" hangingPunct="0">
        <a:spcBef>
          <a:spcPct val="20000"/>
        </a:spcBef>
        <a:spcAft>
          <a:spcPct val="0"/>
        </a:spcAft>
        <a:buChar char="•"/>
        <a:defRPr sz="3554">
          <a:solidFill>
            <a:schemeClr val="tx1"/>
          </a:solidFill>
          <a:latin typeface="+mn-lt"/>
          <a:ea typeface="+mn-ea"/>
          <a:cs typeface="+mn-cs"/>
        </a:defRPr>
      </a:lvl1pPr>
      <a:lvl2pPr marL="830099" indent="-319144" algn="l" rtl="0" eaLnBrk="0" fontAlgn="base" hangingPunct="0">
        <a:spcBef>
          <a:spcPct val="20000"/>
        </a:spcBef>
        <a:spcAft>
          <a:spcPct val="0"/>
        </a:spcAft>
        <a:buChar char="–"/>
        <a:defRPr sz="3147">
          <a:solidFill>
            <a:schemeClr val="tx1"/>
          </a:solidFill>
          <a:latin typeface="+mn-lt"/>
          <a:cs typeface="+mn-cs"/>
        </a:defRPr>
      </a:lvl2pPr>
      <a:lvl3pPr marL="1278192" indent="-254671" algn="l" rtl="0" eaLnBrk="0" fontAlgn="base" hangingPunct="0">
        <a:spcBef>
          <a:spcPct val="20000"/>
        </a:spcBef>
        <a:spcAft>
          <a:spcPct val="0"/>
        </a:spcAft>
        <a:buChar char="•"/>
        <a:defRPr sz="2640">
          <a:solidFill>
            <a:schemeClr val="tx1"/>
          </a:solidFill>
          <a:latin typeface="+mn-lt"/>
          <a:cs typeface="+mn-cs"/>
        </a:defRPr>
      </a:lvl3pPr>
      <a:lvl4pPr marL="1790758" indent="-254671" algn="l" rtl="0" eaLnBrk="0" fontAlgn="base" hangingPunct="0">
        <a:spcBef>
          <a:spcPct val="20000"/>
        </a:spcBef>
        <a:spcAft>
          <a:spcPct val="0"/>
        </a:spcAft>
        <a:buChar char="–"/>
        <a:defRPr sz="2234">
          <a:solidFill>
            <a:schemeClr val="tx1"/>
          </a:solidFill>
          <a:latin typeface="+mn-lt"/>
          <a:cs typeface="+mn-cs"/>
        </a:defRPr>
      </a:lvl4pPr>
      <a:lvl5pPr marL="2301711" indent="-254671" algn="l" rtl="0" eaLnBrk="0" fontAlgn="base" hangingPunct="0">
        <a:spcBef>
          <a:spcPct val="20000"/>
        </a:spcBef>
        <a:spcAft>
          <a:spcPct val="0"/>
        </a:spcAft>
        <a:buChar char="»"/>
        <a:defRPr sz="2234">
          <a:solidFill>
            <a:schemeClr val="tx1"/>
          </a:solidFill>
          <a:latin typeface="+mn-lt"/>
          <a:cs typeface="+mn-cs"/>
        </a:defRPr>
      </a:lvl5pPr>
      <a:lvl6pPr marL="2814347" indent="-255851" algn="l" rtl="0" fontAlgn="base">
        <a:spcBef>
          <a:spcPct val="20000"/>
        </a:spcBef>
        <a:spcAft>
          <a:spcPct val="0"/>
        </a:spcAft>
        <a:buChar char="»"/>
        <a:defRPr sz="2234">
          <a:solidFill>
            <a:schemeClr val="tx1"/>
          </a:solidFill>
          <a:latin typeface="+mn-lt"/>
          <a:cs typeface="+mn-cs"/>
        </a:defRPr>
      </a:lvl6pPr>
      <a:lvl7pPr marL="3326046" indent="-255851" algn="l" rtl="0" fontAlgn="base">
        <a:spcBef>
          <a:spcPct val="20000"/>
        </a:spcBef>
        <a:spcAft>
          <a:spcPct val="0"/>
        </a:spcAft>
        <a:buChar char="»"/>
        <a:defRPr sz="2234">
          <a:solidFill>
            <a:schemeClr val="tx1"/>
          </a:solidFill>
          <a:latin typeface="+mn-lt"/>
          <a:cs typeface="+mn-cs"/>
        </a:defRPr>
      </a:lvl7pPr>
      <a:lvl8pPr marL="3837746" indent="-255851" algn="l" rtl="0" fontAlgn="base">
        <a:spcBef>
          <a:spcPct val="20000"/>
        </a:spcBef>
        <a:spcAft>
          <a:spcPct val="0"/>
        </a:spcAft>
        <a:buChar char="»"/>
        <a:defRPr sz="2234">
          <a:solidFill>
            <a:schemeClr val="tx1"/>
          </a:solidFill>
          <a:latin typeface="+mn-lt"/>
          <a:cs typeface="+mn-cs"/>
        </a:defRPr>
      </a:lvl8pPr>
      <a:lvl9pPr marL="4349445" indent="-255851" algn="l" rtl="0" fontAlgn="base">
        <a:spcBef>
          <a:spcPct val="20000"/>
        </a:spcBef>
        <a:spcAft>
          <a:spcPct val="0"/>
        </a:spcAft>
        <a:buChar char="»"/>
        <a:defRPr sz="2234">
          <a:solidFill>
            <a:schemeClr val="tx1"/>
          </a:solidFill>
          <a:latin typeface="+mn-lt"/>
          <a:cs typeface="+mn-cs"/>
        </a:defRPr>
      </a:lvl9pPr>
    </p:bodyStyle>
    <p:otherStyle>
      <a:defPPr>
        <a:defRPr lang="sk-SK"/>
      </a:defPPr>
      <a:lvl1pPr marL="0" algn="l" defTabSz="1023399" rtl="0" eaLnBrk="1" latinLnBrk="0" hangingPunct="1">
        <a:defRPr sz="2031" kern="1200">
          <a:solidFill>
            <a:schemeClr val="tx1"/>
          </a:solidFill>
          <a:latin typeface="+mn-lt"/>
          <a:ea typeface="+mn-ea"/>
          <a:cs typeface="+mn-cs"/>
        </a:defRPr>
      </a:lvl1pPr>
      <a:lvl2pPr marL="511699" algn="l" defTabSz="1023399" rtl="0" eaLnBrk="1" latinLnBrk="0" hangingPunct="1">
        <a:defRPr sz="2031" kern="1200">
          <a:solidFill>
            <a:schemeClr val="tx1"/>
          </a:solidFill>
          <a:latin typeface="+mn-lt"/>
          <a:ea typeface="+mn-ea"/>
          <a:cs typeface="+mn-cs"/>
        </a:defRPr>
      </a:lvl2pPr>
      <a:lvl3pPr marL="1023399" algn="l" defTabSz="1023399" rtl="0" eaLnBrk="1" latinLnBrk="0" hangingPunct="1">
        <a:defRPr sz="2031" kern="1200">
          <a:solidFill>
            <a:schemeClr val="tx1"/>
          </a:solidFill>
          <a:latin typeface="+mn-lt"/>
          <a:ea typeface="+mn-ea"/>
          <a:cs typeface="+mn-cs"/>
        </a:defRPr>
      </a:lvl3pPr>
      <a:lvl4pPr marL="1535098" algn="l" defTabSz="1023399" rtl="0" eaLnBrk="1" latinLnBrk="0" hangingPunct="1">
        <a:defRPr sz="2031" kern="1200">
          <a:solidFill>
            <a:schemeClr val="tx1"/>
          </a:solidFill>
          <a:latin typeface="+mn-lt"/>
          <a:ea typeface="+mn-ea"/>
          <a:cs typeface="+mn-cs"/>
        </a:defRPr>
      </a:lvl4pPr>
      <a:lvl5pPr marL="2046797" algn="l" defTabSz="1023399" rtl="0" eaLnBrk="1" latinLnBrk="0" hangingPunct="1">
        <a:defRPr sz="2031" kern="1200">
          <a:solidFill>
            <a:schemeClr val="tx1"/>
          </a:solidFill>
          <a:latin typeface="+mn-lt"/>
          <a:ea typeface="+mn-ea"/>
          <a:cs typeface="+mn-cs"/>
        </a:defRPr>
      </a:lvl5pPr>
      <a:lvl6pPr marL="2558497" algn="l" defTabSz="1023399" rtl="0" eaLnBrk="1" latinLnBrk="0" hangingPunct="1">
        <a:defRPr sz="2031" kern="1200">
          <a:solidFill>
            <a:schemeClr val="tx1"/>
          </a:solidFill>
          <a:latin typeface="+mn-lt"/>
          <a:ea typeface="+mn-ea"/>
          <a:cs typeface="+mn-cs"/>
        </a:defRPr>
      </a:lvl6pPr>
      <a:lvl7pPr marL="3070196" algn="l" defTabSz="1023399" rtl="0" eaLnBrk="1" latinLnBrk="0" hangingPunct="1">
        <a:defRPr sz="2031" kern="1200">
          <a:solidFill>
            <a:schemeClr val="tx1"/>
          </a:solidFill>
          <a:latin typeface="+mn-lt"/>
          <a:ea typeface="+mn-ea"/>
          <a:cs typeface="+mn-cs"/>
        </a:defRPr>
      </a:lvl7pPr>
      <a:lvl8pPr marL="3581895" algn="l" defTabSz="1023399" rtl="0" eaLnBrk="1" latinLnBrk="0" hangingPunct="1">
        <a:defRPr sz="2031" kern="1200">
          <a:solidFill>
            <a:schemeClr val="tx1"/>
          </a:solidFill>
          <a:latin typeface="+mn-lt"/>
          <a:ea typeface="+mn-ea"/>
          <a:cs typeface="+mn-cs"/>
        </a:defRPr>
      </a:lvl8pPr>
      <a:lvl9pPr marL="4093594" algn="l" defTabSz="1023399" rtl="0" eaLnBrk="1" latinLnBrk="0" hangingPunct="1">
        <a:defRPr sz="2031"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audio" Target="../media/audio1.wav"/><Relationship Id="rId1" Type="http://schemas.openxmlformats.org/officeDocument/2006/relationships/slideLayout" Target="../slideLayouts/slideLayout1.xml"/><Relationship Id="rId6" Type="http://schemas.openxmlformats.org/officeDocument/2006/relationships/audio" Target="../media/audio1.wav"/><Relationship Id="rId5" Type="http://schemas.openxmlformats.org/officeDocument/2006/relationships/image" Target="../media/image4.jpe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1.xml"/><Relationship Id="rId6" Type="http://schemas.openxmlformats.org/officeDocument/2006/relationships/image" Target="../media/image4.jpeg"/><Relationship Id="rId5" Type="http://schemas.openxmlformats.org/officeDocument/2006/relationships/image" Target="../media/image3.jpeg"/><Relationship Id="rId4" Type="http://schemas.openxmlformats.org/officeDocument/2006/relationships/image" Target="../media/image2.jpeg"/></Relationships>
</file>

<file path=ppt/slides/_rels/slide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10.png"/><Relationship Id="rId7" Type="http://schemas.openxmlformats.org/officeDocument/2006/relationships/image" Target="../media/image6.png"/><Relationship Id="rId2" Type="http://schemas.openxmlformats.org/officeDocument/2006/relationships/image" Target="../media/image9.png"/><Relationship Id="rId1" Type="http://schemas.openxmlformats.org/officeDocument/2006/relationships/slideLayout" Target="../slideLayouts/slideLayout2.xml"/><Relationship Id="rId6" Type="http://schemas.openxmlformats.org/officeDocument/2006/relationships/image" Target="../media/image7.png"/><Relationship Id="rId5" Type="http://schemas.openxmlformats.org/officeDocument/2006/relationships/image" Target="../media/image12.png"/><Relationship Id="rId4" Type="http://schemas.openxmlformats.org/officeDocument/2006/relationships/image" Target="../media/image11.png"/></Relationships>
</file>

<file path=ppt/slides/_rels/slide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jpg"/><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image" Target="../media/image13.jpg"/><Relationship Id="rId1" Type="http://schemas.openxmlformats.org/officeDocument/2006/relationships/slideLayout" Target="../slideLayouts/slideLayout12.xml"/><Relationship Id="rId4" Type="http://schemas.openxmlformats.org/officeDocument/2006/relationships/image" Target="../media/image14.png"/></Relationships>
</file>

<file path=ppt/slides/_rels/slide7.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image" Target="../media/image15.jpg"/><Relationship Id="rId1" Type="http://schemas.openxmlformats.org/officeDocument/2006/relationships/slideLayout" Target="../slideLayouts/slideLayout12.xml"/><Relationship Id="rId4" Type="http://schemas.openxmlformats.org/officeDocument/2006/relationships/image" Target="../media/image14.png"/></Relationships>
</file>

<file path=ppt/slides/_rels/slide8.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image" Target="../media/image16.jpg"/><Relationship Id="rId1" Type="http://schemas.openxmlformats.org/officeDocument/2006/relationships/slideLayout" Target="../slideLayouts/slideLayout12.xml"/><Relationship Id="rId4" Type="http://schemas.openxmlformats.org/officeDocument/2006/relationships/image" Target="../media/image14.png"/></Relationships>
</file>

<file path=ppt/slides/_rels/slide9.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image" Target="../media/image17.jpg"/><Relationship Id="rId1" Type="http://schemas.openxmlformats.org/officeDocument/2006/relationships/slideLayout" Target="../slideLayouts/slideLayout12.xml"/><Relationship Id="rId4" Type="http://schemas.openxmlformats.org/officeDocument/2006/relationships/image" Target="../media/image14.png"/></Relationships>
</file>

<file path=ppt/slides/_rels/slide10.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image" Target="../media/image18.jpg"/><Relationship Id="rId1" Type="http://schemas.openxmlformats.org/officeDocument/2006/relationships/slideLayout" Target="../slideLayouts/slideLayout12.xml"/><Relationship Id="rId4" Type="http://schemas.openxmlformats.org/officeDocument/2006/relationships/image" Target="../media/image14.png"/></Relationships>
</file>

<file path=ppt/slides/_rels/slide11.xml.rels><?xml version="1.0" encoding="UTF-8" standalone="yes"?>
<Relationships xmlns="http://schemas.openxmlformats.org/package/2006/relationships"><Relationship Id="rId3" Type="http://schemas.openxmlformats.org/officeDocument/2006/relationships/image" Target="../media/image20.jpg"/><Relationship Id="rId2" Type="http://schemas.openxmlformats.org/officeDocument/2006/relationships/image" Target="../media/image19.jpg"/><Relationship Id="rId1" Type="http://schemas.openxmlformats.org/officeDocument/2006/relationships/slideLayout" Target="../slideLayouts/slideLayout12.xml"/><Relationship Id="rId4" Type="http://schemas.openxmlformats.org/officeDocument/2006/relationships/image" Target="../media/image14.png"/></Relationships>
</file>

<file path=ppt/slides/_rels/slide12.xml.rels><?xml version="1.0" encoding="UTF-8" standalone="yes"?>
<Relationships xmlns="http://schemas.openxmlformats.org/package/2006/relationships"><Relationship Id="rId3" Type="http://schemas.openxmlformats.org/officeDocument/2006/relationships/image" Target="../media/image21.jpg"/><Relationship Id="rId2" Type="http://schemas.openxmlformats.org/officeDocument/2006/relationships/image" Target="../media/image20.jpg"/><Relationship Id="rId1" Type="http://schemas.openxmlformats.org/officeDocument/2006/relationships/slideLayout" Target="../slideLayouts/slideLayout12.xml"/><Relationship Id="rId4" Type="http://schemas.openxmlformats.org/officeDocument/2006/relationships/image" Target="../media/image14.png"/></Relationships>
</file>

<file path=ppt/slides/_rels/slide13.xml.rels><?xml version="1.0" encoding="UTF-8" standalone="yes"?>
<Relationships xmlns="http://schemas.openxmlformats.org/package/2006/relationships"><Relationship Id="rId3" Type="http://schemas.openxmlformats.org/officeDocument/2006/relationships/image" Target="../media/image22.jpg"/><Relationship Id="rId2" Type="http://schemas.openxmlformats.org/officeDocument/2006/relationships/image" Target="../media/image21.jpg"/><Relationship Id="rId1" Type="http://schemas.openxmlformats.org/officeDocument/2006/relationships/slideLayout" Target="../slideLayouts/slideLayout12.xml"/><Relationship Id="rId4" Type="http://schemas.openxmlformats.org/officeDocument/2006/relationships/image" Target="../media/image14.png"/></Relationships>
</file>

<file path=ppt/slides/_rels/slide14.xml.rels><?xml version="1.0" encoding="UTF-8" standalone="yes"?>
<Relationships xmlns="http://schemas.openxmlformats.org/package/2006/relationships"><Relationship Id="rId3" Type="http://schemas.openxmlformats.org/officeDocument/2006/relationships/image" Target="../media/image23.jpg"/><Relationship Id="rId2" Type="http://schemas.openxmlformats.org/officeDocument/2006/relationships/image" Target="../media/image22.jpg"/><Relationship Id="rId1" Type="http://schemas.openxmlformats.org/officeDocument/2006/relationships/slideLayout" Target="../slideLayouts/slideLayout12.xml"/><Relationship Id="rId4" Type="http://schemas.openxmlformats.org/officeDocument/2006/relationships/image" Target="../media/image14.png"/></Relationships>
</file>

<file path=ppt/slides/_rels/slide15.xml.rels><?xml version="1.0" encoding="UTF-8" standalone="yes"?>
<Relationships xmlns="http://schemas.openxmlformats.org/package/2006/relationships"><Relationship Id="rId3" Type="http://schemas.openxmlformats.org/officeDocument/2006/relationships/image" Target="../media/image24.jpg"/><Relationship Id="rId2" Type="http://schemas.openxmlformats.org/officeDocument/2006/relationships/image" Target="../media/image23.jpg"/><Relationship Id="rId1" Type="http://schemas.openxmlformats.org/officeDocument/2006/relationships/slideLayout" Target="../slideLayouts/slideLayout12.xml"/><Relationship Id="rId4" Type="http://schemas.openxmlformats.org/officeDocument/2006/relationships/image" Target="../media/image14.png"/></Relationships>
</file>

<file path=ppt/slides/_rels/slide16.xml.rels><?xml version="1.0" encoding="UTF-8" standalone="yes"?>
<Relationships xmlns="http://schemas.openxmlformats.org/package/2006/relationships"><Relationship Id="rId3" Type="http://schemas.openxmlformats.org/officeDocument/2006/relationships/image" Target="../media/image25.jpg"/><Relationship Id="rId2" Type="http://schemas.openxmlformats.org/officeDocument/2006/relationships/image" Target="../media/image24.jpg"/><Relationship Id="rId1" Type="http://schemas.openxmlformats.org/officeDocument/2006/relationships/slideLayout" Target="../slideLayouts/slideLayout12.xml"/><Relationship Id="rId4" Type="http://schemas.openxmlformats.org/officeDocument/2006/relationships/image" Target="../media/image14.png"/></Relationships>
</file>

<file path=ppt/slides/_rels/slide17.xml.rels><?xml version="1.0" encoding="UTF-8" standalone="yes"?>
<Relationships xmlns="http://schemas.openxmlformats.org/package/2006/relationships"><Relationship Id="rId3" Type="http://schemas.openxmlformats.org/officeDocument/2006/relationships/image" Target="../media/image26.jpg"/><Relationship Id="rId2" Type="http://schemas.openxmlformats.org/officeDocument/2006/relationships/image" Target="../media/image25.jpg"/><Relationship Id="rId1" Type="http://schemas.openxmlformats.org/officeDocument/2006/relationships/slideLayout" Target="../slideLayouts/slideLayout12.xml"/><Relationship Id="rId4" Type="http://schemas.openxmlformats.org/officeDocument/2006/relationships/image" Target="../media/image14.png"/></Relationships>
</file>

<file path=ppt/slides/_rels/slide18.xml.rels><?xml version="1.0" encoding="UTF-8" standalone="yes"?>
<Relationships xmlns="http://schemas.openxmlformats.org/package/2006/relationships"><Relationship Id="rId3" Type="http://schemas.openxmlformats.org/officeDocument/2006/relationships/image" Target="../media/image27.jpg"/><Relationship Id="rId2" Type="http://schemas.openxmlformats.org/officeDocument/2006/relationships/image" Target="../media/image26.jpg"/><Relationship Id="rId1" Type="http://schemas.openxmlformats.org/officeDocument/2006/relationships/slideLayout" Target="../slideLayouts/slideLayout12.xml"/><Relationship Id="rId4" Type="http://schemas.openxmlformats.org/officeDocument/2006/relationships/image" Target="../media/image14.png"/></Relationships>
</file>

<file path=ppt/slides/_rels/slide19.xml.rels><?xml version="1.0" encoding="UTF-8" standalone="yes"?>
<Relationships xmlns="http://schemas.openxmlformats.org/package/2006/relationships"><Relationship Id="rId3" Type="http://schemas.openxmlformats.org/officeDocument/2006/relationships/image" Target="../media/image28.jpg"/><Relationship Id="rId2" Type="http://schemas.openxmlformats.org/officeDocument/2006/relationships/image" Target="../media/image27.jpg"/><Relationship Id="rId1" Type="http://schemas.openxmlformats.org/officeDocument/2006/relationships/slideLayout" Target="../slideLayouts/slideLayout12.xml"/><Relationship Id="rId4" Type="http://schemas.openxmlformats.org/officeDocument/2006/relationships/image" Target="../media/image14.png"/></Relationships>
</file>

<file path=ppt/slides/_rels/slide20.xml.rels><?xml version="1.0" encoding="UTF-8" standalone="yes"?>
<Relationships xmlns="http://schemas.openxmlformats.org/package/2006/relationships"><Relationship Id="rId3" Type="http://schemas.openxmlformats.org/officeDocument/2006/relationships/image" Target="../media/image29.jpg"/><Relationship Id="rId2" Type="http://schemas.openxmlformats.org/officeDocument/2006/relationships/image" Target="../media/image28.jpg"/><Relationship Id="rId1" Type="http://schemas.openxmlformats.org/officeDocument/2006/relationships/slideLayout" Target="../slideLayouts/slideLayout12.xml"/><Relationship Id="rId4" Type="http://schemas.openxmlformats.org/officeDocument/2006/relationships/image" Target="../media/image14.png"/></Relationships>
</file>

<file path=ppt/slides/_rels/slide21.xml.rels><?xml version="1.0" encoding="UTF-8" standalone="yes"?>
<Relationships xmlns="http://schemas.openxmlformats.org/package/2006/relationships"><Relationship Id="rId3" Type="http://schemas.openxmlformats.org/officeDocument/2006/relationships/image" Target="../media/image30.jpg"/><Relationship Id="rId2" Type="http://schemas.openxmlformats.org/officeDocument/2006/relationships/image" Target="../media/image29.jpg"/><Relationship Id="rId1" Type="http://schemas.openxmlformats.org/officeDocument/2006/relationships/slideLayout" Target="../slideLayouts/slideLayout12.xml"/><Relationship Id="rId4" Type="http://schemas.openxmlformats.org/officeDocument/2006/relationships/image" Target="../media/image14.png"/></Relationships>
</file>

<file path=ppt/slides/_rels/slide22.xml.rels><?xml version="1.0" encoding="UTF-8" standalone="yes"?>
<Relationships xmlns="http://schemas.openxmlformats.org/package/2006/relationships"><Relationship Id="rId3" Type="http://schemas.openxmlformats.org/officeDocument/2006/relationships/image" Target="../media/image31.jpg"/><Relationship Id="rId2" Type="http://schemas.openxmlformats.org/officeDocument/2006/relationships/image" Target="../media/image30.jpg"/><Relationship Id="rId1" Type="http://schemas.openxmlformats.org/officeDocument/2006/relationships/slideLayout" Target="../slideLayouts/slideLayout12.xml"/><Relationship Id="rId4" Type="http://schemas.openxmlformats.org/officeDocument/2006/relationships/image" Target="../media/image14.png"/></Relationships>
</file>

<file path=ppt/slides/_rels/slide23.xml.rels><?xml version="1.0" encoding="UTF-8" standalone="yes"?>
<Relationships xmlns="http://schemas.openxmlformats.org/package/2006/relationships"><Relationship Id="rId3" Type="http://schemas.openxmlformats.org/officeDocument/2006/relationships/image" Target="../media/image32.jpg"/><Relationship Id="rId2" Type="http://schemas.openxmlformats.org/officeDocument/2006/relationships/image" Target="../media/image31.jpg"/><Relationship Id="rId1" Type="http://schemas.openxmlformats.org/officeDocument/2006/relationships/slideLayout" Target="../slideLayouts/slideLayout12.xml"/><Relationship Id="rId4" Type="http://schemas.openxmlformats.org/officeDocument/2006/relationships/image" Target="../media/image14.png"/></Relationships>
</file>

<file path=ppt/slides/_rels/slide24.xml.rels><?xml version="1.0" encoding="UTF-8" standalone="yes"?>
<Relationships xmlns="http://schemas.openxmlformats.org/package/2006/relationships"><Relationship Id="rId3" Type="http://schemas.openxmlformats.org/officeDocument/2006/relationships/image" Target="../media/image33.jpg"/><Relationship Id="rId2" Type="http://schemas.openxmlformats.org/officeDocument/2006/relationships/image" Target="../media/image32.jpg"/><Relationship Id="rId1" Type="http://schemas.openxmlformats.org/officeDocument/2006/relationships/slideLayout" Target="../slideLayouts/slideLayout12.xml"/><Relationship Id="rId4" Type="http://schemas.openxmlformats.org/officeDocument/2006/relationships/image" Target="../media/image14.png"/></Relationships>
</file>

<file path=ppt/slides/_rels/slide25.xml.rels><?xml version="1.0" encoding="UTF-8" standalone="yes"?>
<Relationships xmlns="http://schemas.openxmlformats.org/package/2006/relationships"><Relationship Id="rId3" Type="http://schemas.openxmlformats.org/officeDocument/2006/relationships/image" Target="../media/image34.jpg"/><Relationship Id="rId2" Type="http://schemas.openxmlformats.org/officeDocument/2006/relationships/image" Target="../media/image33.jpg"/><Relationship Id="rId1" Type="http://schemas.openxmlformats.org/officeDocument/2006/relationships/slideLayout" Target="../slideLayouts/slideLayout12.xml"/><Relationship Id="rId4" Type="http://schemas.openxmlformats.org/officeDocument/2006/relationships/image" Target="../media/image14.png"/></Relationships>
</file>

<file path=ppt/slides/_rels/slide26.xml.rels><?xml version="1.0" encoding="UTF-8" standalone="yes"?>
<Relationships xmlns="http://schemas.openxmlformats.org/package/2006/relationships"><Relationship Id="rId3" Type="http://schemas.openxmlformats.org/officeDocument/2006/relationships/image" Target="../media/image35.jpg"/><Relationship Id="rId2" Type="http://schemas.openxmlformats.org/officeDocument/2006/relationships/image" Target="../media/image34.jpg"/><Relationship Id="rId1" Type="http://schemas.openxmlformats.org/officeDocument/2006/relationships/slideLayout" Target="../slideLayouts/slideLayout12.xml"/><Relationship Id="rId4" Type="http://schemas.openxmlformats.org/officeDocument/2006/relationships/image" Target="../media/image14.png"/></Relationships>
</file>

<file path=ppt/slides/_rels/slide27.xml.rels><?xml version="1.0" encoding="UTF-8" standalone="yes"?>
<Relationships xmlns="http://schemas.openxmlformats.org/package/2006/relationships"><Relationship Id="rId3" Type="http://schemas.openxmlformats.org/officeDocument/2006/relationships/image" Target="../media/image36.jpg"/><Relationship Id="rId2" Type="http://schemas.openxmlformats.org/officeDocument/2006/relationships/image" Target="../media/image35.jpg"/><Relationship Id="rId1" Type="http://schemas.openxmlformats.org/officeDocument/2006/relationships/slideLayout" Target="../slideLayouts/slideLayout12.xml"/><Relationship Id="rId4" Type="http://schemas.openxmlformats.org/officeDocument/2006/relationships/image" Target="../media/image14.png"/></Relationships>
</file>

<file path=ppt/slides/_rels/slide28.xml.rels><?xml version="1.0" encoding="UTF-8" standalone="yes"?>
<Relationships xmlns="http://schemas.openxmlformats.org/package/2006/relationships"><Relationship Id="rId3" Type="http://schemas.openxmlformats.org/officeDocument/2006/relationships/image" Target="../media/image37.jpg"/><Relationship Id="rId2" Type="http://schemas.openxmlformats.org/officeDocument/2006/relationships/image" Target="../media/image36.jpg"/><Relationship Id="rId1" Type="http://schemas.openxmlformats.org/officeDocument/2006/relationships/slideLayout" Target="../slideLayouts/slideLayout12.xml"/><Relationship Id="rId4" Type="http://schemas.openxmlformats.org/officeDocument/2006/relationships/image" Target="../media/image14.png"/></Relationships>
</file>

<file path=ppt/slides/_rels/slide29.xml.rels><?xml version="1.0" encoding="UTF-8" standalone="yes"?>
<Relationships xmlns="http://schemas.openxmlformats.org/package/2006/relationships"><Relationship Id="rId3" Type="http://schemas.openxmlformats.org/officeDocument/2006/relationships/image" Target="../media/image38.jpg"/><Relationship Id="rId2" Type="http://schemas.openxmlformats.org/officeDocument/2006/relationships/image" Target="../media/image37.jpg"/><Relationship Id="rId1" Type="http://schemas.openxmlformats.org/officeDocument/2006/relationships/slideLayout" Target="../slideLayouts/slideLayout12.xml"/><Relationship Id="rId4" Type="http://schemas.openxmlformats.org/officeDocument/2006/relationships/image" Target="../media/image14.png"/></Relationships>
</file>

<file path=ppt/slides/_rels/slide30.xml.rels><?xml version="1.0" encoding="UTF-8" standalone="yes"?>
<Relationships xmlns="http://schemas.openxmlformats.org/package/2006/relationships"><Relationship Id="rId3" Type="http://schemas.openxmlformats.org/officeDocument/2006/relationships/image" Target="../media/image39.jpg"/><Relationship Id="rId2" Type="http://schemas.openxmlformats.org/officeDocument/2006/relationships/image" Target="../media/image38.jpg"/><Relationship Id="rId1" Type="http://schemas.openxmlformats.org/officeDocument/2006/relationships/slideLayout" Target="../slideLayouts/slideLayout12.xml"/><Relationship Id="rId4" Type="http://schemas.openxmlformats.org/officeDocument/2006/relationships/image" Target="../media/image14.png"/></Relationships>
</file>

<file path=ppt/slides/_rels/slide31.xml.rels><?xml version="1.0" encoding="UTF-8" standalone="yes"?>
<Relationships xmlns="http://schemas.openxmlformats.org/package/2006/relationships"><Relationship Id="rId3" Type="http://schemas.openxmlformats.org/officeDocument/2006/relationships/image" Target="../media/image40.jpg"/><Relationship Id="rId2" Type="http://schemas.openxmlformats.org/officeDocument/2006/relationships/image" Target="../media/image39.jpg"/><Relationship Id="rId1" Type="http://schemas.openxmlformats.org/officeDocument/2006/relationships/slideLayout" Target="../slideLayouts/slideLayout12.xml"/><Relationship Id="rId4" Type="http://schemas.openxmlformats.org/officeDocument/2006/relationships/image" Target="../media/image14.png"/></Relationships>
</file>

<file path=ppt/slides/_rels/slide32.xml.rels><?xml version="1.0" encoding="UTF-8" standalone="yes"?>
<Relationships xmlns="http://schemas.openxmlformats.org/package/2006/relationships"><Relationship Id="rId3" Type="http://schemas.openxmlformats.org/officeDocument/2006/relationships/image" Target="../media/image41.jpg"/><Relationship Id="rId2" Type="http://schemas.openxmlformats.org/officeDocument/2006/relationships/image" Target="../media/image40.jpg"/><Relationship Id="rId1" Type="http://schemas.openxmlformats.org/officeDocument/2006/relationships/slideLayout" Target="../slideLayouts/slideLayout12.xml"/><Relationship Id="rId4" Type="http://schemas.openxmlformats.org/officeDocument/2006/relationships/image" Target="../media/image14.png"/></Relationships>
</file>

<file path=ppt/slides/_rels/slide33.xml.rels><?xml version="1.0" encoding="UTF-8" standalone="yes"?>
<Relationships xmlns="http://schemas.openxmlformats.org/package/2006/relationships"><Relationship Id="rId3" Type="http://schemas.openxmlformats.org/officeDocument/2006/relationships/image" Target="../media/image42.jpg"/><Relationship Id="rId2" Type="http://schemas.openxmlformats.org/officeDocument/2006/relationships/image" Target="../media/image41.jpg"/><Relationship Id="rId1" Type="http://schemas.openxmlformats.org/officeDocument/2006/relationships/slideLayout" Target="../slideLayouts/slideLayout12.xml"/><Relationship Id="rId4" Type="http://schemas.openxmlformats.org/officeDocument/2006/relationships/image" Target="../media/image14.png"/></Relationships>
</file>

<file path=ppt/slides/_rels/slide34.xml.rels><?xml version="1.0" encoding="UTF-8" standalone="yes"?>
<Relationships xmlns="http://schemas.openxmlformats.org/package/2006/relationships"><Relationship Id="rId3" Type="http://schemas.openxmlformats.org/officeDocument/2006/relationships/image" Target="../media/image43.jpg"/><Relationship Id="rId2" Type="http://schemas.openxmlformats.org/officeDocument/2006/relationships/image" Target="../media/image42.jpg"/><Relationship Id="rId1" Type="http://schemas.openxmlformats.org/officeDocument/2006/relationships/slideLayout" Target="../slideLayouts/slideLayout12.xml"/><Relationship Id="rId4" Type="http://schemas.openxmlformats.org/officeDocument/2006/relationships/image" Target="../media/image14.png"/></Relationships>
</file>

<file path=ppt/slides/_rels/slide35.xml.rels><?xml version="1.0" encoding="UTF-8" standalone="yes"?>
<Relationships xmlns="http://schemas.openxmlformats.org/package/2006/relationships"><Relationship Id="rId3" Type="http://schemas.openxmlformats.org/officeDocument/2006/relationships/image" Target="../media/image44.jpg"/><Relationship Id="rId2" Type="http://schemas.openxmlformats.org/officeDocument/2006/relationships/image" Target="../media/image43.jpg"/><Relationship Id="rId1" Type="http://schemas.openxmlformats.org/officeDocument/2006/relationships/slideLayout" Target="../slideLayouts/slideLayout12.xml"/><Relationship Id="rId4" Type="http://schemas.openxmlformats.org/officeDocument/2006/relationships/image" Target="../media/image14.png"/></Relationships>
</file>

<file path=ppt/slides/_rels/slide36.xml.rels><?xml version="1.0" encoding="UTF-8" standalone="yes"?>
<Relationships xmlns="http://schemas.openxmlformats.org/package/2006/relationships"><Relationship Id="rId3" Type="http://schemas.openxmlformats.org/officeDocument/2006/relationships/image" Target="../media/image45.jpg"/><Relationship Id="rId2" Type="http://schemas.openxmlformats.org/officeDocument/2006/relationships/image" Target="../media/image44.jpg"/><Relationship Id="rId1" Type="http://schemas.openxmlformats.org/officeDocument/2006/relationships/slideLayout" Target="../slideLayouts/slideLayout12.xml"/><Relationship Id="rId4" Type="http://schemas.openxmlformats.org/officeDocument/2006/relationships/image" Target="../media/image14.png"/></Relationships>
</file>

<file path=ppt/slides/_rels/slide37.xml.rels><?xml version="1.0" encoding="UTF-8" standalone="yes"?>
<Relationships xmlns="http://schemas.openxmlformats.org/package/2006/relationships"><Relationship Id="rId3" Type="http://schemas.openxmlformats.org/officeDocument/2006/relationships/image" Target="../media/image46.jpg"/><Relationship Id="rId2" Type="http://schemas.openxmlformats.org/officeDocument/2006/relationships/image" Target="../media/image45.jpg"/><Relationship Id="rId1" Type="http://schemas.openxmlformats.org/officeDocument/2006/relationships/slideLayout" Target="../slideLayouts/slideLayout12.xml"/><Relationship Id="rId4" Type="http://schemas.openxmlformats.org/officeDocument/2006/relationships/image" Target="../media/image14.png"/></Relationships>
</file>

<file path=ppt/slides/_rels/slide38.xml.rels><?xml version="1.0" encoding="UTF-8" standalone="yes"?>
<Relationships xmlns="http://schemas.openxmlformats.org/package/2006/relationships"><Relationship Id="rId3" Type="http://schemas.openxmlformats.org/officeDocument/2006/relationships/image" Target="../media/image47.jpg"/><Relationship Id="rId2" Type="http://schemas.openxmlformats.org/officeDocument/2006/relationships/image" Target="../media/image46.jpg"/><Relationship Id="rId1" Type="http://schemas.openxmlformats.org/officeDocument/2006/relationships/slideLayout" Target="../slideLayouts/slideLayout12.xml"/><Relationship Id="rId4" Type="http://schemas.openxmlformats.org/officeDocument/2006/relationships/image" Target="../media/image14.png"/></Relationships>
</file>

<file path=ppt/slides/_rels/slide39.xml.rels><?xml version="1.0" encoding="UTF-8" standalone="yes"?>
<Relationships xmlns="http://schemas.openxmlformats.org/package/2006/relationships"><Relationship Id="rId3" Type="http://schemas.openxmlformats.org/officeDocument/2006/relationships/image" Target="../media/image48.jpg"/><Relationship Id="rId2" Type="http://schemas.openxmlformats.org/officeDocument/2006/relationships/image" Target="../media/image47.jpg"/><Relationship Id="rId1" Type="http://schemas.openxmlformats.org/officeDocument/2006/relationships/slideLayout" Target="../slideLayouts/slideLayout12.xml"/><Relationship Id="rId4" Type="http://schemas.openxmlformats.org/officeDocument/2006/relationships/image" Target="../media/image14.png"/></Relationships>
</file>

<file path=ppt/slides/_rels/slide40.xml.rels><?xml version="1.0" encoding="UTF-8" standalone="yes"?>
<Relationships xmlns="http://schemas.openxmlformats.org/package/2006/relationships"><Relationship Id="rId3" Type="http://schemas.openxmlformats.org/officeDocument/2006/relationships/image" Target="../media/image19.jpg"/><Relationship Id="rId7" Type="http://schemas.openxmlformats.org/officeDocument/2006/relationships/image" Target="../media/image53.png"/><Relationship Id="rId2" Type="http://schemas.openxmlformats.org/officeDocument/2006/relationships/image" Target="../media/image49.png"/><Relationship Id="rId1" Type="http://schemas.openxmlformats.org/officeDocument/2006/relationships/slideLayout" Target="../slideLayouts/slideLayout1.xml"/><Relationship Id="rId6" Type="http://schemas.openxmlformats.org/officeDocument/2006/relationships/image" Target="../media/image52.png"/><Relationship Id="rId5" Type="http://schemas.openxmlformats.org/officeDocument/2006/relationships/image" Target="../media/image51.png"/><Relationship Id="rId4" Type="http://schemas.openxmlformats.org/officeDocument/2006/relationships/image" Target="../media/image50.png"/></Relationships>
</file>

<file path=ppt/slides/_rels/slide41.xml.rels><?xml version="1.0" encoding="UTF-8" standalone="yes"?>
<Relationships xmlns="http://schemas.openxmlformats.org/package/2006/relationships"><Relationship Id="rId8" Type="http://schemas.openxmlformats.org/officeDocument/2006/relationships/image" Target="../media/image57.png"/><Relationship Id="rId13" Type="http://schemas.openxmlformats.org/officeDocument/2006/relationships/hyperlink" Target="https://vk.com/mispps" TargetMode="External"/><Relationship Id="rId3" Type="http://schemas.openxmlformats.org/officeDocument/2006/relationships/image" Target="../media/image54.png"/><Relationship Id="rId7" Type="http://schemas.openxmlformats.org/officeDocument/2006/relationships/hyperlink" Target="https://www.facebook.com/mispps" TargetMode="External"/><Relationship Id="rId12" Type="http://schemas.openxmlformats.org/officeDocument/2006/relationships/image" Target="../media/image59.png"/><Relationship Id="rId2" Type="http://schemas.openxmlformats.org/officeDocument/2006/relationships/hyperlink" Target="http://www.mispps.com/" TargetMode="External"/><Relationship Id="rId1" Type="http://schemas.openxmlformats.org/officeDocument/2006/relationships/slideLayout" Target="../slideLayouts/slideLayout23.xml"/><Relationship Id="rId6" Type="http://schemas.openxmlformats.org/officeDocument/2006/relationships/image" Target="../media/image56.png"/><Relationship Id="rId11" Type="http://schemas.openxmlformats.org/officeDocument/2006/relationships/hyperlink" Target="https://plus.google.com/+Mispps/" TargetMode="External"/><Relationship Id="rId5" Type="http://schemas.openxmlformats.org/officeDocument/2006/relationships/image" Target="../media/image55.png"/><Relationship Id="rId10" Type="http://schemas.openxmlformats.org/officeDocument/2006/relationships/image" Target="../media/image58.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60.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Číslo">
            <a:extLst>
              <a:ext uri="{FF2B5EF4-FFF2-40B4-BE49-F238E27FC236}">
                <a16:creationId xmlns:a16="http://schemas.microsoft.com/office/drawing/2014/main" id="{62D55F2F-AC5E-4C57-A505-3B244957F426}"/>
              </a:ext>
            </a:extLst>
          </p:cNvPr>
          <p:cNvSpPr/>
          <p:nvPr/>
        </p:nvSpPr>
        <p:spPr>
          <a:xfrm>
            <a:off x="11859646" y="540621"/>
            <a:ext cx="1095555" cy="603849"/>
          </a:xfrm>
          <a:prstGeom prst="roundRect">
            <a:avLst/>
          </a:prstGeom>
          <a:solidFill>
            <a:srgbClr val="DCA741"/>
          </a:solidFill>
          <a:ln w="38100">
            <a:solidFill>
              <a:srgbClr val="6E4A2A"/>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08000" tIns="108000" rIns="108000" bIns="144000" numCol="1" spcCol="0" rtlCol="0" fromWordArt="0" anchor="ctr" anchorCtr="0" forceAA="0" compatLnSpc="1">
            <a:prstTxWarp prst="textNoShape">
              <a:avLst/>
            </a:prstTxWarp>
            <a:noAutofit/>
          </a:bodyPr>
          <a:lstStyle/>
          <a:p>
            <a:pPr algn="ctr"/>
            <a:r>
              <a:rPr lang="sk-SK" sz="4000" b="1">
                <a:ln w="22225">
                  <a:solidFill>
                    <a:schemeClr val="accent2">
                      <a:lumMod val="50000"/>
                    </a:schemeClr>
                  </a:solidFill>
                  <a:prstDash val="solid"/>
                </a:ln>
                <a:solidFill>
                  <a:srgbClr val="FDF893"/>
                </a:solidFill>
                <a:latin typeface="BalloPEEExtBol" pitchFamily="2" charset="0"/>
              </a:rPr>
              <a:t>02</a:t>
            </a:r>
          </a:p>
        </p:txBody>
      </p:sp>
      <p:sp>
        <p:nvSpPr>
          <p:cNvPr id="11" name="SLO">
            <a:extLst>
              <a:ext uri="{FF2B5EF4-FFF2-40B4-BE49-F238E27FC236}">
                <a16:creationId xmlns:a16="http://schemas.microsoft.com/office/drawing/2014/main" id="{F90873B0-BE8B-454C-AC6A-B42364CFA55D}"/>
              </a:ext>
            </a:extLst>
          </p:cNvPr>
          <p:cNvSpPr txBox="1"/>
          <p:nvPr/>
        </p:nvSpPr>
        <p:spPr>
          <a:xfrm>
            <a:off x="2136774" y="1800000"/>
            <a:ext cx="9677400" cy="1569660"/>
          </a:xfrm>
          <a:prstGeom prst="rect">
            <a:avLst/>
          </a:prstGeom>
          <a:noFill/>
        </p:spPr>
        <p:txBody>
          <a:bodyPr wrap="square" rtlCol="0">
            <a:prstTxWarp prst="textArchUp">
              <a:avLst/>
            </a:prstTxWarp>
            <a:spAutoFit/>
            <a:scene3d>
              <a:camera prst="orthographicFront"/>
              <a:lightRig rig="threePt" dir="t"/>
            </a:scene3d>
            <a:sp3d extrusionH="57150">
              <a:bevelT w="82550" h="38100" prst="coolSlant"/>
            </a:sp3d>
          </a:bodyPr>
          <a:lstStyle/>
          <a:p>
            <a:pPr algn="ctr"/>
            <a:r>
              <a:rPr lang="sk-SK" sz="9600" b="1">
                <a:ln>
                  <a:solidFill>
                    <a:schemeClr val="tx1"/>
                  </a:solidFill>
                </a:ln>
                <a:gradFill>
                  <a:gsLst>
                    <a:gs pos="0">
                      <a:srgbClr val="FCF289"/>
                    </a:gs>
                    <a:gs pos="34000">
                      <a:srgbClr val="EFBC49"/>
                    </a:gs>
                    <a:gs pos="71000">
                      <a:srgbClr val="BD872E"/>
                    </a:gs>
                    <a:gs pos="100000">
                      <a:srgbClr val="7B4407"/>
                    </a:gs>
                  </a:gsLst>
                  <a:lin ang="5400000" scaled="1"/>
                </a:gradFill>
                <a:effectLst>
                  <a:outerShdw blurRad="38100" dist="38100" dir="2700000" algn="tl">
                    <a:srgbClr val="000000">
                      <a:alpha val="43137"/>
                    </a:srgbClr>
                  </a:outerShdw>
                </a:effectLst>
                <a:latin typeface="Artistik CE" panose="040F0704080607010103" pitchFamily="82" charset="0"/>
              </a:rPr>
              <a:t>Svet objektívom</a:t>
            </a:r>
          </a:p>
        </p:txBody>
      </p:sp>
      <p:sp>
        <p:nvSpPr>
          <p:cNvPr id="8" name="ŠPA">
            <a:extLst>
              <a:ext uri="{FF2B5EF4-FFF2-40B4-BE49-F238E27FC236}">
                <a16:creationId xmlns:a16="http://schemas.microsoft.com/office/drawing/2014/main" id="{687B91B1-C7ED-4E9A-B1AD-49DCB9A10C2F}"/>
              </a:ext>
            </a:extLst>
          </p:cNvPr>
          <p:cNvSpPr txBox="1"/>
          <p:nvPr/>
        </p:nvSpPr>
        <p:spPr>
          <a:xfrm>
            <a:off x="1984374" y="1800000"/>
            <a:ext cx="9677400" cy="1569660"/>
          </a:xfrm>
          <a:prstGeom prst="rect">
            <a:avLst/>
          </a:prstGeom>
          <a:noFill/>
        </p:spPr>
        <p:txBody>
          <a:bodyPr wrap="square" rtlCol="0">
            <a:prstTxWarp prst="textArchUp">
              <a:avLst/>
            </a:prstTxWarp>
            <a:spAutoFit/>
            <a:scene3d>
              <a:camera prst="orthographicFront"/>
              <a:lightRig rig="threePt" dir="t"/>
            </a:scene3d>
            <a:sp3d extrusionH="57150">
              <a:bevelT w="82550" h="38100" prst="coolSlant"/>
            </a:sp3d>
          </a:bodyPr>
          <a:lstStyle/>
          <a:p>
            <a:pPr algn="ctr"/>
            <a:r>
              <a:rPr lang="sk-SK" sz="9600" b="1">
                <a:ln>
                  <a:solidFill>
                    <a:schemeClr val="tx1"/>
                  </a:solidFill>
                </a:ln>
                <a:gradFill>
                  <a:gsLst>
                    <a:gs pos="0">
                      <a:srgbClr val="FCF289"/>
                    </a:gs>
                    <a:gs pos="34000">
                      <a:srgbClr val="EFBC49"/>
                    </a:gs>
                    <a:gs pos="71000">
                      <a:srgbClr val="BD872E"/>
                    </a:gs>
                    <a:gs pos="100000">
                      <a:srgbClr val="7B4407"/>
                    </a:gs>
                  </a:gsLst>
                  <a:lin ang="5400000" scaled="1"/>
                </a:gradFill>
                <a:effectLst>
                  <a:outerShdw blurRad="38100" dist="38100" dir="2700000" algn="tl">
                    <a:srgbClr val="000000">
                      <a:alpha val="43137"/>
                    </a:srgbClr>
                  </a:outerShdw>
                </a:effectLst>
                <a:latin typeface="Artistik CE" panose="040F0704080607010103" pitchFamily="82" charset="0"/>
              </a:rPr>
              <a:t>El mundo en la lente</a:t>
            </a:r>
          </a:p>
        </p:txBody>
      </p:sp>
      <p:sp>
        <p:nvSpPr>
          <p:cNvPr id="6" name="ANG">
            <a:extLst>
              <a:ext uri="{FF2B5EF4-FFF2-40B4-BE49-F238E27FC236}">
                <a16:creationId xmlns:a16="http://schemas.microsoft.com/office/drawing/2014/main" id="{54DCFD3C-2A47-4C44-9779-5CC0834C2F74}"/>
              </a:ext>
            </a:extLst>
          </p:cNvPr>
          <p:cNvSpPr txBox="1"/>
          <p:nvPr/>
        </p:nvSpPr>
        <p:spPr>
          <a:xfrm>
            <a:off x="1984374" y="1800000"/>
            <a:ext cx="9677400" cy="1569660"/>
          </a:xfrm>
          <a:prstGeom prst="rect">
            <a:avLst/>
          </a:prstGeom>
          <a:noFill/>
        </p:spPr>
        <p:txBody>
          <a:bodyPr wrap="square" rtlCol="0">
            <a:prstTxWarp prst="textArchUp">
              <a:avLst/>
            </a:prstTxWarp>
            <a:spAutoFit/>
            <a:scene3d>
              <a:camera prst="orthographicFront"/>
              <a:lightRig rig="threePt" dir="t"/>
            </a:scene3d>
            <a:sp3d extrusionH="57150">
              <a:bevelT w="82550" h="38100" prst="coolSlant"/>
            </a:sp3d>
          </a:bodyPr>
          <a:lstStyle/>
          <a:p>
            <a:pPr algn="ctr"/>
            <a:r>
              <a:rPr lang="en-US" sz="9600" b="1">
                <a:ln>
                  <a:solidFill>
                    <a:schemeClr val="tx1"/>
                  </a:solidFill>
                </a:ln>
                <a:gradFill>
                  <a:gsLst>
                    <a:gs pos="0">
                      <a:srgbClr val="FCF289"/>
                    </a:gs>
                    <a:gs pos="34000">
                      <a:srgbClr val="EFBC49"/>
                    </a:gs>
                    <a:gs pos="71000">
                      <a:srgbClr val="BD872E"/>
                    </a:gs>
                    <a:gs pos="100000">
                      <a:srgbClr val="7B4407"/>
                    </a:gs>
                  </a:gsLst>
                  <a:lin ang="5400000" scaled="1"/>
                </a:gradFill>
                <a:effectLst>
                  <a:outerShdw blurRad="38100" dist="38100" dir="2700000" algn="tl">
                    <a:srgbClr val="000000">
                      <a:alpha val="43137"/>
                    </a:srgbClr>
                  </a:outerShdw>
                </a:effectLst>
                <a:latin typeface="Artistik CE" panose="040F0704080607010103" pitchFamily="82" charset="0"/>
              </a:rPr>
              <a:t>The world in the lens</a:t>
            </a:r>
            <a:endParaRPr lang="sk-SK" sz="9600" b="1">
              <a:ln>
                <a:solidFill>
                  <a:schemeClr val="tx1"/>
                </a:solidFill>
              </a:ln>
              <a:gradFill>
                <a:gsLst>
                  <a:gs pos="0">
                    <a:srgbClr val="FCF289"/>
                  </a:gs>
                  <a:gs pos="34000">
                    <a:srgbClr val="EFBC49"/>
                  </a:gs>
                  <a:gs pos="71000">
                    <a:srgbClr val="BD872E"/>
                  </a:gs>
                  <a:gs pos="100000">
                    <a:srgbClr val="7B4407"/>
                  </a:gs>
                </a:gsLst>
                <a:lin ang="5400000" scaled="1"/>
              </a:gradFill>
              <a:effectLst>
                <a:outerShdw blurRad="38100" dist="38100" dir="2700000" algn="tl">
                  <a:srgbClr val="000000">
                    <a:alpha val="43137"/>
                  </a:srgbClr>
                </a:outerShdw>
              </a:effectLst>
              <a:latin typeface="Artistik CE" panose="040F0704080607010103" pitchFamily="82" charset="0"/>
            </a:endParaRPr>
          </a:p>
        </p:txBody>
      </p:sp>
      <p:sp>
        <p:nvSpPr>
          <p:cNvPr id="9" name="Autor">
            <a:extLst>
              <a:ext uri="{FF2B5EF4-FFF2-40B4-BE49-F238E27FC236}">
                <a16:creationId xmlns:a16="http://schemas.microsoft.com/office/drawing/2014/main" id="{E3EB2927-A14E-44B6-9E10-BEE6462A0245}"/>
              </a:ext>
            </a:extLst>
          </p:cNvPr>
          <p:cNvSpPr txBox="1"/>
          <p:nvPr/>
        </p:nvSpPr>
        <p:spPr>
          <a:xfrm>
            <a:off x="572452" y="6284576"/>
            <a:ext cx="3537821" cy="1077218"/>
          </a:xfrm>
          <a:prstGeom prst="rect">
            <a:avLst/>
          </a:prstGeom>
          <a:noFill/>
        </p:spPr>
        <p:txBody>
          <a:bodyPr wrap="square" rtlCol="0">
            <a:spAutoFit/>
            <a:scene3d>
              <a:camera prst="orthographicFront"/>
              <a:lightRig rig="threePt" dir="t"/>
            </a:scene3d>
            <a:sp3d prstMaterial="matte"/>
          </a:bodyPr>
          <a:lstStyle/>
          <a:p>
            <a:pPr algn="ctr"/>
            <a:r>
              <a:rPr lang="sk-SK" sz="3600" b="1">
                <a:ln w="3175">
                  <a:solidFill>
                    <a:schemeClr val="tx1"/>
                  </a:solidFill>
                </a:ln>
                <a:solidFill>
                  <a:srgbClr val="FFD05A"/>
                </a:solidFill>
                <a:effectLst>
                  <a:outerShdw blurRad="50800" dist="38100" dir="2700000" algn="tl" rotWithShape="0">
                    <a:prstClr val="black">
                      <a:alpha val="40000"/>
                    </a:prstClr>
                  </a:outerShdw>
                </a:effectLst>
                <a:latin typeface="Artistik CE" panose="040F0704080607010103" pitchFamily="82" charset="0"/>
              </a:rPr>
              <a:t>Dušan Sekerka Ing.</a:t>
            </a:r>
          </a:p>
          <a:p>
            <a:r>
              <a:rPr lang="sk-SK" sz="2800" b="1">
                <a:ln w="3175">
                  <a:solidFill>
                    <a:schemeClr val="tx1"/>
                  </a:solidFill>
                </a:ln>
                <a:solidFill>
                  <a:srgbClr val="FFD05A"/>
                </a:solidFill>
                <a:effectLst>
                  <a:outerShdw blurRad="50800" dist="38100" dir="2700000" algn="tl" rotWithShape="0">
                    <a:prstClr val="black">
                      <a:alpha val="40000"/>
                    </a:prstClr>
                  </a:outerShdw>
                </a:effectLst>
                <a:latin typeface="Artistik CE" panose="040F0704080607010103" pitchFamily="82" charset="0"/>
              </a:rPr>
              <a:t> Slovakia</a:t>
            </a:r>
          </a:p>
        </p:txBody>
      </p:sp>
      <p:sp>
        <p:nvSpPr>
          <p:cNvPr id="13" name="Steve">
            <a:extLst>
              <a:ext uri="{FF2B5EF4-FFF2-40B4-BE49-F238E27FC236}">
                <a16:creationId xmlns:a16="http://schemas.microsoft.com/office/drawing/2014/main" id="{38893B8B-E68F-4D19-AB13-882CFB1815D0}"/>
              </a:ext>
            </a:extLst>
          </p:cNvPr>
          <p:cNvSpPr/>
          <p:nvPr/>
        </p:nvSpPr>
        <p:spPr>
          <a:xfrm>
            <a:off x="12462117" y="7005683"/>
            <a:ext cx="986168" cy="523220"/>
          </a:xfrm>
          <a:prstGeom prst="rect">
            <a:avLst/>
          </a:prstGeom>
        </p:spPr>
        <p:txBody>
          <a:bodyPr wrap="none">
            <a:spAutoFit/>
          </a:bodyPr>
          <a:lstStyle/>
          <a:p>
            <a:pPr lvl="0" algn="ctr"/>
            <a:r>
              <a:rPr lang="sk-SK" sz="2800" b="1">
                <a:ln w="3175">
                  <a:solidFill>
                    <a:schemeClr val="tx1"/>
                  </a:solidFill>
                </a:ln>
                <a:solidFill>
                  <a:srgbClr val="FFD05A"/>
                </a:solidFill>
                <a:effectLst>
                  <a:outerShdw blurRad="50800" dist="38100" dir="2700000" algn="tl" rotWithShape="0">
                    <a:prstClr val="black">
                      <a:alpha val="40000"/>
                    </a:prstClr>
                  </a:outerShdw>
                </a:effectLst>
                <a:latin typeface="Artistik CE" panose="040F0704080607010103" pitchFamily="82" charset="0"/>
              </a:rPr>
              <a:t>Steve</a:t>
            </a:r>
          </a:p>
        </p:txBody>
      </p:sp>
      <p:sp>
        <p:nvSpPr>
          <p:cNvPr id="14" name="Rok">
            <a:extLst>
              <a:ext uri="{FF2B5EF4-FFF2-40B4-BE49-F238E27FC236}">
                <a16:creationId xmlns:a16="http://schemas.microsoft.com/office/drawing/2014/main" id="{CDF1537D-F3D0-4C35-B44E-5DC79FE15C90}"/>
              </a:ext>
            </a:extLst>
          </p:cNvPr>
          <p:cNvSpPr/>
          <p:nvPr/>
        </p:nvSpPr>
        <p:spPr>
          <a:xfrm>
            <a:off x="12792933" y="6734832"/>
            <a:ext cx="614271" cy="400110"/>
          </a:xfrm>
          <a:prstGeom prst="rect">
            <a:avLst/>
          </a:prstGeom>
        </p:spPr>
        <p:txBody>
          <a:bodyPr wrap="none">
            <a:spAutoFit/>
          </a:bodyPr>
          <a:lstStyle/>
          <a:p>
            <a:pPr lvl="0" algn="ctr"/>
            <a:r>
              <a:rPr lang="sk-SK" sz="2000" b="1">
                <a:ln w="3175">
                  <a:solidFill>
                    <a:schemeClr val="tx1"/>
                  </a:solidFill>
                </a:ln>
                <a:solidFill>
                  <a:srgbClr val="FFD05A"/>
                </a:solidFill>
                <a:effectLst>
                  <a:outerShdw blurRad="50800" dist="38100" dir="2700000" algn="tl" rotWithShape="0">
                    <a:prstClr val="black">
                      <a:alpha val="40000"/>
                    </a:prstClr>
                  </a:outerShdw>
                </a:effectLst>
                <a:latin typeface="Artistik CE" panose="040F0704080607010103" pitchFamily="82" charset="0"/>
              </a:rPr>
              <a:t>2019</a:t>
            </a:r>
          </a:p>
        </p:txBody>
      </p:sp>
      <p:pic>
        <p:nvPicPr>
          <p:cNvPr id="18" name="Foto 2b">
            <a:extLst>
              <a:ext uri="{FF2B5EF4-FFF2-40B4-BE49-F238E27FC236}">
                <a16:creationId xmlns:a16="http://schemas.microsoft.com/office/drawing/2014/main" id="{6822CCC4-DC3E-47EB-8AED-EA01B51D31B9}"/>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600000">
            <a:off x="7828762" y="4009902"/>
            <a:ext cx="3024000" cy="1701504"/>
          </a:xfrm>
          <a:prstGeom prst="rect">
            <a:avLst/>
          </a:prstGeom>
          <a:ln w="25400">
            <a:solidFill>
              <a:schemeClr val="bg1"/>
            </a:solidFill>
          </a:ln>
          <a:effectLst>
            <a:outerShdw blurRad="292100" dist="139700" dir="2700000" algn="tl" rotWithShape="0">
              <a:srgbClr val="333333">
                <a:alpha val="65000"/>
              </a:srgbClr>
            </a:outerShdw>
          </a:effectLst>
        </p:spPr>
      </p:pic>
      <p:pic>
        <p:nvPicPr>
          <p:cNvPr id="19" name="Foto 2a">
            <a:extLst>
              <a:ext uri="{FF2B5EF4-FFF2-40B4-BE49-F238E27FC236}">
                <a16:creationId xmlns:a16="http://schemas.microsoft.com/office/drawing/2014/main" id="{5FACFEBB-1C6B-44E5-8991-C7893353B2F4}"/>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20995473">
            <a:off x="3017701" y="4008639"/>
            <a:ext cx="3024000" cy="1700999"/>
          </a:xfrm>
          <a:prstGeom prst="rect">
            <a:avLst/>
          </a:prstGeom>
          <a:ln w="25400">
            <a:solidFill>
              <a:schemeClr val="bg1"/>
            </a:solidFill>
          </a:ln>
          <a:effectLst>
            <a:outerShdw blurRad="292100" dist="139700" dir="2700000" algn="tl" rotWithShape="0">
              <a:srgbClr val="333333">
                <a:alpha val="65000"/>
              </a:srgbClr>
            </a:outerShdw>
          </a:effectLst>
        </p:spPr>
      </p:pic>
      <p:pic>
        <p:nvPicPr>
          <p:cNvPr id="16" name="Foto 1">
            <a:extLst>
              <a:ext uri="{FF2B5EF4-FFF2-40B4-BE49-F238E27FC236}">
                <a16:creationId xmlns:a16="http://schemas.microsoft.com/office/drawing/2014/main" id="{B6123E65-9DFB-441F-AFA2-5CB3E1C0C78A}"/>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463474" y="2751765"/>
            <a:ext cx="3024000" cy="1701000"/>
          </a:xfrm>
          <a:prstGeom prst="rect">
            <a:avLst/>
          </a:prstGeom>
          <a:ln w="25400">
            <a:solidFill>
              <a:schemeClr val="bg1"/>
            </a:solid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3825341115"/>
      </p:ext>
    </p:extLst>
  </p:cSld>
  <p:clrMapOvr>
    <a:masterClrMapping/>
  </p:clrMapOvr>
  <mc:AlternateContent xmlns:mc="http://schemas.openxmlformats.org/markup-compatibility/2006" xmlns:p14="http://schemas.microsoft.com/office/powerpoint/2010/main">
    <mc:Choice Requires="p14">
      <p:transition spd="slow" p14:dur="2000" advClick="0" advTm="21000">
        <p:fade/>
        <p:sndAc>
          <p:stSnd loop="1">
            <p:snd r:embed="rId2" name="Best Arabic Music Ever.wav"/>
          </p:stSnd>
        </p:sndAc>
      </p:transition>
    </mc:Choice>
    <mc:Fallback xmlns="">
      <p:transition spd="slow" advClick="0" advTm="21000">
        <p:fade/>
        <p:sndAc>
          <p:stSnd loop="1">
            <p:snd r:embed="rId6" name="Best Arabic Music Ever.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withEffect">
                                  <p:stCondLst>
                                    <p:cond delay="500"/>
                                  </p:stCondLst>
                                  <p:childTnLst>
                                    <p:set>
                                      <p:cBhvr>
                                        <p:cTn id="6" dur="1" fill="hold">
                                          <p:stCondLst>
                                            <p:cond delay="0"/>
                                          </p:stCondLst>
                                        </p:cTn>
                                        <p:tgtEl>
                                          <p:spTgt spid="2"/>
                                        </p:tgtEl>
                                        <p:attrNameLst>
                                          <p:attrName>style.visibility</p:attrName>
                                        </p:attrNameLst>
                                      </p:cBhvr>
                                      <p:to>
                                        <p:strVal val="visible"/>
                                      </p:to>
                                    </p:set>
                                    <p:animEffect transition="in" filter="wipe(up)">
                                      <p:cBhvr>
                                        <p:cTn id="7" dur="1500"/>
                                        <p:tgtEl>
                                          <p:spTgt spid="2"/>
                                        </p:tgtEl>
                                      </p:cBhvr>
                                    </p:animEffect>
                                  </p:childTnLst>
                                </p:cTn>
                              </p:par>
                            </p:childTnLst>
                          </p:cTn>
                        </p:par>
                        <p:par>
                          <p:cTn id="8" fill="hold">
                            <p:stCondLst>
                              <p:cond delay="2000"/>
                            </p:stCondLst>
                            <p:childTnLst>
                              <p:par>
                                <p:cTn id="9" presetID="53" presetClass="entr" presetSubtype="16" fill="hold" nodeType="afterEffect">
                                  <p:stCondLst>
                                    <p:cond delay="500"/>
                                  </p:stCondLst>
                                  <p:childTnLst>
                                    <p:set>
                                      <p:cBhvr>
                                        <p:cTn id="10" dur="1" fill="hold">
                                          <p:stCondLst>
                                            <p:cond delay="0"/>
                                          </p:stCondLst>
                                        </p:cTn>
                                        <p:tgtEl>
                                          <p:spTgt spid="18"/>
                                        </p:tgtEl>
                                        <p:attrNameLst>
                                          <p:attrName>style.visibility</p:attrName>
                                        </p:attrNameLst>
                                      </p:cBhvr>
                                      <p:to>
                                        <p:strVal val="visible"/>
                                      </p:to>
                                    </p:set>
                                    <p:anim calcmode="lin" valueType="num">
                                      <p:cBhvr>
                                        <p:cTn id="11" dur="2000" fill="hold"/>
                                        <p:tgtEl>
                                          <p:spTgt spid="18"/>
                                        </p:tgtEl>
                                        <p:attrNameLst>
                                          <p:attrName>ppt_w</p:attrName>
                                        </p:attrNameLst>
                                      </p:cBhvr>
                                      <p:tavLst>
                                        <p:tav tm="0">
                                          <p:val>
                                            <p:fltVal val="0"/>
                                          </p:val>
                                        </p:tav>
                                        <p:tav tm="100000">
                                          <p:val>
                                            <p:strVal val="#ppt_w"/>
                                          </p:val>
                                        </p:tav>
                                      </p:tavLst>
                                    </p:anim>
                                    <p:anim calcmode="lin" valueType="num">
                                      <p:cBhvr>
                                        <p:cTn id="12" dur="2000" fill="hold"/>
                                        <p:tgtEl>
                                          <p:spTgt spid="18"/>
                                        </p:tgtEl>
                                        <p:attrNameLst>
                                          <p:attrName>ppt_h</p:attrName>
                                        </p:attrNameLst>
                                      </p:cBhvr>
                                      <p:tavLst>
                                        <p:tav tm="0">
                                          <p:val>
                                            <p:fltVal val="0"/>
                                          </p:val>
                                        </p:tav>
                                        <p:tav tm="100000">
                                          <p:val>
                                            <p:strVal val="#ppt_h"/>
                                          </p:val>
                                        </p:tav>
                                      </p:tavLst>
                                    </p:anim>
                                    <p:animEffect transition="in" filter="fade">
                                      <p:cBhvr>
                                        <p:cTn id="13" dur="2000"/>
                                        <p:tgtEl>
                                          <p:spTgt spid="18"/>
                                        </p:tgtEl>
                                      </p:cBhvr>
                                    </p:animEffect>
                                  </p:childTnLst>
                                </p:cTn>
                              </p:par>
                              <p:par>
                                <p:cTn id="14" presetID="53" presetClass="entr" presetSubtype="16" fill="hold" nodeType="withEffect">
                                  <p:stCondLst>
                                    <p:cond delay="500"/>
                                  </p:stCondLst>
                                  <p:childTnLst>
                                    <p:set>
                                      <p:cBhvr>
                                        <p:cTn id="15" dur="1" fill="hold">
                                          <p:stCondLst>
                                            <p:cond delay="0"/>
                                          </p:stCondLst>
                                        </p:cTn>
                                        <p:tgtEl>
                                          <p:spTgt spid="19"/>
                                        </p:tgtEl>
                                        <p:attrNameLst>
                                          <p:attrName>style.visibility</p:attrName>
                                        </p:attrNameLst>
                                      </p:cBhvr>
                                      <p:to>
                                        <p:strVal val="visible"/>
                                      </p:to>
                                    </p:set>
                                    <p:anim calcmode="lin" valueType="num">
                                      <p:cBhvr>
                                        <p:cTn id="16" dur="2000" fill="hold"/>
                                        <p:tgtEl>
                                          <p:spTgt spid="19"/>
                                        </p:tgtEl>
                                        <p:attrNameLst>
                                          <p:attrName>ppt_w</p:attrName>
                                        </p:attrNameLst>
                                      </p:cBhvr>
                                      <p:tavLst>
                                        <p:tav tm="0">
                                          <p:val>
                                            <p:fltVal val="0"/>
                                          </p:val>
                                        </p:tav>
                                        <p:tav tm="100000">
                                          <p:val>
                                            <p:strVal val="#ppt_w"/>
                                          </p:val>
                                        </p:tav>
                                      </p:tavLst>
                                    </p:anim>
                                    <p:anim calcmode="lin" valueType="num">
                                      <p:cBhvr>
                                        <p:cTn id="17" dur="2000" fill="hold"/>
                                        <p:tgtEl>
                                          <p:spTgt spid="19"/>
                                        </p:tgtEl>
                                        <p:attrNameLst>
                                          <p:attrName>ppt_h</p:attrName>
                                        </p:attrNameLst>
                                      </p:cBhvr>
                                      <p:tavLst>
                                        <p:tav tm="0">
                                          <p:val>
                                            <p:fltVal val="0"/>
                                          </p:val>
                                        </p:tav>
                                        <p:tav tm="100000">
                                          <p:val>
                                            <p:strVal val="#ppt_h"/>
                                          </p:val>
                                        </p:tav>
                                      </p:tavLst>
                                    </p:anim>
                                    <p:animEffect transition="in" filter="fade">
                                      <p:cBhvr>
                                        <p:cTn id="18" dur="2000"/>
                                        <p:tgtEl>
                                          <p:spTgt spid="19"/>
                                        </p:tgtEl>
                                      </p:cBhvr>
                                    </p:animEffect>
                                  </p:childTnLst>
                                </p:cTn>
                              </p:par>
                              <p:par>
                                <p:cTn id="19" presetID="53" presetClass="entr" presetSubtype="16" fill="hold" nodeType="withEffect">
                                  <p:stCondLst>
                                    <p:cond delay="500"/>
                                  </p:stCondLst>
                                  <p:childTnLst>
                                    <p:set>
                                      <p:cBhvr>
                                        <p:cTn id="20" dur="1" fill="hold">
                                          <p:stCondLst>
                                            <p:cond delay="0"/>
                                          </p:stCondLst>
                                        </p:cTn>
                                        <p:tgtEl>
                                          <p:spTgt spid="16"/>
                                        </p:tgtEl>
                                        <p:attrNameLst>
                                          <p:attrName>style.visibility</p:attrName>
                                        </p:attrNameLst>
                                      </p:cBhvr>
                                      <p:to>
                                        <p:strVal val="visible"/>
                                      </p:to>
                                    </p:set>
                                    <p:anim calcmode="lin" valueType="num">
                                      <p:cBhvr>
                                        <p:cTn id="21" dur="2000" fill="hold"/>
                                        <p:tgtEl>
                                          <p:spTgt spid="16"/>
                                        </p:tgtEl>
                                        <p:attrNameLst>
                                          <p:attrName>ppt_w</p:attrName>
                                        </p:attrNameLst>
                                      </p:cBhvr>
                                      <p:tavLst>
                                        <p:tav tm="0">
                                          <p:val>
                                            <p:fltVal val="0"/>
                                          </p:val>
                                        </p:tav>
                                        <p:tav tm="100000">
                                          <p:val>
                                            <p:strVal val="#ppt_w"/>
                                          </p:val>
                                        </p:tav>
                                      </p:tavLst>
                                    </p:anim>
                                    <p:anim calcmode="lin" valueType="num">
                                      <p:cBhvr>
                                        <p:cTn id="22" dur="2000" fill="hold"/>
                                        <p:tgtEl>
                                          <p:spTgt spid="16"/>
                                        </p:tgtEl>
                                        <p:attrNameLst>
                                          <p:attrName>ppt_h</p:attrName>
                                        </p:attrNameLst>
                                      </p:cBhvr>
                                      <p:tavLst>
                                        <p:tav tm="0">
                                          <p:val>
                                            <p:fltVal val="0"/>
                                          </p:val>
                                        </p:tav>
                                        <p:tav tm="100000">
                                          <p:val>
                                            <p:strVal val="#ppt_h"/>
                                          </p:val>
                                        </p:tav>
                                      </p:tavLst>
                                    </p:anim>
                                    <p:animEffect transition="in" filter="fade">
                                      <p:cBhvr>
                                        <p:cTn id="23" dur="2000"/>
                                        <p:tgtEl>
                                          <p:spTgt spid="16"/>
                                        </p:tgtEl>
                                      </p:cBhvr>
                                    </p:animEffect>
                                  </p:childTnLst>
                                </p:cTn>
                              </p:par>
                            </p:childTnLst>
                          </p:cTn>
                        </p:par>
                        <p:par>
                          <p:cTn id="24" fill="hold">
                            <p:stCondLst>
                              <p:cond delay="4500"/>
                            </p:stCondLst>
                            <p:childTnLst>
                              <p:par>
                                <p:cTn id="25" presetID="1" presetClass="entr" presetSubtype="0" fill="hold" grpId="0" nodeType="afterEffect">
                                  <p:stCondLst>
                                    <p:cond delay="1250"/>
                                  </p:stCondLst>
                                  <p:iterate type="lt">
                                    <p:tmAbs val="200"/>
                                  </p:iterate>
                                  <p:childTnLst>
                                    <p:set>
                                      <p:cBhvr>
                                        <p:cTn id="26" dur="1" fill="hold">
                                          <p:stCondLst>
                                            <p:cond delay="0"/>
                                          </p:stCondLst>
                                        </p:cTn>
                                        <p:tgtEl>
                                          <p:spTgt spid="9">
                                            <p:txEl>
                                              <p:pRg st="0" end="0"/>
                                            </p:txEl>
                                          </p:spTgt>
                                        </p:tgtEl>
                                        <p:attrNameLst>
                                          <p:attrName>style.visibility</p:attrName>
                                        </p:attrNameLst>
                                      </p:cBhvr>
                                      <p:to>
                                        <p:strVal val="visible"/>
                                      </p:to>
                                    </p:set>
                                  </p:childTnLst>
                                </p:cTn>
                              </p:par>
                              <p:par>
                                <p:cTn id="27" presetID="1" presetClass="entr" presetSubtype="0" fill="hold" grpId="0" nodeType="withEffect">
                                  <p:stCondLst>
                                    <p:cond delay="4500"/>
                                  </p:stCondLst>
                                  <p:iterate type="lt">
                                    <p:tmAbs val="200"/>
                                  </p:iterate>
                                  <p:childTnLst>
                                    <p:set>
                                      <p:cBhvr>
                                        <p:cTn id="28" dur="1" fill="hold">
                                          <p:stCondLst>
                                            <p:cond delay="0"/>
                                          </p:stCondLst>
                                        </p:cTn>
                                        <p:tgtEl>
                                          <p:spTgt spid="9">
                                            <p:txEl>
                                              <p:pRg st="1" end="1"/>
                                            </p:txEl>
                                          </p:spTgt>
                                        </p:tgtEl>
                                        <p:attrNameLst>
                                          <p:attrName>style.visibility</p:attrName>
                                        </p:attrNameLst>
                                      </p:cBhvr>
                                      <p:to>
                                        <p:strVal val="visible"/>
                                      </p:to>
                                    </p:set>
                                  </p:childTnLst>
                                </p:cTn>
                              </p:par>
                            </p:childTnLst>
                          </p:cTn>
                        </p:par>
                        <p:par>
                          <p:cTn id="29" fill="hold">
                            <p:stCondLst>
                              <p:cond delay="10401"/>
                            </p:stCondLst>
                            <p:childTnLst>
                              <p:par>
                                <p:cTn id="30" presetID="10" presetClass="exit" presetSubtype="0" fill="hold" grpId="0" nodeType="afterEffect">
                                  <p:stCondLst>
                                    <p:cond delay="0"/>
                                  </p:stCondLst>
                                  <p:iterate type="lt">
                                    <p:tmPct val="0"/>
                                  </p:iterate>
                                  <p:childTnLst>
                                    <p:animEffect transition="out" filter="fade">
                                      <p:cBhvr>
                                        <p:cTn id="31" dur="1000"/>
                                        <p:tgtEl>
                                          <p:spTgt spid="6">
                                            <p:txEl>
                                              <p:pRg st="0" end="0"/>
                                            </p:txEl>
                                          </p:spTgt>
                                        </p:tgtEl>
                                      </p:cBhvr>
                                    </p:animEffect>
                                    <p:set>
                                      <p:cBhvr>
                                        <p:cTn id="32" dur="1" fill="hold">
                                          <p:stCondLst>
                                            <p:cond delay="999"/>
                                          </p:stCondLst>
                                        </p:cTn>
                                        <p:tgtEl>
                                          <p:spTgt spid="6">
                                            <p:txEl>
                                              <p:pRg st="0" end="0"/>
                                            </p:txEl>
                                          </p:spTgt>
                                        </p:tgtEl>
                                        <p:attrNameLst>
                                          <p:attrName>style.visibility</p:attrName>
                                        </p:attrNameLst>
                                      </p:cBhvr>
                                      <p:to>
                                        <p:strVal val="hidden"/>
                                      </p:to>
                                    </p:set>
                                  </p:childTnLst>
                                </p:cTn>
                              </p:par>
                            </p:childTnLst>
                          </p:cTn>
                        </p:par>
                        <p:par>
                          <p:cTn id="33" fill="hold">
                            <p:stCondLst>
                              <p:cond delay="11401"/>
                            </p:stCondLst>
                            <p:childTnLst>
                              <p:par>
                                <p:cTn id="34" presetID="1" presetClass="entr" presetSubtype="0" fill="hold" grpId="0" nodeType="afterEffect">
                                  <p:stCondLst>
                                    <p:cond delay="0"/>
                                  </p:stCondLst>
                                  <p:iterate type="lt">
                                    <p:tmAbs val="300"/>
                                  </p:iterate>
                                  <p:childTnLst>
                                    <p:set>
                                      <p:cBhvr>
                                        <p:cTn id="35" dur="1" fill="hold">
                                          <p:stCondLst>
                                            <p:cond delay="0"/>
                                          </p:stCondLst>
                                        </p:cTn>
                                        <p:tgtEl>
                                          <p:spTgt spid="8"/>
                                        </p:tgtEl>
                                        <p:attrNameLst>
                                          <p:attrName>style.visibility</p:attrName>
                                        </p:attrNameLst>
                                      </p:cBhvr>
                                      <p:to>
                                        <p:strVal val="visible"/>
                                      </p:to>
                                    </p:set>
                                  </p:childTnLst>
                                </p:cTn>
                              </p:par>
                            </p:childTnLst>
                          </p:cTn>
                        </p:par>
                        <p:par>
                          <p:cTn id="36" fill="hold">
                            <p:stCondLst>
                              <p:cond delay="15902"/>
                            </p:stCondLst>
                            <p:childTnLst>
                              <p:par>
                                <p:cTn id="37" presetID="10" presetClass="exit" presetSubtype="0" fill="hold" grpId="1" nodeType="afterEffect">
                                  <p:stCondLst>
                                    <p:cond delay="0"/>
                                  </p:stCondLst>
                                  <p:iterate type="lt">
                                    <p:tmPct val="0"/>
                                  </p:iterate>
                                  <p:childTnLst>
                                    <p:animEffect transition="out" filter="fade">
                                      <p:cBhvr>
                                        <p:cTn id="38" dur="1000"/>
                                        <p:tgtEl>
                                          <p:spTgt spid="8"/>
                                        </p:tgtEl>
                                      </p:cBhvr>
                                    </p:animEffect>
                                    <p:set>
                                      <p:cBhvr>
                                        <p:cTn id="39" dur="1" fill="hold">
                                          <p:stCondLst>
                                            <p:cond delay="999"/>
                                          </p:stCondLst>
                                        </p:cTn>
                                        <p:tgtEl>
                                          <p:spTgt spid="8"/>
                                        </p:tgtEl>
                                        <p:attrNameLst>
                                          <p:attrName>style.visibility</p:attrName>
                                        </p:attrNameLst>
                                      </p:cBhvr>
                                      <p:to>
                                        <p:strVal val="hidden"/>
                                      </p:to>
                                    </p:set>
                                  </p:childTnLst>
                                </p:cTn>
                              </p:par>
                            </p:childTnLst>
                          </p:cTn>
                        </p:par>
                        <p:par>
                          <p:cTn id="40" fill="hold">
                            <p:stCondLst>
                              <p:cond delay="16902"/>
                            </p:stCondLst>
                            <p:childTnLst>
                              <p:par>
                                <p:cTn id="41" presetID="1" presetClass="entr" presetSubtype="0" fill="hold" nodeType="afterEffect">
                                  <p:stCondLst>
                                    <p:cond delay="0"/>
                                  </p:stCondLst>
                                  <p:iterate type="lt">
                                    <p:tmAbs val="300"/>
                                  </p:iterate>
                                  <p:childTnLst>
                                    <p:set>
                                      <p:cBhvr>
                                        <p:cTn id="42" dur="1" fill="hold">
                                          <p:stCondLst>
                                            <p:cond delay="0"/>
                                          </p:stCondLst>
                                        </p:cTn>
                                        <p:tgtEl>
                                          <p:spTgt spid="11">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8" grpId="0"/>
      <p:bldP spid="8" grpId="1"/>
      <p:bldP spid="6" grpId="0" build="allAtOnce"/>
      <p:bldP spid="9" grpId="0" uiExpand="1" build="p" advAuto="50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Miesto">
            <a:extLst>
              <a:ext uri="{FF2B5EF4-FFF2-40B4-BE49-F238E27FC236}">
                <a16:creationId xmlns:a16="http://schemas.microsoft.com/office/drawing/2014/main" id="{54DCFD3C-2A47-4C44-9779-5CC0834C2F74}"/>
              </a:ext>
            </a:extLst>
          </p:cNvPr>
          <p:cNvSpPr txBox="1"/>
          <p:nvPr/>
        </p:nvSpPr>
        <p:spPr>
          <a:xfrm>
            <a:off x="4700301" y="1609684"/>
            <a:ext cx="4245551" cy="1569660"/>
          </a:xfrm>
          <a:prstGeom prst="rect">
            <a:avLst/>
          </a:prstGeom>
          <a:noFill/>
        </p:spPr>
        <p:txBody>
          <a:bodyPr wrap="square" rtlCol="0">
            <a:prstTxWarp prst="textArchUp">
              <a:avLst/>
            </a:prstTxWarp>
            <a:spAutoFit/>
            <a:scene3d>
              <a:camera prst="orthographicFront"/>
              <a:lightRig rig="threePt" dir="t"/>
            </a:scene3d>
            <a:sp3d extrusionH="57150">
              <a:bevelT w="82550" h="38100" prst="coolSlant"/>
            </a:sp3d>
          </a:bodyPr>
          <a:lstStyle/>
          <a:p>
            <a:pPr algn="ctr"/>
            <a:r>
              <a:rPr lang="sk-SK" sz="9600" b="1">
                <a:ln>
                  <a:solidFill>
                    <a:schemeClr val="tx1"/>
                  </a:solidFill>
                </a:ln>
                <a:gradFill>
                  <a:gsLst>
                    <a:gs pos="0">
                      <a:srgbClr val="FCF289"/>
                    </a:gs>
                    <a:gs pos="34000">
                      <a:srgbClr val="EFBC49"/>
                    </a:gs>
                    <a:gs pos="71000">
                      <a:srgbClr val="BD872E"/>
                    </a:gs>
                    <a:gs pos="100000">
                      <a:srgbClr val="7B4407"/>
                    </a:gs>
                  </a:gsLst>
                  <a:lin ang="5400000" scaled="1"/>
                </a:gradFill>
                <a:effectLst>
                  <a:outerShdw blurRad="38100" dist="38100" dir="2700000" algn="tl">
                    <a:srgbClr val="000000">
                      <a:alpha val="43137"/>
                    </a:srgbClr>
                  </a:outerShdw>
                </a:effectLst>
                <a:latin typeface="Artistik CE" panose="040F0704080607010103" pitchFamily="82" charset="0"/>
              </a:rPr>
              <a:t>EGYPT</a:t>
            </a:r>
          </a:p>
        </p:txBody>
      </p:sp>
      <p:sp>
        <p:nvSpPr>
          <p:cNvPr id="8" name="Steve">
            <a:extLst>
              <a:ext uri="{FF2B5EF4-FFF2-40B4-BE49-F238E27FC236}">
                <a16:creationId xmlns:a16="http://schemas.microsoft.com/office/drawing/2014/main" id="{294255A5-FBA7-4A3E-B85F-7D5606D3AFF4}"/>
              </a:ext>
            </a:extLst>
          </p:cNvPr>
          <p:cNvSpPr/>
          <p:nvPr/>
        </p:nvSpPr>
        <p:spPr>
          <a:xfrm>
            <a:off x="12462117" y="7005683"/>
            <a:ext cx="986168" cy="523220"/>
          </a:xfrm>
          <a:prstGeom prst="rect">
            <a:avLst/>
          </a:prstGeom>
        </p:spPr>
        <p:txBody>
          <a:bodyPr wrap="none">
            <a:spAutoFit/>
          </a:bodyPr>
          <a:lstStyle/>
          <a:p>
            <a:pPr lvl="0" algn="ctr"/>
            <a:r>
              <a:rPr lang="sk-SK" sz="2800" b="1">
                <a:ln w="3175">
                  <a:solidFill>
                    <a:schemeClr val="tx1"/>
                  </a:solidFill>
                </a:ln>
                <a:solidFill>
                  <a:srgbClr val="FFD05A"/>
                </a:solidFill>
                <a:effectLst>
                  <a:outerShdw blurRad="50800" dist="38100" dir="2700000" algn="tl" rotWithShape="0">
                    <a:prstClr val="black">
                      <a:alpha val="40000"/>
                    </a:prstClr>
                  </a:outerShdw>
                </a:effectLst>
                <a:latin typeface="Artistik CE" panose="040F0704080607010103" pitchFamily="82" charset="0"/>
              </a:rPr>
              <a:t>Steve</a:t>
            </a:r>
          </a:p>
        </p:txBody>
      </p:sp>
      <p:sp>
        <p:nvSpPr>
          <p:cNvPr id="9" name="Rok">
            <a:extLst>
              <a:ext uri="{FF2B5EF4-FFF2-40B4-BE49-F238E27FC236}">
                <a16:creationId xmlns:a16="http://schemas.microsoft.com/office/drawing/2014/main" id="{B7412EB5-6BB5-49F9-BC27-A9A7400F61B6}"/>
              </a:ext>
            </a:extLst>
          </p:cNvPr>
          <p:cNvSpPr/>
          <p:nvPr/>
        </p:nvSpPr>
        <p:spPr>
          <a:xfrm>
            <a:off x="12792933" y="6734832"/>
            <a:ext cx="614271" cy="400110"/>
          </a:xfrm>
          <a:prstGeom prst="rect">
            <a:avLst/>
          </a:prstGeom>
        </p:spPr>
        <p:txBody>
          <a:bodyPr wrap="none">
            <a:spAutoFit/>
          </a:bodyPr>
          <a:lstStyle/>
          <a:p>
            <a:pPr lvl="0" algn="ctr"/>
            <a:r>
              <a:rPr lang="sk-SK" sz="2000" b="1">
                <a:ln w="3175">
                  <a:solidFill>
                    <a:schemeClr val="tx1"/>
                  </a:solidFill>
                </a:ln>
                <a:solidFill>
                  <a:srgbClr val="FFD05A"/>
                </a:solidFill>
                <a:effectLst>
                  <a:outerShdw blurRad="50800" dist="38100" dir="2700000" algn="tl" rotWithShape="0">
                    <a:prstClr val="black">
                      <a:alpha val="40000"/>
                    </a:prstClr>
                  </a:outerShdw>
                </a:effectLst>
                <a:latin typeface="Artistik CE" panose="040F0704080607010103" pitchFamily="82" charset="0"/>
              </a:rPr>
              <a:t>2019</a:t>
            </a:r>
          </a:p>
        </p:txBody>
      </p:sp>
      <p:pic>
        <p:nvPicPr>
          <p:cNvPr id="5" name="Vlajka">
            <a:extLst>
              <a:ext uri="{FF2B5EF4-FFF2-40B4-BE49-F238E27FC236}">
                <a16:creationId xmlns:a16="http://schemas.microsoft.com/office/drawing/2014/main" id="{D507F54C-CEB9-4531-9AD8-391AEF5D058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977523" y="1880813"/>
            <a:ext cx="1721694" cy="1298531"/>
          </a:xfrm>
          <a:prstGeom prst="rect">
            <a:avLst/>
          </a:prstGeom>
          <a:effectLst>
            <a:outerShdw blurRad="76200" dist="76200" dir="2700000" algn="tl" rotWithShape="0">
              <a:prstClr val="black">
                <a:alpha val="60000"/>
              </a:prstClr>
            </a:outerShdw>
          </a:effectLst>
        </p:spPr>
      </p:pic>
      <p:pic>
        <p:nvPicPr>
          <p:cNvPr id="3" name="Erb">
            <a:extLst>
              <a:ext uri="{FF2B5EF4-FFF2-40B4-BE49-F238E27FC236}">
                <a16:creationId xmlns:a16="http://schemas.microsoft.com/office/drawing/2014/main" id="{472D2AC3-39DB-4615-A46D-677B11585B3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41712" y="1635755"/>
            <a:ext cx="1164815" cy="1581196"/>
          </a:xfrm>
          <a:prstGeom prst="rect">
            <a:avLst/>
          </a:prstGeom>
          <a:effectLst>
            <a:outerShdw blurRad="76200" dist="76200" dir="2700000" algn="tl" rotWithShape="0">
              <a:prstClr val="black">
                <a:alpha val="60000"/>
              </a:prstClr>
            </a:outerShdw>
          </a:effectLst>
        </p:spPr>
      </p:pic>
      <p:pic>
        <p:nvPicPr>
          <p:cNvPr id="11" name="Foto 2b">
            <a:extLst>
              <a:ext uri="{FF2B5EF4-FFF2-40B4-BE49-F238E27FC236}">
                <a16:creationId xmlns:a16="http://schemas.microsoft.com/office/drawing/2014/main" id="{9BCE1672-DD64-413B-9951-2BFB2501AB4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600000">
            <a:off x="7828762" y="4009902"/>
            <a:ext cx="3024000" cy="1701504"/>
          </a:xfrm>
          <a:prstGeom prst="rect">
            <a:avLst/>
          </a:prstGeom>
          <a:ln w="25400">
            <a:solidFill>
              <a:schemeClr val="bg1"/>
            </a:solidFill>
          </a:ln>
          <a:effectLst>
            <a:outerShdw blurRad="292100" dist="139700" dir="2700000" algn="tl" rotWithShape="0">
              <a:srgbClr val="333333">
                <a:alpha val="65000"/>
              </a:srgbClr>
            </a:outerShdw>
          </a:effectLst>
        </p:spPr>
      </p:pic>
      <p:pic>
        <p:nvPicPr>
          <p:cNvPr id="14" name="Foto 2a">
            <a:extLst>
              <a:ext uri="{FF2B5EF4-FFF2-40B4-BE49-F238E27FC236}">
                <a16:creationId xmlns:a16="http://schemas.microsoft.com/office/drawing/2014/main" id="{61077FBE-FD08-49FE-9FAC-5DFAC25E7478}"/>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rot="20995473">
            <a:off x="3017701" y="4008639"/>
            <a:ext cx="3024000" cy="1700999"/>
          </a:xfrm>
          <a:prstGeom prst="rect">
            <a:avLst/>
          </a:prstGeom>
          <a:ln w="25400">
            <a:solidFill>
              <a:schemeClr val="bg1"/>
            </a:solidFill>
          </a:ln>
          <a:effectLst>
            <a:outerShdw blurRad="292100" dist="139700" dir="2700000" algn="tl" rotWithShape="0">
              <a:srgbClr val="333333">
                <a:alpha val="65000"/>
              </a:srgbClr>
            </a:outerShdw>
          </a:effectLst>
        </p:spPr>
      </p:pic>
      <p:pic>
        <p:nvPicPr>
          <p:cNvPr id="16" name="Foto 1">
            <a:extLst>
              <a:ext uri="{FF2B5EF4-FFF2-40B4-BE49-F238E27FC236}">
                <a16:creationId xmlns:a16="http://schemas.microsoft.com/office/drawing/2014/main" id="{3D486536-D73A-4AFE-A6AA-4B6292F39AEC}"/>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5463474" y="2751765"/>
            <a:ext cx="3024000" cy="1701000"/>
          </a:xfrm>
          <a:prstGeom prst="rect">
            <a:avLst/>
          </a:prstGeom>
          <a:ln w="25400">
            <a:solidFill>
              <a:schemeClr val="bg1"/>
            </a:solid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3107932965"/>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500"/>
                                  </p:stCondLst>
                                  <p:iterate type="lt">
                                    <p:tmAbs val="300"/>
                                  </p:iterate>
                                  <p:childTnLst>
                                    <p:set>
                                      <p:cBhvr>
                                        <p:cTn id="6" dur="1" fill="hold">
                                          <p:stCondLst>
                                            <p:cond delay="0"/>
                                          </p:stCondLst>
                                        </p:cTn>
                                        <p:tgtEl>
                                          <p:spTgt spid="6"/>
                                        </p:tgtEl>
                                        <p:attrNameLst>
                                          <p:attrName>style.visibility</p:attrName>
                                        </p:attrNameLst>
                                      </p:cBhvr>
                                      <p:to>
                                        <p:strVal val="visible"/>
                                      </p:to>
                                    </p:set>
                                  </p:childTnLst>
                                </p:cTn>
                              </p:par>
                            </p:childTnLst>
                          </p:cTn>
                        </p:par>
                        <p:par>
                          <p:cTn id="7" fill="hold">
                            <p:stCondLst>
                              <p:cond delay="1701"/>
                            </p:stCondLst>
                            <p:childTnLst>
                              <p:par>
                                <p:cTn id="8" presetID="53" presetClass="entr" presetSubtype="528" fill="hold" nodeType="afterEffect">
                                  <p:stCondLst>
                                    <p:cond delay="500"/>
                                  </p:stCondLst>
                                  <p:childTnLst>
                                    <p:set>
                                      <p:cBhvr>
                                        <p:cTn id="9" dur="1" fill="hold">
                                          <p:stCondLst>
                                            <p:cond delay="0"/>
                                          </p:stCondLst>
                                        </p:cTn>
                                        <p:tgtEl>
                                          <p:spTgt spid="3"/>
                                        </p:tgtEl>
                                        <p:attrNameLst>
                                          <p:attrName>style.visibility</p:attrName>
                                        </p:attrNameLst>
                                      </p:cBhvr>
                                      <p:to>
                                        <p:strVal val="visible"/>
                                      </p:to>
                                    </p:set>
                                    <p:anim calcmode="lin" valueType="num">
                                      <p:cBhvr>
                                        <p:cTn id="10" dur="2500" fill="hold"/>
                                        <p:tgtEl>
                                          <p:spTgt spid="3"/>
                                        </p:tgtEl>
                                        <p:attrNameLst>
                                          <p:attrName>ppt_w</p:attrName>
                                        </p:attrNameLst>
                                      </p:cBhvr>
                                      <p:tavLst>
                                        <p:tav tm="0">
                                          <p:val>
                                            <p:fltVal val="0"/>
                                          </p:val>
                                        </p:tav>
                                        <p:tav tm="100000">
                                          <p:val>
                                            <p:strVal val="#ppt_w"/>
                                          </p:val>
                                        </p:tav>
                                      </p:tavLst>
                                    </p:anim>
                                    <p:anim calcmode="lin" valueType="num">
                                      <p:cBhvr>
                                        <p:cTn id="11" dur="2500" fill="hold"/>
                                        <p:tgtEl>
                                          <p:spTgt spid="3"/>
                                        </p:tgtEl>
                                        <p:attrNameLst>
                                          <p:attrName>ppt_h</p:attrName>
                                        </p:attrNameLst>
                                      </p:cBhvr>
                                      <p:tavLst>
                                        <p:tav tm="0">
                                          <p:val>
                                            <p:fltVal val="0"/>
                                          </p:val>
                                        </p:tav>
                                        <p:tav tm="100000">
                                          <p:val>
                                            <p:strVal val="#ppt_h"/>
                                          </p:val>
                                        </p:tav>
                                      </p:tavLst>
                                    </p:anim>
                                    <p:animEffect transition="in" filter="fade">
                                      <p:cBhvr>
                                        <p:cTn id="12" dur="2500"/>
                                        <p:tgtEl>
                                          <p:spTgt spid="3"/>
                                        </p:tgtEl>
                                      </p:cBhvr>
                                    </p:animEffect>
                                    <p:anim calcmode="lin" valueType="num">
                                      <p:cBhvr>
                                        <p:cTn id="13" dur="2500" fill="hold"/>
                                        <p:tgtEl>
                                          <p:spTgt spid="3"/>
                                        </p:tgtEl>
                                        <p:attrNameLst>
                                          <p:attrName>ppt_x</p:attrName>
                                        </p:attrNameLst>
                                      </p:cBhvr>
                                      <p:tavLst>
                                        <p:tav tm="0">
                                          <p:val>
                                            <p:fltVal val="0.5"/>
                                          </p:val>
                                        </p:tav>
                                        <p:tav tm="100000">
                                          <p:val>
                                            <p:strVal val="#ppt_x"/>
                                          </p:val>
                                        </p:tav>
                                      </p:tavLst>
                                    </p:anim>
                                    <p:anim calcmode="lin" valueType="num">
                                      <p:cBhvr>
                                        <p:cTn id="14" dur="2500" fill="hold"/>
                                        <p:tgtEl>
                                          <p:spTgt spid="3"/>
                                        </p:tgtEl>
                                        <p:attrNameLst>
                                          <p:attrName>ppt_y</p:attrName>
                                        </p:attrNameLst>
                                      </p:cBhvr>
                                      <p:tavLst>
                                        <p:tav tm="0">
                                          <p:val>
                                            <p:fltVal val="0.5"/>
                                          </p:val>
                                        </p:tav>
                                        <p:tav tm="100000">
                                          <p:val>
                                            <p:strVal val="#ppt_y"/>
                                          </p:val>
                                        </p:tav>
                                      </p:tavLst>
                                    </p:anim>
                                  </p:childTnLst>
                                </p:cTn>
                              </p:par>
                              <p:par>
                                <p:cTn id="15" presetID="53" presetClass="entr" presetSubtype="528" fill="hold" nodeType="withEffect">
                                  <p:stCondLst>
                                    <p:cond delay="500"/>
                                  </p:stCondLst>
                                  <p:childTnLst>
                                    <p:set>
                                      <p:cBhvr>
                                        <p:cTn id="16" dur="1" fill="hold">
                                          <p:stCondLst>
                                            <p:cond delay="0"/>
                                          </p:stCondLst>
                                        </p:cTn>
                                        <p:tgtEl>
                                          <p:spTgt spid="5"/>
                                        </p:tgtEl>
                                        <p:attrNameLst>
                                          <p:attrName>style.visibility</p:attrName>
                                        </p:attrNameLst>
                                      </p:cBhvr>
                                      <p:to>
                                        <p:strVal val="visible"/>
                                      </p:to>
                                    </p:set>
                                    <p:anim calcmode="lin" valueType="num">
                                      <p:cBhvr>
                                        <p:cTn id="17" dur="2500" fill="hold"/>
                                        <p:tgtEl>
                                          <p:spTgt spid="5"/>
                                        </p:tgtEl>
                                        <p:attrNameLst>
                                          <p:attrName>ppt_w</p:attrName>
                                        </p:attrNameLst>
                                      </p:cBhvr>
                                      <p:tavLst>
                                        <p:tav tm="0">
                                          <p:val>
                                            <p:fltVal val="0"/>
                                          </p:val>
                                        </p:tav>
                                        <p:tav tm="100000">
                                          <p:val>
                                            <p:strVal val="#ppt_w"/>
                                          </p:val>
                                        </p:tav>
                                      </p:tavLst>
                                    </p:anim>
                                    <p:anim calcmode="lin" valueType="num">
                                      <p:cBhvr>
                                        <p:cTn id="18" dur="2500" fill="hold"/>
                                        <p:tgtEl>
                                          <p:spTgt spid="5"/>
                                        </p:tgtEl>
                                        <p:attrNameLst>
                                          <p:attrName>ppt_h</p:attrName>
                                        </p:attrNameLst>
                                      </p:cBhvr>
                                      <p:tavLst>
                                        <p:tav tm="0">
                                          <p:val>
                                            <p:fltVal val="0"/>
                                          </p:val>
                                        </p:tav>
                                        <p:tav tm="100000">
                                          <p:val>
                                            <p:strVal val="#ppt_h"/>
                                          </p:val>
                                        </p:tav>
                                      </p:tavLst>
                                    </p:anim>
                                    <p:animEffect transition="in" filter="fade">
                                      <p:cBhvr>
                                        <p:cTn id="19" dur="2500"/>
                                        <p:tgtEl>
                                          <p:spTgt spid="5"/>
                                        </p:tgtEl>
                                      </p:cBhvr>
                                    </p:animEffect>
                                    <p:anim calcmode="lin" valueType="num">
                                      <p:cBhvr>
                                        <p:cTn id="20" dur="2500" fill="hold"/>
                                        <p:tgtEl>
                                          <p:spTgt spid="5"/>
                                        </p:tgtEl>
                                        <p:attrNameLst>
                                          <p:attrName>ppt_x</p:attrName>
                                        </p:attrNameLst>
                                      </p:cBhvr>
                                      <p:tavLst>
                                        <p:tav tm="0">
                                          <p:val>
                                            <p:fltVal val="0.5"/>
                                          </p:val>
                                        </p:tav>
                                        <p:tav tm="100000">
                                          <p:val>
                                            <p:strVal val="#ppt_x"/>
                                          </p:val>
                                        </p:tav>
                                      </p:tavLst>
                                    </p:anim>
                                    <p:anim calcmode="lin" valueType="num">
                                      <p:cBhvr>
                                        <p:cTn id="21" dur="2500" fill="hold"/>
                                        <p:tgtEl>
                                          <p:spTgt spid="5"/>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Kruh">
            <a:extLst>
              <a:ext uri="{FF2B5EF4-FFF2-40B4-BE49-F238E27FC236}">
                <a16:creationId xmlns:a16="http://schemas.microsoft.com/office/drawing/2014/main" id="{8A0D9F46-F389-4DDD-98CB-2F31BFCBEF71}"/>
              </a:ext>
            </a:extLst>
          </p:cNvPr>
          <p:cNvSpPr/>
          <p:nvPr/>
        </p:nvSpPr>
        <p:spPr>
          <a:xfrm>
            <a:off x="12609857" y="6741382"/>
            <a:ext cx="754380" cy="754380"/>
          </a:xfrm>
          <a:prstGeom prst="ellipse">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p>
        </p:txBody>
      </p:sp>
      <p:pic>
        <p:nvPicPr>
          <p:cNvPr id="3" name="Myš">
            <a:extLst>
              <a:ext uri="{FF2B5EF4-FFF2-40B4-BE49-F238E27FC236}">
                <a16:creationId xmlns:a16="http://schemas.microsoft.com/office/drawing/2014/main" id="{76DE224D-07D6-48D1-8FAC-1D1A9F2B90A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rot="20683170">
            <a:off x="12771223" y="6902748"/>
            <a:ext cx="431646" cy="431646"/>
          </a:xfrm>
          <a:prstGeom prst="rect">
            <a:avLst/>
          </a:prstGeom>
          <a:effectLst>
            <a:outerShdw blurRad="50800" dist="63500" dir="3600000" algn="tl" rotWithShape="0">
              <a:prstClr val="black">
                <a:alpha val="56000"/>
              </a:prstClr>
            </a:outerShdw>
          </a:effectLst>
        </p:spPr>
      </p:pic>
      <p:pic>
        <p:nvPicPr>
          <p:cNvPr id="5" name="Mapa">
            <a:extLst>
              <a:ext uri="{FF2B5EF4-FFF2-40B4-BE49-F238E27FC236}">
                <a16:creationId xmlns:a16="http://schemas.microsoft.com/office/drawing/2014/main" id="{19822C8C-40E9-4A9B-8BA1-3843770ABFD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435837" y="702049"/>
            <a:ext cx="6606282" cy="6606282"/>
          </a:xfrm>
          <a:prstGeom prst="rect">
            <a:avLst/>
          </a:prstGeom>
        </p:spPr>
      </p:pic>
      <p:pic>
        <p:nvPicPr>
          <p:cNvPr id="11" name="Obrázok 10">
            <a:extLst>
              <a:ext uri="{FF2B5EF4-FFF2-40B4-BE49-F238E27FC236}">
                <a16:creationId xmlns:a16="http://schemas.microsoft.com/office/drawing/2014/main" id="{2175B4CB-7752-4C35-BC6C-3D93C8C36BC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885841" y="3088471"/>
            <a:ext cx="1387969" cy="1884120"/>
          </a:xfrm>
          <a:prstGeom prst="rect">
            <a:avLst/>
          </a:prstGeom>
          <a:effectLst>
            <a:outerShdw blurRad="76200" dist="76200" dir="2700000" algn="tl" rotWithShape="0">
              <a:prstClr val="black">
                <a:alpha val="60000"/>
              </a:prstClr>
            </a:outerShdw>
          </a:effectLst>
        </p:spPr>
      </p:pic>
      <p:sp>
        <p:nvSpPr>
          <p:cNvPr id="7" name="Miesto">
            <a:extLst>
              <a:ext uri="{FF2B5EF4-FFF2-40B4-BE49-F238E27FC236}">
                <a16:creationId xmlns:a16="http://schemas.microsoft.com/office/drawing/2014/main" id="{9F2BBB96-3DBC-412D-AD0C-9FB0A7793243}"/>
              </a:ext>
            </a:extLst>
          </p:cNvPr>
          <p:cNvSpPr txBox="1"/>
          <p:nvPr/>
        </p:nvSpPr>
        <p:spPr>
          <a:xfrm>
            <a:off x="8936016" y="715941"/>
            <a:ext cx="3287617" cy="1569660"/>
          </a:xfrm>
          <a:prstGeom prst="rect">
            <a:avLst/>
          </a:prstGeom>
          <a:noFill/>
        </p:spPr>
        <p:txBody>
          <a:bodyPr wrap="square" rtlCol="0">
            <a:spAutoFit/>
            <a:scene3d>
              <a:camera prst="orthographicFront"/>
              <a:lightRig rig="threePt" dir="t"/>
            </a:scene3d>
            <a:sp3d extrusionH="57150">
              <a:bevelT w="82550" h="38100" prst="coolSlant"/>
            </a:sp3d>
          </a:bodyPr>
          <a:lstStyle/>
          <a:p>
            <a:pPr algn="ctr"/>
            <a:r>
              <a:rPr lang="sk-SK" sz="9600" b="1">
                <a:ln>
                  <a:solidFill>
                    <a:schemeClr val="tx1"/>
                  </a:solidFill>
                </a:ln>
                <a:gradFill>
                  <a:gsLst>
                    <a:gs pos="0">
                      <a:srgbClr val="FCF289"/>
                    </a:gs>
                    <a:gs pos="34000">
                      <a:srgbClr val="EFBC49"/>
                    </a:gs>
                    <a:gs pos="71000">
                      <a:srgbClr val="BD872E"/>
                    </a:gs>
                    <a:gs pos="100000">
                      <a:srgbClr val="7B4407"/>
                    </a:gs>
                  </a:gsLst>
                  <a:lin ang="5400000" scaled="1"/>
                </a:gradFill>
                <a:effectLst>
                  <a:outerShdw blurRad="38100" dist="38100" dir="2700000" algn="tl">
                    <a:srgbClr val="000000">
                      <a:alpha val="43137"/>
                    </a:srgbClr>
                  </a:outerShdw>
                </a:effectLst>
                <a:latin typeface="Artistik CE" panose="040F0704080607010103" pitchFamily="82" charset="0"/>
              </a:rPr>
              <a:t>Egypt</a:t>
            </a:r>
          </a:p>
        </p:txBody>
      </p:sp>
    </p:spTree>
    <p:extLst>
      <p:ext uri="{BB962C8B-B14F-4D97-AF65-F5344CB8AC3E}">
        <p14:creationId xmlns:p14="http://schemas.microsoft.com/office/powerpoint/2010/main" val="4269776820"/>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500" fill="hold"/>
                                        <p:tgtEl>
                                          <p:spTgt spid="3"/>
                                        </p:tgtEl>
                                        <p:attrNameLst>
                                          <p:attrName>ppt_w</p:attrName>
                                        </p:attrNameLst>
                                      </p:cBhvr>
                                      <p:tavLst>
                                        <p:tav tm="0">
                                          <p:val>
                                            <p:fltVal val="0"/>
                                          </p:val>
                                        </p:tav>
                                        <p:tav tm="100000">
                                          <p:val>
                                            <p:strVal val="#ppt_w"/>
                                          </p:val>
                                        </p:tav>
                                      </p:tavLst>
                                    </p:anim>
                                    <p:anim calcmode="lin" valueType="num">
                                      <p:cBhvr>
                                        <p:cTn id="8" dur="1500" fill="hold"/>
                                        <p:tgtEl>
                                          <p:spTgt spid="3"/>
                                        </p:tgtEl>
                                        <p:attrNameLst>
                                          <p:attrName>ppt_h</p:attrName>
                                        </p:attrNameLst>
                                      </p:cBhvr>
                                      <p:tavLst>
                                        <p:tav tm="0">
                                          <p:val>
                                            <p:fltVal val="0"/>
                                          </p:val>
                                        </p:tav>
                                        <p:tav tm="100000">
                                          <p:val>
                                            <p:strVal val="#ppt_h"/>
                                          </p:val>
                                        </p:tav>
                                      </p:tavLst>
                                    </p:anim>
                                    <p:animEffect transition="in" filter="fade">
                                      <p:cBhvr>
                                        <p:cTn id="9" dur="1500"/>
                                        <p:tgtEl>
                                          <p:spTgt spid="3"/>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8"/>
                                        </p:tgtEl>
                                        <p:attrNameLst>
                                          <p:attrName>style.visibility</p:attrName>
                                        </p:attrNameLst>
                                      </p:cBhvr>
                                      <p:to>
                                        <p:strVal val="visible"/>
                                      </p:to>
                                    </p:set>
                                    <p:anim calcmode="lin" valueType="num">
                                      <p:cBhvr>
                                        <p:cTn id="12" dur="1500" fill="hold"/>
                                        <p:tgtEl>
                                          <p:spTgt spid="8"/>
                                        </p:tgtEl>
                                        <p:attrNameLst>
                                          <p:attrName>ppt_w</p:attrName>
                                        </p:attrNameLst>
                                      </p:cBhvr>
                                      <p:tavLst>
                                        <p:tav tm="0">
                                          <p:val>
                                            <p:fltVal val="0"/>
                                          </p:val>
                                        </p:tav>
                                        <p:tav tm="100000">
                                          <p:val>
                                            <p:strVal val="#ppt_w"/>
                                          </p:val>
                                        </p:tav>
                                      </p:tavLst>
                                    </p:anim>
                                    <p:anim calcmode="lin" valueType="num">
                                      <p:cBhvr>
                                        <p:cTn id="13" dur="1500" fill="hold"/>
                                        <p:tgtEl>
                                          <p:spTgt spid="8"/>
                                        </p:tgtEl>
                                        <p:attrNameLst>
                                          <p:attrName>ppt_h</p:attrName>
                                        </p:attrNameLst>
                                      </p:cBhvr>
                                      <p:tavLst>
                                        <p:tav tm="0">
                                          <p:val>
                                            <p:fltVal val="0"/>
                                          </p:val>
                                        </p:tav>
                                        <p:tav tm="100000">
                                          <p:val>
                                            <p:strVal val="#ppt_h"/>
                                          </p:val>
                                        </p:tav>
                                      </p:tavLst>
                                    </p:anim>
                                    <p:animEffect transition="in" filter="fade">
                                      <p:cBhvr>
                                        <p:cTn id="14" dur="1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ergamen 1">
            <a:extLst>
              <a:ext uri="{FF2B5EF4-FFF2-40B4-BE49-F238E27FC236}">
                <a16:creationId xmlns:a16="http://schemas.microsoft.com/office/drawing/2014/main" id="{0FF25516-71A1-495D-9C52-CB3C63565EE9}"/>
              </a:ext>
            </a:extLst>
          </p:cNvPr>
          <p:cNvPicPr>
            <a:picLocks/>
          </p:cNvPicPr>
          <p:nvPr/>
        </p:nvPicPr>
        <p:blipFill>
          <a:blip r:embed="rId2">
            <a:extLst>
              <a:ext uri="{28A0092B-C50C-407E-A947-70E740481C1C}">
                <a14:useLocalDpi xmlns:a14="http://schemas.microsoft.com/office/drawing/2010/main" val="0"/>
              </a:ext>
            </a:extLst>
          </a:blip>
          <a:stretch>
            <a:fillRect/>
          </a:stretch>
        </p:blipFill>
        <p:spPr>
          <a:xfrm>
            <a:off x="875455" y="417781"/>
            <a:ext cx="6552000" cy="6840000"/>
          </a:xfrm>
          <a:prstGeom prst="rect">
            <a:avLst/>
          </a:prstGeom>
        </p:spPr>
      </p:pic>
      <p:sp>
        <p:nvSpPr>
          <p:cNvPr id="15" name="Text SVK">
            <a:extLst>
              <a:ext uri="{FF2B5EF4-FFF2-40B4-BE49-F238E27FC236}">
                <a16:creationId xmlns:a16="http://schemas.microsoft.com/office/drawing/2014/main" id="{6B8F0651-EF69-48C2-BF58-22C4B1782D47}"/>
              </a:ext>
            </a:extLst>
          </p:cNvPr>
          <p:cNvSpPr txBox="1"/>
          <p:nvPr/>
        </p:nvSpPr>
        <p:spPr>
          <a:xfrm>
            <a:off x="1685455" y="1512181"/>
            <a:ext cx="4968000" cy="4590167"/>
          </a:xfrm>
          <a:prstGeom prst="rect">
            <a:avLst/>
          </a:prstGeom>
          <a:noFill/>
        </p:spPr>
        <p:txBody>
          <a:bodyPr wrap="square" rtlCol="0">
            <a:spAutoFit/>
          </a:bodyPr>
          <a:lstStyle/>
          <a:p>
            <a:pPr algn="just" defTabSz="473993"/>
            <a:r>
              <a:rPr lang="sk-SK" sz="2488">
                <a:ln>
                  <a:solidFill>
                    <a:prstClr val="white"/>
                  </a:solidFill>
                </a:ln>
                <a:solidFill>
                  <a:srgbClr val="FF0000"/>
                </a:solidFill>
                <a:effectLst>
                  <a:outerShdw blurRad="38100" dist="38100" dir="2700000" algn="tl">
                    <a:srgbClr val="000000"/>
                  </a:outerShdw>
                </a:effectLst>
                <a:latin typeface="Arabia CE" pitchFamily="2" charset="0"/>
              </a:rPr>
              <a:t>   E</a:t>
            </a:r>
            <a:r>
              <a:rPr lang="sk-SK" sz="1451">
                <a:solidFill>
                  <a:prstClr val="black"/>
                </a:solidFill>
                <a:latin typeface="Casablanca" pitchFamily="2" charset="0"/>
              </a:rPr>
              <a:t>gypt je severoafrický arabský štát. Je to turisticky atraktívna prímorská krajina pri Stredozemnom a Červenom mori. V roku 2017 mal necelých 95 miliónov obyvateľov. Hlavným mestom je Káhira (aglomerácia s 15 miliónmi obyvateľov), ležiaca v delte rieky Níl. Turistickými atrakciami mesta sú napríklad Egyptské múzeum či mešita Muhammada Alího.</a:t>
            </a:r>
          </a:p>
          <a:p>
            <a:pPr algn="just" defTabSz="473993"/>
            <a:r>
              <a:rPr lang="sk-SK" sz="1659">
                <a:ln>
                  <a:solidFill>
                    <a:prstClr val="white"/>
                  </a:solidFill>
                </a:ln>
                <a:solidFill>
                  <a:prstClr val="white"/>
                </a:solidFill>
                <a:effectLst>
                  <a:outerShdw blurRad="38100" dist="38100" dir="2700000" algn="tl">
                    <a:srgbClr val="000000"/>
                  </a:outerShdw>
                </a:effectLst>
                <a:latin typeface="Arabia CE" pitchFamily="2" charset="0"/>
              </a:rPr>
              <a:t>   H</a:t>
            </a:r>
            <a:r>
              <a:rPr lang="sk-SK" sz="1451">
                <a:solidFill>
                  <a:prstClr val="black"/>
                </a:solidFill>
                <a:latin typeface="Casablanca" pitchFamily="2" charset="0"/>
              </a:rPr>
              <a:t>istória Egypta patrí medzi najdlhšie súvislé histórie zjednoteného štátu. Dejiny vlastného štátu počínajú niekedy okolo roku 3000 pred. n.l., kedy boli zjednotené pôvodne samostatné mestské štáty.</a:t>
            </a:r>
          </a:p>
          <a:p>
            <a:pPr algn="just" defTabSz="473993"/>
            <a:r>
              <a:rPr lang="sk-SK" sz="1659">
                <a:ln>
                  <a:solidFill>
                    <a:prstClr val="white"/>
                  </a:solidFill>
                </a:ln>
                <a:solidFill>
                  <a:prstClr val="white"/>
                </a:solidFill>
                <a:effectLst>
                  <a:outerShdw blurRad="38100" dist="38100" dir="2700000" algn="tl">
                    <a:srgbClr val="000000"/>
                  </a:outerShdw>
                </a:effectLst>
                <a:latin typeface="Arabia CE" pitchFamily="2" charset="0"/>
              </a:rPr>
              <a:t>   E</a:t>
            </a:r>
            <a:r>
              <a:rPr lang="sk-SK" sz="1451">
                <a:solidFill>
                  <a:prstClr val="black"/>
                </a:solidFill>
                <a:latin typeface="Casablanca" pitchFamily="2" charset="0"/>
              </a:rPr>
              <a:t>gypt je jednou z najteplejších a najslnečnejších krajín na svete. Okrem pásma pozdĺž Stredozemného mora má púštny charakter. Hlavná turistická sezóna prebieha od polovice októbra do mája.</a:t>
            </a:r>
          </a:p>
          <a:p>
            <a:pPr algn="just" defTabSz="473993"/>
            <a:r>
              <a:rPr lang="sk-SK" sz="1659">
                <a:ln>
                  <a:solidFill>
                    <a:prstClr val="white"/>
                  </a:solidFill>
                </a:ln>
                <a:solidFill>
                  <a:prstClr val="white"/>
                </a:solidFill>
                <a:effectLst>
                  <a:outerShdw blurRad="38100" dist="38100" dir="2700000" algn="tl">
                    <a:srgbClr val="000000"/>
                  </a:outerShdw>
                </a:effectLst>
                <a:latin typeface="Arabia CE" pitchFamily="2" charset="0"/>
              </a:rPr>
              <a:t>   J</a:t>
            </a:r>
            <a:r>
              <a:rPr lang="sk-SK" sz="1451">
                <a:solidFill>
                  <a:prstClr val="black"/>
                </a:solidFill>
                <a:latin typeface="Casablanca" pitchFamily="2" charset="0"/>
              </a:rPr>
              <a:t>ednou z najdôležitejších súčastí egyptskej ekonomiky je turizmus. Hlavnými turistickými atrakciami sú tisícky rokov staré pamiatky. Najznámejšími sú pyramídy a Veľká sfinga v Gize, Chrám Abú Simbel, Karnacký chrámový komplex a Údolie kráľov neďaleko Luxoru. Tieto pamiatky svetového významu sú chránené organizáciou UNESCO.</a:t>
            </a:r>
          </a:p>
        </p:txBody>
      </p:sp>
      <p:sp>
        <p:nvSpPr>
          <p:cNvPr id="16" name="Text ŠPA">
            <a:extLst>
              <a:ext uri="{FF2B5EF4-FFF2-40B4-BE49-F238E27FC236}">
                <a16:creationId xmlns:a16="http://schemas.microsoft.com/office/drawing/2014/main" id="{9E8315CB-9501-47A9-AF34-12AF59BD4C75}"/>
              </a:ext>
            </a:extLst>
          </p:cNvPr>
          <p:cNvSpPr txBox="1"/>
          <p:nvPr/>
        </p:nvSpPr>
        <p:spPr>
          <a:xfrm>
            <a:off x="1685455" y="1512181"/>
            <a:ext cx="4968000" cy="4813434"/>
          </a:xfrm>
          <a:prstGeom prst="rect">
            <a:avLst/>
          </a:prstGeom>
          <a:noFill/>
        </p:spPr>
        <p:txBody>
          <a:bodyPr wrap="square" rtlCol="0">
            <a:spAutoFit/>
          </a:bodyPr>
          <a:lstStyle/>
          <a:p>
            <a:pPr algn="just" defTabSz="473993"/>
            <a:r>
              <a:rPr lang="sk-SK" sz="2488">
                <a:ln>
                  <a:solidFill>
                    <a:prstClr val="white"/>
                  </a:solidFill>
                </a:ln>
                <a:solidFill>
                  <a:srgbClr val="FF0000"/>
                </a:solidFill>
                <a:effectLst>
                  <a:outerShdw blurRad="38100" dist="38100" dir="2700000" algn="tl">
                    <a:srgbClr val="000000"/>
                  </a:outerShdw>
                </a:effectLst>
                <a:latin typeface="Arabia CE" pitchFamily="2" charset="0"/>
              </a:rPr>
              <a:t>  E</a:t>
            </a:r>
            <a:r>
              <a:rPr lang="es-ES" sz="1451">
                <a:solidFill>
                  <a:prstClr val="black"/>
                </a:solidFill>
                <a:latin typeface="Casablanca" pitchFamily="2" charset="0"/>
              </a:rPr>
              <a:t>gipto es un estado árabe del norte de África. Es un país atractivo para los turistas en el mar Mediterráneo y el mar Rojo. En 2017, tenía casi 95 millones de habitantes. La capital es El Cairo (aglomeración con 15 millones de habitantes), situada en el delta del río Nilo. Las atracciones de la ciudad incluyen el Museo Egipcio y la Mezquita Muhammad Ali.</a:t>
            </a:r>
            <a:endParaRPr lang="sk-SK" sz="1451">
              <a:solidFill>
                <a:prstClr val="black"/>
              </a:solidFill>
              <a:latin typeface="Casablanca" pitchFamily="2" charset="0"/>
            </a:endParaRPr>
          </a:p>
          <a:p>
            <a:pPr algn="just" defTabSz="473993"/>
            <a:r>
              <a:rPr lang="sk-SK" sz="1659">
                <a:ln>
                  <a:solidFill>
                    <a:prstClr val="white"/>
                  </a:solidFill>
                </a:ln>
                <a:solidFill>
                  <a:prstClr val="white"/>
                </a:solidFill>
                <a:effectLst>
                  <a:outerShdw blurRad="38100" dist="38100" dir="2700000" algn="tl">
                    <a:srgbClr val="000000"/>
                  </a:outerShdw>
                </a:effectLst>
                <a:latin typeface="Arabia CE" pitchFamily="2" charset="0"/>
              </a:rPr>
              <a:t>   L</a:t>
            </a:r>
            <a:r>
              <a:rPr lang="es-ES" sz="1451">
                <a:solidFill>
                  <a:prstClr val="black"/>
                </a:solidFill>
                <a:latin typeface="Casablanca" pitchFamily="2" charset="0"/>
              </a:rPr>
              <a:t>a historia del Egipto es una de la historia continua más larga de un estado unido. La historia de su propio estado comienza en algún momento alrededor del año 3000 a.C., cuando los estados de ciudad originalmente indígenas se unieron.</a:t>
            </a:r>
            <a:endParaRPr lang="sk-SK" sz="1451">
              <a:solidFill>
                <a:prstClr val="black"/>
              </a:solidFill>
              <a:latin typeface="Casablanca" pitchFamily="2" charset="0"/>
            </a:endParaRPr>
          </a:p>
          <a:p>
            <a:pPr algn="just" defTabSz="473993"/>
            <a:r>
              <a:rPr lang="sk-SK" sz="1659">
                <a:ln>
                  <a:solidFill>
                    <a:prstClr val="white"/>
                  </a:solidFill>
                </a:ln>
                <a:solidFill>
                  <a:prstClr val="white"/>
                </a:solidFill>
                <a:effectLst>
                  <a:outerShdw blurRad="38100" dist="38100" dir="2700000" algn="tl">
                    <a:srgbClr val="000000"/>
                  </a:outerShdw>
                </a:effectLst>
                <a:latin typeface="Arabia CE" pitchFamily="2" charset="0"/>
              </a:rPr>
              <a:t>   E</a:t>
            </a:r>
            <a:r>
              <a:rPr lang="es-ES" sz="1451">
                <a:solidFill>
                  <a:prstClr val="black"/>
                </a:solidFill>
                <a:latin typeface="Casablanca" pitchFamily="2" charset="0"/>
              </a:rPr>
              <a:t>gipto es uno de los países más cálidos y soleados del mundo. Excluyendo la zona costera a lo largo del mar Mediterráneo, tiene un carácter desértico. La principal temporada turística se extiende desde mediados de octubre hasta mayo.</a:t>
            </a:r>
            <a:endParaRPr lang="sk-SK" sz="1451">
              <a:solidFill>
                <a:prstClr val="black"/>
              </a:solidFill>
              <a:latin typeface="Casablanca" pitchFamily="2" charset="0"/>
            </a:endParaRPr>
          </a:p>
          <a:p>
            <a:pPr algn="just" defTabSz="473993"/>
            <a:r>
              <a:rPr lang="sk-SK" sz="1659">
                <a:ln>
                  <a:solidFill>
                    <a:prstClr val="white"/>
                  </a:solidFill>
                </a:ln>
                <a:solidFill>
                  <a:prstClr val="white"/>
                </a:solidFill>
                <a:effectLst>
                  <a:outerShdw blurRad="38100" dist="38100" dir="2700000" algn="tl">
                    <a:srgbClr val="000000"/>
                  </a:outerShdw>
                </a:effectLst>
                <a:latin typeface="Arabia CE" pitchFamily="2" charset="0"/>
              </a:rPr>
              <a:t>   U</a:t>
            </a:r>
            <a:r>
              <a:rPr lang="es-ES" sz="1451">
                <a:solidFill>
                  <a:prstClr val="black"/>
                </a:solidFill>
                <a:latin typeface="Casablanca" pitchFamily="2" charset="0"/>
              </a:rPr>
              <a:t>na de las partes más importantes de la economía egipcia es el turismo. Las principales atracciones turísticas son monumentos milenarios. Más famosas son las Pirámides y la Gran Esfinge de Giza, el Templo de Abu Simbel, el Complejo del Templo de Karnak y el Valle de los Reyes cerca de Luxor. Estos monumentos de importancia mundial están protegidos por la UNESCO.</a:t>
            </a:r>
            <a:endParaRPr lang="sk-SK" sz="1451">
              <a:solidFill>
                <a:prstClr val="black"/>
              </a:solidFill>
              <a:latin typeface="Casablanca" pitchFamily="2" charset="0"/>
            </a:endParaRPr>
          </a:p>
        </p:txBody>
      </p:sp>
      <p:sp>
        <p:nvSpPr>
          <p:cNvPr id="17" name="Text ANG">
            <a:extLst>
              <a:ext uri="{FF2B5EF4-FFF2-40B4-BE49-F238E27FC236}">
                <a16:creationId xmlns:a16="http://schemas.microsoft.com/office/drawing/2014/main" id="{07AA212A-4968-49D5-8722-B08D904C0544}"/>
              </a:ext>
            </a:extLst>
          </p:cNvPr>
          <p:cNvSpPr txBox="1"/>
          <p:nvPr/>
        </p:nvSpPr>
        <p:spPr>
          <a:xfrm>
            <a:off x="1685454" y="1513220"/>
            <a:ext cx="4968000" cy="4590167"/>
          </a:xfrm>
          <a:prstGeom prst="rect">
            <a:avLst/>
          </a:prstGeom>
          <a:noFill/>
        </p:spPr>
        <p:txBody>
          <a:bodyPr wrap="square" rtlCol="0">
            <a:spAutoFit/>
          </a:bodyPr>
          <a:lstStyle/>
          <a:p>
            <a:pPr algn="just" defTabSz="473993"/>
            <a:r>
              <a:rPr lang="sk-SK" sz="2488">
                <a:ln>
                  <a:solidFill>
                    <a:prstClr val="white"/>
                  </a:solidFill>
                </a:ln>
                <a:solidFill>
                  <a:srgbClr val="FF0000"/>
                </a:solidFill>
                <a:effectLst>
                  <a:outerShdw blurRad="38100" dist="38100" dir="2700000" algn="tl">
                    <a:srgbClr val="000000"/>
                  </a:outerShdw>
                </a:effectLst>
                <a:latin typeface="Arabia CE" pitchFamily="2" charset="0"/>
              </a:rPr>
              <a:t>   E</a:t>
            </a:r>
            <a:r>
              <a:rPr lang="en-US" sz="1451">
                <a:solidFill>
                  <a:prstClr val="black"/>
                </a:solidFill>
                <a:latin typeface="Casablanca" pitchFamily="2" charset="0"/>
              </a:rPr>
              <a:t>gypt is a North African Arab state. It is an attractive country for tourists by the Mediterranean and the Red Sea. In 2017, he had nearly 95 million inhabitants. The capital is Cairo (agglomeration with 15 million inhabitants), lying in the Nile River Delta. The city's attractions include Egyptian Museum and Muhammad Ali Mosque.</a:t>
            </a:r>
            <a:endParaRPr lang="sk-SK" sz="1451">
              <a:solidFill>
                <a:prstClr val="black"/>
              </a:solidFill>
              <a:latin typeface="Casablanca" pitchFamily="2" charset="0"/>
            </a:endParaRPr>
          </a:p>
          <a:p>
            <a:pPr algn="just" defTabSz="473993"/>
            <a:r>
              <a:rPr lang="sk-SK" sz="1659">
                <a:ln>
                  <a:solidFill>
                    <a:prstClr val="white"/>
                  </a:solidFill>
                </a:ln>
                <a:solidFill>
                  <a:prstClr val="white"/>
                </a:solidFill>
                <a:effectLst>
                  <a:outerShdw blurRad="38100" dist="38100" dir="2700000" algn="tl">
                    <a:srgbClr val="000000"/>
                  </a:outerShdw>
                </a:effectLst>
                <a:latin typeface="Arabia CE" pitchFamily="2" charset="0"/>
              </a:rPr>
              <a:t>   T</a:t>
            </a:r>
            <a:r>
              <a:rPr lang="en-US" sz="1451">
                <a:solidFill>
                  <a:prstClr val="black"/>
                </a:solidFill>
                <a:latin typeface="Casablanca" pitchFamily="2" charset="0"/>
              </a:rPr>
              <a:t>he history of Egypt is one of the longest continuous history of a united state. The history of their own state starts sometime around 3000 B.C., when originally indigenous city states were united.</a:t>
            </a:r>
            <a:endParaRPr lang="sk-SK" sz="1451">
              <a:solidFill>
                <a:prstClr val="black"/>
              </a:solidFill>
              <a:latin typeface="Casablanca" pitchFamily="2" charset="0"/>
            </a:endParaRPr>
          </a:p>
          <a:p>
            <a:pPr algn="just" defTabSz="473993"/>
            <a:r>
              <a:rPr lang="sk-SK" sz="1659">
                <a:ln>
                  <a:solidFill>
                    <a:prstClr val="white"/>
                  </a:solidFill>
                </a:ln>
                <a:solidFill>
                  <a:prstClr val="white"/>
                </a:solidFill>
                <a:effectLst>
                  <a:outerShdw blurRad="38100" dist="38100" dir="2700000" algn="tl">
                    <a:srgbClr val="000000"/>
                  </a:outerShdw>
                </a:effectLst>
                <a:latin typeface="Arabia CE" pitchFamily="2" charset="0"/>
              </a:rPr>
              <a:t>   E</a:t>
            </a:r>
            <a:r>
              <a:rPr lang="en-US" sz="1451">
                <a:solidFill>
                  <a:prstClr val="black"/>
                </a:solidFill>
                <a:latin typeface="Casablanca" pitchFamily="2" charset="0"/>
              </a:rPr>
              <a:t>gypt is one of the warmest and sunniest countries in the world. Excluding the coastal zone along the Mediterranean sea, it has a desert character. The main tourist season runs from mid-October to May.</a:t>
            </a:r>
            <a:endParaRPr lang="sk-SK" sz="1451">
              <a:solidFill>
                <a:prstClr val="black"/>
              </a:solidFill>
              <a:latin typeface="Casablanca" pitchFamily="2" charset="0"/>
            </a:endParaRPr>
          </a:p>
          <a:p>
            <a:pPr algn="just" defTabSz="473993"/>
            <a:r>
              <a:rPr lang="sk-SK" sz="1659">
                <a:ln>
                  <a:solidFill>
                    <a:prstClr val="white"/>
                  </a:solidFill>
                </a:ln>
                <a:solidFill>
                  <a:prstClr val="white"/>
                </a:solidFill>
                <a:effectLst>
                  <a:outerShdw blurRad="38100" dist="38100" dir="2700000" algn="tl">
                    <a:srgbClr val="000000"/>
                  </a:outerShdw>
                </a:effectLst>
                <a:latin typeface="Arabia CE" pitchFamily="2" charset="0"/>
              </a:rPr>
              <a:t>   O</a:t>
            </a:r>
            <a:r>
              <a:rPr lang="en-US" sz="1451">
                <a:solidFill>
                  <a:prstClr val="black"/>
                </a:solidFill>
                <a:latin typeface="Casablanca" pitchFamily="2" charset="0"/>
              </a:rPr>
              <a:t>ne of the most important parts of the Egyptian economy is tourism. The main tourist attractions are thousands of years old monuments. The most famous are the Pyramids and the Great Sphinx of Giza, Abu Simbel Temple, Karnak Temple Complex and Valley of the Kings near Luxor. These monuments of world importance are protected by UNESCO.</a:t>
            </a:r>
            <a:endParaRPr lang="sk-SK" sz="1451">
              <a:solidFill>
                <a:prstClr val="black"/>
              </a:solidFill>
              <a:latin typeface="Casablanca" pitchFamily="2" charset="0"/>
            </a:endParaRPr>
          </a:p>
        </p:txBody>
      </p:sp>
      <p:pic>
        <p:nvPicPr>
          <p:cNvPr id="18" name="Pergamen 2">
            <a:extLst>
              <a:ext uri="{FF2B5EF4-FFF2-40B4-BE49-F238E27FC236}">
                <a16:creationId xmlns:a16="http://schemas.microsoft.com/office/drawing/2014/main" id="{9EEE386E-709E-46C2-B7AD-FB226FE823F1}"/>
              </a:ext>
            </a:extLst>
          </p:cNvPr>
          <p:cNvPicPr>
            <a:picLocks/>
          </p:cNvPicPr>
          <p:nvPr/>
        </p:nvPicPr>
        <p:blipFill>
          <a:blip r:embed="rId2">
            <a:extLst>
              <a:ext uri="{28A0092B-C50C-407E-A947-70E740481C1C}">
                <a14:useLocalDpi xmlns:a14="http://schemas.microsoft.com/office/drawing/2010/main" val="0"/>
              </a:ext>
            </a:extLst>
          </a:blip>
          <a:stretch>
            <a:fillRect/>
          </a:stretch>
        </p:blipFill>
        <p:spPr>
          <a:xfrm>
            <a:off x="875455" y="417781"/>
            <a:ext cx="6552000" cy="6840000"/>
          </a:xfrm>
          <a:prstGeom prst="rect">
            <a:avLst/>
          </a:prstGeom>
        </p:spPr>
      </p:pic>
      <p:pic>
        <p:nvPicPr>
          <p:cNvPr id="26" name="SVK">
            <a:extLst>
              <a:ext uri="{FF2B5EF4-FFF2-40B4-BE49-F238E27FC236}">
                <a16:creationId xmlns:a16="http://schemas.microsoft.com/office/drawing/2014/main" id="{6F841CCD-C0FA-4A39-9770-EF2D49012E9E}"/>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725899" y="993784"/>
            <a:ext cx="447840" cy="298559"/>
          </a:xfrm>
          <a:prstGeom prst="ellipse">
            <a:avLst/>
          </a:prstGeom>
          <a:ln w="12700" cap="rnd">
            <a:solidFill>
              <a:schemeClr val="bg1"/>
            </a:solidFill>
          </a:ln>
          <a:effectLst>
            <a:outerShdw blurRad="76200" dist="76200" dir="2700000" algn="tl" rotWithShape="0">
              <a:prstClr val="black">
                <a:alpha val="40000"/>
              </a:prstClr>
            </a:outerShdw>
          </a:effectLst>
          <a:scene3d>
            <a:camera prst="orthographicFront"/>
            <a:lightRig rig="contrasting" dir="t">
              <a:rot lat="0" lon="0" rev="3000000"/>
            </a:lightRig>
          </a:scene3d>
          <a:sp3d contourW="7620">
            <a:bevelT w="95250" h="31750"/>
            <a:contourClr>
              <a:srgbClr val="333333"/>
            </a:contourClr>
          </a:sp3d>
        </p:spPr>
      </p:pic>
      <p:pic>
        <p:nvPicPr>
          <p:cNvPr id="20" name="ŠPA">
            <a:extLst>
              <a:ext uri="{FF2B5EF4-FFF2-40B4-BE49-F238E27FC236}">
                <a16:creationId xmlns:a16="http://schemas.microsoft.com/office/drawing/2014/main" id="{E8E6A788-3DE2-42BC-92EE-0968DEDB1203}"/>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927537" y="997575"/>
            <a:ext cx="447841" cy="298560"/>
          </a:xfrm>
          <a:prstGeom prst="ellipse">
            <a:avLst/>
          </a:prstGeom>
          <a:ln w="12700" cap="rnd">
            <a:solidFill>
              <a:schemeClr val="bg1"/>
            </a:solidFill>
          </a:ln>
          <a:effectLst>
            <a:outerShdw blurRad="76200" dist="76200" dir="2700000" algn="tl" rotWithShape="0">
              <a:prstClr val="black">
                <a:alpha val="40000"/>
              </a:prstClr>
            </a:outerShdw>
          </a:effectLst>
          <a:scene3d>
            <a:camera prst="orthographicFront"/>
            <a:lightRig rig="contrasting" dir="t">
              <a:rot lat="0" lon="0" rev="3000000"/>
            </a:lightRig>
          </a:scene3d>
          <a:sp3d contourW="7620">
            <a:bevelT w="95250" h="31750"/>
            <a:contourClr>
              <a:srgbClr val="333333"/>
            </a:contourClr>
          </a:sp3d>
        </p:spPr>
      </p:pic>
      <p:pic>
        <p:nvPicPr>
          <p:cNvPr id="21" name="ANG">
            <a:extLst>
              <a:ext uri="{FF2B5EF4-FFF2-40B4-BE49-F238E27FC236}">
                <a16:creationId xmlns:a16="http://schemas.microsoft.com/office/drawing/2014/main" id="{C055BF09-43E6-452D-BDE4-DB4C2DBA8A97}"/>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129174" y="993781"/>
            <a:ext cx="447839" cy="298560"/>
          </a:xfrm>
          <a:prstGeom prst="ellipse">
            <a:avLst/>
          </a:prstGeom>
          <a:ln w="12700" cap="rnd">
            <a:solidFill>
              <a:schemeClr val="bg1"/>
            </a:solidFill>
          </a:ln>
          <a:effectLst>
            <a:outerShdw blurRad="76200" dist="76200" dir="2700000" algn="tl" rotWithShape="0">
              <a:prstClr val="black">
                <a:alpha val="40000"/>
              </a:prstClr>
            </a:outerShdw>
          </a:effectLst>
          <a:scene3d>
            <a:camera prst="orthographicFront"/>
            <a:lightRig rig="contrasting" dir="t">
              <a:rot lat="0" lon="0" rev="3000000"/>
            </a:lightRig>
          </a:scene3d>
          <a:sp3d contourW="7620">
            <a:bevelT w="95250" h="31750"/>
            <a:contourClr>
              <a:srgbClr val="333333"/>
            </a:contourClr>
          </a:sp3d>
        </p:spPr>
      </p:pic>
      <p:sp>
        <p:nvSpPr>
          <p:cNvPr id="7" name="Wiki">
            <a:extLst>
              <a:ext uri="{FF2B5EF4-FFF2-40B4-BE49-F238E27FC236}">
                <a16:creationId xmlns:a16="http://schemas.microsoft.com/office/drawing/2014/main" id="{33DF7687-21F8-4FBC-AE67-CFD0D39A79AD}"/>
              </a:ext>
            </a:extLst>
          </p:cNvPr>
          <p:cNvSpPr txBox="1"/>
          <p:nvPr/>
        </p:nvSpPr>
        <p:spPr>
          <a:xfrm>
            <a:off x="5258583" y="6325615"/>
            <a:ext cx="1232775" cy="315599"/>
          </a:xfrm>
          <a:prstGeom prst="rect">
            <a:avLst/>
          </a:prstGeom>
          <a:noFill/>
        </p:spPr>
        <p:txBody>
          <a:bodyPr wrap="square" rtlCol="0">
            <a:spAutoFit/>
          </a:bodyPr>
          <a:lstStyle/>
          <a:p>
            <a:pPr algn="ctr" defTabSz="473993"/>
            <a:r>
              <a:rPr lang="sk-SK" sz="1451">
                <a:solidFill>
                  <a:srgbClr val="402802"/>
                </a:solidFill>
                <a:latin typeface="Brooklyn CE" pitchFamily="2" charset="0"/>
              </a:rPr>
              <a:t>Wikipedia</a:t>
            </a:r>
            <a:endParaRPr lang="sk-SK" sz="1451">
              <a:solidFill>
                <a:srgbClr val="402802"/>
              </a:solidFill>
              <a:latin typeface="Calibri" panose="020F0502020204030204"/>
            </a:endParaRPr>
          </a:p>
        </p:txBody>
      </p:sp>
      <p:sp>
        <p:nvSpPr>
          <p:cNvPr id="19" name="Kruh">
            <a:extLst>
              <a:ext uri="{FF2B5EF4-FFF2-40B4-BE49-F238E27FC236}">
                <a16:creationId xmlns:a16="http://schemas.microsoft.com/office/drawing/2014/main" id="{F443DCD1-F7A7-4381-86C7-10606A2AE504}"/>
              </a:ext>
            </a:extLst>
          </p:cNvPr>
          <p:cNvSpPr/>
          <p:nvPr/>
        </p:nvSpPr>
        <p:spPr>
          <a:xfrm>
            <a:off x="12621732" y="6741382"/>
            <a:ext cx="754380" cy="754380"/>
          </a:xfrm>
          <a:prstGeom prst="ellipse">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p>
        </p:txBody>
      </p:sp>
      <p:pic>
        <p:nvPicPr>
          <p:cNvPr id="25" name="Myš">
            <a:extLst>
              <a:ext uri="{FF2B5EF4-FFF2-40B4-BE49-F238E27FC236}">
                <a16:creationId xmlns:a16="http://schemas.microsoft.com/office/drawing/2014/main" id="{DB1CFE95-0AA5-4CCB-B060-8FA2A3395AA0}"/>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rot="20683170">
            <a:off x="12783098" y="6902748"/>
            <a:ext cx="431646" cy="431646"/>
          </a:xfrm>
          <a:prstGeom prst="rect">
            <a:avLst/>
          </a:prstGeom>
          <a:effectLst>
            <a:outerShdw blurRad="50800" dist="63500" dir="3600000" algn="tl" rotWithShape="0">
              <a:prstClr val="black">
                <a:alpha val="56000"/>
              </a:prstClr>
            </a:outerShdw>
          </a:effectLst>
        </p:spPr>
      </p:pic>
      <p:pic>
        <p:nvPicPr>
          <p:cNvPr id="22" name="Štátny znak">
            <a:extLst>
              <a:ext uri="{FF2B5EF4-FFF2-40B4-BE49-F238E27FC236}">
                <a16:creationId xmlns:a16="http://schemas.microsoft.com/office/drawing/2014/main" id="{46F6175C-F004-46DB-95EC-C64CF21843CE}"/>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9885841" y="3088471"/>
            <a:ext cx="1387969" cy="1884120"/>
          </a:xfrm>
          <a:prstGeom prst="rect">
            <a:avLst/>
          </a:prstGeom>
          <a:effectLst>
            <a:outerShdw blurRad="76200" dist="76200" dir="2700000" algn="tl" rotWithShape="0">
              <a:prstClr val="black">
                <a:alpha val="60000"/>
              </a:prstClr>
            </a:outerShdw>
          </a:effectLst>
        </p:spPr>
      </p:pic>
      <p:sp>
        <p:nvSpPr>
          <p:cNvPr id="23" name="Miesto">
            <a:extLst>
              <a:ext uri="{FF2B5EF4-FFF2-40B4-BE49-F238E27FC236}">
                <a16:creationId xmlns:a16="http://schemas.microsoft.com/office/drawing/2014/main" id="{441D61C1-7298-4361-B061-75888FE6815B}"/>
              </a:ext>
            </a:extLst>
          </p:cNvPr>
          <p:cNvSpPr txBox="1"/>
          <p:nvPr/>
        </p:nvSpPr>
        <p:spPr>
          <a:xfrm>
            <a:off x="8936016" y="715941"/>
            <a:ext cx="3287617" cy="1569660"/>
          </a:xfrm>
          <a:prstGeom prst="rect">
            <a:avLst/>
          </a:prstGeom>
          <a:noFill/>
        </p:spPr>
        <p:txBody>
          <a:bodyPr wrap="square" rtlCol="0">
            <a:spAutoFit/>
            <a:scene3d>
              <a:camera prst="orthographicFront"/>
              <a:lightRig rig="threePt" dir="t"/>
            </a:scene3d>
            <a:sp3d extrusionH="57150">
              <a:bevelT w="82550" h="38100" prst="coolSlant"/>
            </a:sp3d>
          </a:bodyPr>
          <a:lstStyle/>
          <a:p>
            <a:pPr algn="ctr"/>
            <a:r>
              <a:rPr lang="sk-SK" sz="9600" b="1">
                <a:ln>
                  <a:solidFill>
                    <a:schemeClr val="tx1"/>
                  </a:solidFill>
                </a:ln>
                <a:gradFill>
                  <a:gsLst>
                    <a:gs pos="0">
                      <a:srgbClr val="FCF289"/>
                    </a:gs>
                    <a:gs pos="34000">
                      <a:srgbClr val="EFBC49"/>
                    </a:gs>
                    <a:gs pos="71000">
                      <a:srgbClr val="BD872E"/>
                    </a:gs>
                    <a:gs pos="100000">
                      <a:srgbClr val="7B4407"/>
                    </a:gs>
                  </a:gsLst>
                  <a:lin ang="5400000" scaled="1"/>
                </a:gradFill>
                <a:effectLst>
                  <a:outerShdw blurRad="38100" dist="38100" dir="2700000" algn="tl">
                    <a:srgbClr val="000000">
                      <a:alpha val="43137"/>
                    </a:srgbClr>
                  </a:outerShdw>
                </a:effectLst>
                <a:latin typeface="Artistik CE" panose="040F0704080607010103" pitchFamily="82" charset="0"/>
              </a:rPr>
              <a:t>Egypt</a:t>
            </a:r>
          </a:p>
        </p:txBody>
      </p:sp>
    </p:spTree>
    <p:extLst>
      <p:ext uri="{BB962C8B-B14F-4D97-AF65-F5344CB8AC3E}">
        <p14:creationId xmlns:p14="http://schemas.microsoft.com/office/powerpoint/2010/main" val="3277007298"/>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grpId="2" nodeType="withEffect">
                                  <p:stCondLst>
                                    <p:cond delay="0"/>
                                  </p:stCondLst>
                                  <p:iterate type="lt">
                                    <p:tmPct val="0"/>
                                  </p:iterate>
                                  <p:childTnLst>
                                    <p:animEffect transition="out" filter="fade">
                                      <p:cBhvr>
                                        <p:cTn id="6" dur="500"/>
                                        <p:tgtEl>
                                          <p:spTgt spid="15"/>
                                        </p:tgtEl>
                                      </p:cBhvr>
                                    </p:animEffect>
                                    <p:set>
                                      <p:cBhvr>
                                        <p:cTn id="7" dur="1" fill="hold">
                                          <p:stCondLst>
                                            <p:cond delay="499"/>
                                          </p:stCondLst>
                                        </p:cTn>
                                        <p:tgtEl>
                                          <p:spTgt spid="15"/>
                                        </p:tgtEl>
                                        <p:attrNameLst>
                                          <p:attrName>style.visibility</p:attrName>
                                        </p:attrNameLst>
                                      </p:cBhvr>
                                      <p:to>
                                        <p:strVal val="hidden"/>
                                      </p:to>
                                    </p:set>
                                  </p:childTnLst>
                                </p:cTn>
                              </p:par>
                              <p:par>
                                <p:cTn id="8" presetID="10" presetClass="exit" presetSubtype="0" fill="hold" grpId="2" nodeType="withEffect">
                                  <p:stCondLst>
                                    <p:cond delay="0"/>
                                  </p:stCondLst>
                                  <p:iterate type="lt">
                                    <p:tmPct val="0"/>
                                  </p:iterate>
                                  <p:childTnLst>
                                    <p:animEffect transition="out" filter="fade">
                                      <p:cBhvr>
                                        <p:cTn id="9" dur="500"/>
                                        <p:tgtEl>
                                          <p:spTgt spid="16"/>
                                        </p:tgtEl>
                                      </p:cBhvr>
                                    </p:animEffect>
                                    <p:set>
                                      <p:cBhvr>
                                        <p:cTn id="10" dur="1" fill="hold">
                                          <p:stCondLst>
                                            <p:cond delay="499"/>
                                          </p:stCondLst>
                                        </p:cTn>
                                        <p:tgtEl>
                                          <p:spTgt spid="16"/>
                                        </p:tgtEl>
                                        <p:attrNameLst>
                                          <p:attrName>style.visibility</p:attrName>
                                        </p:attrNameLst>
                                      </p:cBhvr>
                                      <p:to>
                                        <p:strVal val="hidden"/>
                                      </p:to>
                                    </p:set>
                                  </p:childTnLst>
                                </p:cTn>
                              </p:par>
                              <p:par>
                                <p:cTn id="11" presetID="10" presetClass="exit" presetSubtype="0" fill="hold" nodeType="withEffect">
                                  <p:stCondLst>
                                    <p:cond delay="500"/>
                                  </p:stCondLst>
                                  <p:childTnLst>
                                    <p:animEffect transition="out" filter="fade">
                                      <p:cBhvr>
                                        <p:cTn id="12" dur="1500"/>
                                        <p:tgtEl>
                                          <p:spTgt spid="18"/>
                                        </p:tgtEl>
                                      </p:cBhvr>
                                    </p:animEffect>
                                    <p:set>
                                      <p:cBhvr>
                                        <p:cTn id="13" dur="1" fill="hold">
                                          <p:stCondLst>
                                            <p:cond delay="1499"/>
                                          </p:stCondLst>
                                        </p:cTn>
                                        <p:tgtEl>
                                          <p:spTgt spid="18"/>
                                        </p:tgtEl>
                                        <p:attrNameLst>
                                          <p:attrName>style.visibility</p:attrName>
                                        </p:attrNameLst>
                                      </p:cBhvr>
                                      <p:to>
                                        <p:strVal val="hidden"/>
                                      </p:to>
                                    </p:set>
                                  </p:childTnLst>
                                </p:cTn>
                              </p:par>
                              <p:par>
                                <p:cTn id="14" presetID="10" presetClass="entr" presetSubtype="0" fill="hold" nodeType="withEffect">
                                  <p:stCondLst>
                                    <p:cond delay="500"/>
                                  </p:stCondLst>
                                  <p:childTnLst>
                                    <p:set>
                                      <p:cBhvr>
                                        <p:cTn id="15" dur="1" fill="hold">
                                          <p:stCondLst>
                                            <p:cond delay="0"/>
                                          </p:stCondLst>
                                        </p:cTn>
                                        <p:tgtEl>
                                          <p:spTgt spid="4"/>
                                        </p:tgtEl>
                                        <p:attrNameLst>
                                          <p:attrName>style.visibility</p:attrName>
                                        </p:attrNameLst>
                                      </p:cBhvr>
                                      <p:to>
                                        <p:strVal val="visible"/>
                                      </p:to>
                                    </p:set>
                                    <p:animEffect transition="in" filter="fade">
                                      <p:cBhvr>
                                        <p:cTn id="16" dur="1500"/>
                                        <p:tgtEl>
                                          <p:spTgt spid="4"/>
                                        </p:tgtEl>
                                      </p:cBhvr>
                                    </p:animEffect>
                                  </p:childTnLst>
                                </p:cTn>
                              </p:par>
                              <p:par>
                                <p:cTn id="17" presetID="22" presetClass="entr" presetSubtype="1" fill="hold" grpId="5" nodeType="withEffect">
                                  <p:stCondLst>
                                    <p:cond delay="1000"/>
                                  </p:stCondLst>
                                  <p:childTnLst>
                                    <p:set>
                                      <p:cBhvr>
                                        <p:cTn id="18" dur="1" fill="hold">
                                          <p:stCondLst>
                                            <p:cond delay="0"/>
                                          </p:stCondLst>
                                        </p:cTn>
                                        <p:tgtEl>
                                          <p:spTgt spid="17"/>
                                        </p:tgtEl>
                                        <p:attrNameLst>
                                          <p:attrName>style.visibility</p:attrName>
                                        </p:attrNameLst>
                                      </p:cBhvr>
                                      <p:to>
                                        <p:strVal val="visible"/>
                                      </p:to>
                                    </p:set>
                                    <p:animEffect transition="in" filter="wipe(up)">
                                      <p:cBhvr>
                                        <p:cTn id="19" dur="1500"/>
                                        <p:tgtEl>
                                          <p:spTgt spid="17"/>
                                        </p:tgtEl>
                                      </p:cBhvr>
                                    </p:animEffect>
                                  </p:childTnLst>
                                </p:cTn>
                              </p:par>
                            </p:childTnLst>
                          </p:cTn>
                        </p:par>
                        <p:par>
                          <p:cTn id="20" fill="hold">
                            <p:stCondLst>
                              <p:cond delay="2500"/>
                            </p:stCondLst>
                            <p:childTnLst>
                              <p:par>
                                <p:cTn id="21" presetID="42" presetClass="entr" presetSubtype="0" fill="hold" grpId="0" nodeType="afterEffect">
                                  <p:stCondLst>
                                    <p:cond delay="0"/>
                                  </p:stCondLst>
                                  <p:childTnLst>
                                    <p:set>
                                      <p:cBhvr>
                                        <p:cTn id="22" dur="1" fill="hold">
                                          <p:stCondLst>
                                            <p:cond delay="0"/>
                                          </p:stCondLst>
                                        </p:cTn>
                                        <p:tgtEl>
                                          <p:spTgt spid="7"/>
                                        </p:tgtEl>
                                        <p:attrNameLst>
                                          <p:attrName>style.visibility</p:attrName>
                                        </p:attrNameLst>
                                      </p:cBhvr>
                                      <p:to>
                                        <p:strVal val="visible"/>
                                      </p:to>
                                    </p:set>
                                    <p:animEffect transition="in" filter="fade">
                                      <p:cBhvr>
                                        <p:cTn id="23" dur="1500"/>
                                        <p:tgtEl>
                                          <p:spTgt spid="7"/>
                                        </p:tgtEl>
                                      </p:cBhvr>
                                    </p:animEffect>
                                    <p:anim calcmode="lin" valueType="num">
                                      <p:cBhvr>
                                        <p:cTn id="24" dur="1500" fill="hold"/>
                                        <p:tgtEl>
                                          <p:spTgt spid="7"/>
                                        </p:tgtEl>
                                        <p:attrNameLst>
                                          <p:attrName>ppt_x</p:attrName>
                                        </p:attrNameLst>
                                      </p:cBhvr>
                                      <p:tavLst>
                                        <p:tav tm="0">
                                          <p:val>
                                            <p:strVal val="#ppt_x"/>
                                          </p:val>
                                        </p:tav>
                                        <p:tav tm="100000">
                                          <p:val>
                                            <p:strVal val="#ppt_x"/>
                                          </p:val>
                                        </p:tav>
                                      </p:tavLst>
                                    </p:anim>
                                    <p:anim calcmode="lin" valueType="num">
                                      <p:cBhvr>
                                        <p:cTn id="25" dur="1500" fill="hold"/>
                                        <p:tgtEl>
                                          <p:spTgt spid="7"/>
                                        </p:tgtEl>
                                        <p:attrNameLst>
                                          <p:attrName>ppt_y</p:attrName>
                                        </p:attrNameLst>
                                      </p:cBhvr>
                                      <p:tavLst>
                                        <p:tav tm="0">
                                          <p:val>
                                            <p:strVal val="#ppt_y+.1"/>
                                          </p:val>
                                        </p:tav>
                                        <p:tav tm="100000">
                                          <p:val>
                                            <p:strVal val="#ppt_y"/>
                                          </p:val>
                                        </p:tav>
                                      </p:tavLst>
                                    </p:anim>
                                  </p:childTnLst>
                                </p:cTn>
                              </p:par>
                            </p:childTnLst>
                          </p:cTn>
                        </p:par>
                        <p:par>
                          <p:cTn id="26" fill="hold">
                            <p:stCondLst>
                              <p:cond delay="4000"/>
                            </p:stCondLst>
                            <p:childTnLst>
                              <p:par>
                                <p:cTn id="27" presetID="53" presetClass="entr" presetSubtype="16" fill="hold" nodeType="afterEffect">
                                  <p:stCondLst>
                                    <p:cond delay="0"/>
                                  </p:stCondLst>
                                  <p:childTnLst>
                                    <p:set>
                                      <p:cBhvr>
                                        <p:cTn id="28" dur="1" fill="hold">
                                          <p:stCondLst>
                                            <p:cond delay="0"/>
                                          </p:stCondLst>
                                        </p:cTn>
                                        <p:tgtEl>
                                          <p:spTgt spid="21"/>
                                        </p:tgtEl>
                                        <p:attrNameLst>
                                          <p:attrName>style.visibility</p:attrName>
                                        </p:attrNameLst>
                                      </p:cBhvr>
                                      <p:to>
                                        <p:strVal val="visible"/>
                                      </p:to>
                                    </p:set>
                                    <p:anim calcmode="lin" valueType="num">
                                      <p:cBhvr>
                                        <p:cTn id="29" dur="1000" fill="hold"/>
                                        <p:tgtEl>
                                          <p:spTgt spid="21"/>
                                        </p:tgtEl>
                                        <p:attrNameLst>
                                          <p:attrName>ppt_w</p:attrName>
                                        </p:attrNameLst>
                                      </p:cBhvr>
                                      <p:tavLst>
                                        <p:tav tm="0">
                                          <p:val>
                                            <p:fltVal val="0"/>
                                          </p:val>
                                        </p:tav>
                                        <p:tav tm="100000">
                                          <p:val>
                                            <p:strVal val="#ppt_w"/>
                                          </p:val>
                                        </p:tav>
                                      </p:tavLst>
                                    </p:anim>
                                    <p:anim calcmode="lin" valueType="num">
                                      <p:cBhvr>
                                        <p:cTn id="30" dur="1000" fill="hold"/>
                                        <p:tgtEl>
                                          <p:spTgt spid="21"/>
                                        </p:tgtEl>
                                        <p:attrNameLst>
                                          <p:attrName>ppt_h</p:attrName>
                                        </p:attrNameLst>
                                      </p:cBhvr>
                                      <p:tavLst>
                                        <p:tav tm="0">
                                          <p:val>
                                            <p:fltVal val="0"/>
                                          </p:val>
                                        </p:tav>
                                        <p:tav tm="100000">
                                          <p:val>
                                            <p:strVal val="#ppt_h"/>
                                          </p:val>
                                        </p:tav>
                                      </p:tavLst>
                                    </p:anim>
                                    <p:animEffect transition="in" filter="fade">
                                      <p:cBhvr>
                                        <p:cTn id="31" dur="1000"/>
                                        <p:tgtEl>
                                          <p:spTgt spid="21"/>
                                        </p:tgtEl>
                                      </p:cBhvr>
                                    </p:animEffect>
                                  </p:childTnLst>
                                </p:cTn>
                              </p:par>
                            </p:childTnLst>
                          </p:cTn>
                        </p:par>
                        <p:par>
                          <p:cTn id="32" fill="hold">
                            <p:stCondLst>
                              <p:cond delay="5000"/>
                            </p:stCondLst>
                            <p:childTnLst>
                              <p:par>
                                <p:cTn id="33" presetID="53" presetClass="entr" presetSubtype="16" fill="hold" nodeType="afterEffect">
                                  <p:stCondLst>
                                    <p:cond delay="0"/>
                                  </p:stCondLst>
                                  <p:childTnLst>
                                    <p:set>
                                      <p:cBhvr>
                                        <p:cTn id="34" dur="1" fill="hold">
                                          <p:stCondLst>
                                            <p:cond delay="0"/>
                                          </p:stCondLst>
                                        </p:cTn>
                                        <p:tgtEl>
                                          <p:spTgt spid="20"/>
                                        </p:tgtEl>
                                        <p:attrNameLst>
                                          <p:attrName>style.visibility</p:attrName>
                                        </p:attrNameLst>
                                      </p:cBhvr>
                                      <p:to>
                                        <p:strVal val="visible"/>
                                      </p:to>
                                    </p:set>
                                    <p:anim calcmode="lin" valueType="num">
                                      <p:cBhvr>
                                        <p:cTn id="35" dur="1000" fill="hold"/>
                                        <p:tgtEl>
                                          <p:spTgt spid="20"/>
                                        </p:tgtEl>
                                        <p:attrNameLst>
                                          <p:attrName>ppt_w</p:attrName>
                                        </p:attrNameLst>
                                      </p:cBhvr>
                                      <p:tavLst>
                                        <p:tav tm="0">
                                          <p:val>
                                            <p:fltVal val="0"/>
                                          </p:val>
                                        </p:tav>
                                        <p:tav tm="100000">
                                          <p:val>
                                            <p:strVal val="#ppt_w"/>
                                          </p:val>
                                        </p:tav>
                                      </p:tavLst>
                                    </p:anim>
                                    <p:anim calcmode="lin" valueType="num">
                                      <p:cBhvr>
                                        <p:cTn id="36" dur="1000" fill="hold"/>
                                        <p:tgtEl>
                                          <p:spTgt spid="20"/>
                                        </p:tgtEl>
                                        <p:attrNameLst>
                                          <p:attrName>ppt_h</p:attrName>
                                        </p:attrNameLst>
                                      </p:cBhvr>
                                      <p:tavLst>
                                        <p:tav tm="0">
                                          <p:val>
                                            <p:fltVal val="0"/>
                                          </p:val>
                                        </p:tav>
                                        <p:tav tm="100000">
                                          <p:val>
                                            <p:strVal val="#ppt_h"/>
                                          </p:val>
                                        </p:tav>
                                      </p:tavLst>
                                    </p:anim>
                                    <p:animEffect transition="in" filter="fade">
                                      <p:cBhvr>
                                        <p:cTn id="37" dur="1000"/>
                                        <p:tgtEl>
                                          <p:spTgt spid="20"/>
                                        </p:tgtEl>
                                      </p:cBhvr>
                                    </p:animEffect>
                                  </p:childTnLst>
                                </p:cTn>
                              </p:par>
                            </p:childTnLst>
                          </p:cTn>
                        </p:par>
                        <p:par>
                          <p:cTn id="38" fill="hold">
                            <p:stCondLst>
                              <p:cond delay="6000"/>
                            </p:stCondLst>
                            <p:childTnLst>
                              <p:par>
                                <p:cTn id="39" presetID="53" presetClass="entr" presetSubtype="16" fill="hold" nodeType="afterEffect">
                                  <p:stCondLst>
                                    <p:cond delay="0"/>
                                  </p:stCondLst>
                                  <p:childTnLst>
                                    <p:set>
                                      <p:cBhvr>
                                        <p:cTn id="40" dur="1" fill="hold">
                                          <p:stCondLst>
                                            <p:cond delay="0"/>
                                          </p:stCondLst>
                                        </p:cTn>
                                        <p:tgtEl>
                                          <p:spTgt spid="26"/>
                                        </p:tgtEl>
                                        <p:attrNameLst>
                                          <p:attrName>style.visibility</p:attrName>
                                        </p:attrNameLst>
                                      </p:cBhvr>
                                      <p:to>
                                        <p:strVal val="visible"/>
                                      </p:to>
                                    </p:set>
                                    <p:anim calcmode="lin" valueType="num">
                                      <p:cBhvr>
                                        <p:cTn id="41" dur="1000" fill="hold"/>
                                        <p:tgtEl>
                                          <p:spTgt spid="26"/>
                                        </p:tgtEl>
                                        <p:attrNameLst>
                                          <p:attrName>ppt_w</p:attrName>
                                        </p:attrNameLst>
                                      </p:cBhvr>
                                      <p:tavLst>
                                        <p:tav tm="0">
                                          <p:val>
                                            <p:fltVal val="0"/>
                                          </p:val>
                                        </p:tav>
                                        <p:tav tm="100000">
                                          <p:val>
                                            <p:strVal val="#ppt_w"/>
                                          </p:val>
                                        </p:tav>
                                      </p:tavLst>
                                    </p:anim>
                                    <p:anim calcmode="lin" valueType="num">
                                      <p:cBhvr>
                                        <p:cTn id="42" dur="1000" fill="hold"/>
                                        <p:tgtEl>
                                          <p:spTgt spid="26"/>
                                        </p:tgtEl>
                                        <p:attrNameLst>
                                          <p:attrName>ppt_h</p:attrName>
                                        </p:attrNameLst>
                                      </p:cBhvr>
                                      <p:tavLst>
                                        <p:tav tm="0">
                                          <p:val>
                                            <p:fltVal val="0"/>
                                          </p:val>
                                        </p:tav>
                                        <p:tav tm="100000">
                                          <p:val>
                                            <p:strVal val="#ppt_h"/>
                                          </p:val>
                                        </p:tav>
                                      </p:tavLst>
                                    </p:anim>
                                    <p:animEffect transition="in" filter="fade">
                                      <p:cBhvr>
                                        <p:cTn id="43" dur="1000"/>
                                        <p:tgtEl>
                                          <p:spTgt spid="26"/>
                                        </p:tgtEl>
                                      </p:cBhvr>
                                    </p:animEffect>
                                  </p:childTnLst>
                                </p:cTn>
                              </p:par>
                            </p:childTnLst>
                          </p:cTn>
                        </p:par>
                        <p:par>
                          <p:cTn id="44" fill="hold">
                            <p:stCondLst>
                              <p:cond delay="7000"/>
                            </p:stCondLst>
                            <p:childTnLst>
                              <p:par>
                                <p:cTn id="45" presetID="53" presetClass="entr" presetSubtype="16" fill="hold" nodeType="afterEffect">
                                  <p:stCondLst>
                                    <p:cond delay="0"/>
                                  </p:stCondLst>
                                  <p:childTnLst>
                                    <p:set>
                                      <p:cBhvr>
                                        <p:cTn id="46" dur="1" fill="hold">
                                          <p:stCondLst>
                                            <p:cond delay="0"/>
                                          </p:stCondLst>
                                        </p:cTn>
                                        <p:tgtEl>
                                          <p:spTgt spid="25"/>
                                        </p:tgtEl>
                                        <p:attrNameLst>
                                          <p:attrName>style.visibility</p:attrName>
                                        </p:attrNameLst>
                                      </p:cBhvr>
                                      <p:to>
                                        <p:strVal val="visible"/>
                                      </p:to>
                                    </p:set>
                                    <p:anim calcmode="lin" valueType="num">
                                      <p:cBhvr>
                                        <p:cTn id="47" dur="1500" fill="hold"/>
                                        <p:tgtEl>
                                          <p:spTgt spid="25"/>
                                        </p:tgtEl>
                                        <p:attrNameLst>
                                          <p:attrName>ppt_w</p:attrName>
                                        </p:attrNameLst>
                                      </p:cBhvr>
                                      <p:tavLst>
                                        <p:tav tm="0">
                                          <p:val>
                                            <p:fltVal val="0"/>
                                          </p:val>
                                        </p:tav>
                                        <p:tav tm="100000">
                                          <p:val>
                                            <p:strVal val="#ppt_w"/>
                                          </p:val>
                                        </p:tav>
                                      </p:tavLst>
                                    </p:anim>
                                    <p:anim calcmode="lin" valueType="num">
                                      <p:cBhvr>
                                        <p:cTn id="48" dur="1500" fill="hold"/>
                                        <p:tgtEl>
                                          <p:spTgt spid="25"/>
                                        </p:tgtEl>
                                        <p:attrNameLst>
                                          <p:attrName>ppt_h</p:attrName>
                                        </p:attrNameLst>
                                      </p:cBhvr>
                                      <p:tavLst>
                                        <p:tav tm="0">
                                          <p:val>
                                            <p:fltVal val="0"/>
                                          </p:val>
                                        </p:tav>
                                        <p:tav tm="100000">
                                          <p:val>
                                            <p:strVal val="#ppt_h"/>
                                          </p:val>
                                        </p:tav>
                                      </p:tavLst>
                                    </p:anim>
                                    <p:animEffect transition="in" filter="fade">
                                      <p:cBhvr>
                                        <p:cTn id="49" dur="1500"/>
                                        <p:tgtEl>
                                          <p:spTgt spid="25"/>
                                        </p:tgtEl>
                                      </p:cBhvr>
                                    </p:animEffect>
                                  </p:childTnLst>
                                </p:cTn>
                              </p:par>
                              <p:par>
                                <p:cTn id="50" presetID="53" presetClass="entr" presetSubtype="16" fill="hold" grpId="0" nodeType="withEffect">
                                  <p:stCondLst>
                                    <p:cond delay="0"/>
                                  </p:stCondLst>
                                  <p:childTnLst>
                                    <p:set>
                                      <p:cBhvr>
                                        <p:cTn id="51" dur="1" fill="hold">
                                          <p:stCondLst>
                                            <p:cond delay="0"/>
                                          </p:stCondLst>
                                        </p:cTn>
                                        <p:tgtEl>
                                          <p:spTgt spid="19"/>
                                        </p:tgtEl>
                                        <p:attrNameLst>
                                          <p:attrName>style.visibility</p:attrName>
                                        </p:attrNameLst>
                                      </p:cBhvr>
                                      <p:to>
                                        <p:strVal val="visible"/>
                                      </p:to>
                                    </p:set>
                                    <p:anim calcmode="lin" valueType="num">
                                      <p:cBhvr>
                                        <p:cTn id="52" dur="1500" fill="hold"/>
                                        <p:tgtEl>
                                          <p:spTgt spid="19"/>
                                        </p:tgtEl>
                                        <p:attrNameLst>
                                          <p:attrName>ppt_w</p:attrName>
                                        </p:attrNameLst>
                                      </p:cBhvr>
                                      <p:tavLst>
                                        <p:tav tm="0">
                                          <p:val>
                                            <p:fltVal val="0"/>
                                          </p:val>
                                        </p:tav>
                                        <p:tav tm="100000">
                                          <p:val>
                                            <p:strVal val="#ppt_w"/>
                                          </p:val>
                                        </p:tav>
                                      </p:tavLst>
                                    </p:anim>
                                    <p:anim calcmode="lin" valueType="num">
                                      <p:cBhvr>
                                        <p:cTn id="53" dur="1500" fill="hold"/>
                                        <p:tgtEl>
                                          <p:spTgt spid="19"/>
                                        </p:tgtEl>
                                        <p:attrNameLst>
                                          <p:attrName>ppt_h</p:attrName>
                                        </p:attrNameLst>
                                      </p:cBhvr>
                                      <p:tavLst>
                                        <p:tav tm="0">
                                          <p:val>
                                            <p:fltVal val="0"/>
                                          </p:val>
                                        </p:tav>
                                        <p:tav tm="100000">
                                          <p:val>
                                            <p:strVal val="#ppt_h"/>
                                          </p:val>
                                        </p:tav>
                                      </p:tavLst>
                                    </p:anim>
                                    <p:animEffect transition="in" filter="fade">
                                      <p:cBhvr>
                                        <p:cTn id="54" dur="1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55" restart="whenNotActive" fill="hold" evtFilter="cancelBubble" nodeType="interactiveSeq">
                <p:stCondLst>
                  <p:cond evt="onClick" delay="0">
                    <p:tgtEl>
                      <p:spTgt spid="20"/>
                    </p:tgtEl>
                  </p:cond>
                </p:stCondLst>
                <p:endSync evt="end" delay="0">
                  <p:rtn val="all"/>
                </p:endSync>
                <p:childTnLst>
                  <p:par>
                    <p:cTn id="56" fill="hold">
                      <p:stCondLst>
                        <p:cond delay="0"/>
                      </p:stCondLst>
                      <p:childTnLst>
                        <p:par>
                          <p:cTn id="57" fill="hold">
                            <p:stCondLst>
                              <p:cond delay="0"/>
                            </p:stCondLst>
                            <p:childTnLst>
                              <p:par>
                                <p:cTn id="58" presetID="10" presetClass="exit" presetSubtype="0" fill="hold" grpId="1" nodeType="clickEffect">
                                  <p:stCondLst>
                                    <p:cond delay="0"/>
                                  </p:stCondLst>
                                  <p:iterate type="lt">
                                    <p:tmPct val="0"/>
                                  </p:iterate>
                                  <p:childTnLst>
                                    <p:animEffect transition="out" filter="fade">
                                      <p:cBhvr>
                                        <p:cTn id="59" dur="500"/>
                                        <p:tgtEl>
                                          <p:spTgt spid="15"/>
                                        </p:tgtEl>
                                      </p:cBhvr>
                                    </p:animEffect>
                                    <p:set>
                                      <p:cBhvr>
                                        <p:cTn id="60" dur="1" fill="hold">
                                          <p:stCondLst>
                                            <p:cond delay="499"/>
                                          </p:stCondLst>
                                        </p:cTn>
                                        <p:tgtEl>
                                          <p:spTgt spid="15"/>
                                        </p:tgtEl>
                                        <p:attrNameLst>
                                          <p:attrName>style.visibility</p:attrName>
                                        </p:attrNameLst>
                                      </p:cBhvr>
                                      <p:to>
                                        <p:strVal val="hidden"/>
                                      </p:to>
                                    </p:set>
                                  </p:childTnLst>
                                </p:cTn>
                              </p:par>
                              <p:par>
                                <p:cTn id="61" presetID="10" presetClass="exit" presetSubtype="0" fill="hold" grpId="1" nodeType="withEffect">
                                  <p:stCondLst>
                                    <p:cond delay="0"/>
                                  </p:stCondLst>
                                  <p:childTnLst>
                                    <p:animEffect transition="out" filter="fade">
                                      <p:cBhvr>
                                        <p:cTn id="62" dur="500"/>
                                        <p:tgtEl>
                                          <p:spTgt spid="17"/>
                                        </p:tgtEl>
                                      </p:cBhvr>
                                    </p:animEffect>
                                    <p:set>
                                      <p:cBhvr>
                                        <p:cTn id="63" dur="1" fill="hold">
                                          <p:stCondLst>
                                            <p:cond delay="499"/>
                                          </p:stCondLst>
                                        </p:cTn>
                                        <p:tgtEl>
                                          <p:spTgt spid="17"/>
                                        </p:tgtEl>
                                        <p:attrNameLst>
                                          <p:attrName>style.visibility</p:attrName>
                                        </p:attrNameLst>
                                      </p:cBhvr>
                                      <p:to>
                                        <p:strVal val="hidden"/>
                                      </p:to>
                                    </p:set>
                                  </p:childTnLst>
                                </p:cTn>
                              </p:par>
                            </p:childTnLst>
                          </p:cTn>
                        </p:par>
                        <p:par>
                          <p:cTn id="64" fill="hold">
                            <p:stCondLst>
                              <p:cond delay="500"/>
                            </p:stCondLst>
                            <p:childTnLst>
                              <p:par>
                                <p:cTn id="65" presetID="22" presetClass="entr" presetSubtype="1" fill="hold" grpId="5" nodeType="afterEffect">
                                  <p:stCondLst>
                                    <p:cond delay="0"/>
                                  </p:stCondLst>
                                  <p:iterate type="lt">
                                    <p:tmPct val="0"/>
                                  </p:iterate>
                                  <p:childTnLst>
                                    <p:set>
                                      <p:cBhvr>
                                        <p:cTn id="66" dur="1" fill="hold">
                                          <p:stCondLst>
                                            <p:cond delay="0"/>
                                          </p:stCondLst>
                                        </p:cTn>
                                        <p:tgtEl>
                                          <p:spTgt spid="16"/>
                                        </p:tgtEl>
                                        <p:attrNameLst>
                                          <p:attrName>style.visibility</p:attrName>
                                        </p:attrNameLst>
                                      </p:cBhvr>
                                      <p:to>
                                        <p:strVal val="visible"/>
                                      </p:to>
                                    </p:set>
                                    <p:animEffect transition="in" filter="wipe(up)">
                                      <p:cBhvr>
                                        <p:cTn id="67" dur="1500"/>
                                        <p:tgtEl>
                                          <p:spTgt spid="16"/>
                                        </p:tgtEl>
                                      </p:cBhvr>
                                    </p:animEffect>
                                  </p:childTnLst>
                                </p:cTn>
                              </p:par>
                            </p:childTnLst>
                          </p:cTn>
                        </p:par>
                      </p:childTnLst>
                    </p:cTn>
                  </p:par>
                </p:childTnLst>
              </p:cTn>
              <p:nextCondLst>
                <p:cond evt="onClick" delay="0">
                  <p:tgtEl>
                    <p:spTgt spid="20"/>
                  </p:tgtEl>
                </p:cond>
              </p:nextCondLst>
            </p:seq>
            <p:seq concurrent="1" nextAc="seek">
              <p:cTn id="68" restart="whenNotActive" fill="hold" evtFilter="cancelBubble" nodeType="interactiveSeq">
                <p:stCondLst>
                  <p:cond evt="onClick" delay="0">
                    <p:tgtEl>
                      <p:spTgt spid="21"/>
                    </p:tgtEl>
                  </p:cond>
                </p:stCondLst>
                <p:endSync evt="end" delay="0">
                  <p:rtn val="all"/>
                </p:endSync>
                <p:childTnLst>
                  <p:par>
                    <p:cTn id="69" fill="hold">
                      <p:stCondLst>
                        <p:cond delay="0"/>
                      </p:stCondLst>
                      <p:childTnLst>
                        <p:par>
                          <p:cTn id="70" fill="hold">
                            <p:stCondLst>
                              <p:cond delay="0"/>
                            </p:stCondLst>
                            <p:childTnLst>
                              <p:par>
                                <p:cTn id="71" presetID="10" presetClass="exit" presetSubtype="0" fill="hold" grpId="3" nodeType="clickEffect">
                                  <p:stCondLst>
                                    <p:cond delay="0"/>
                                  </p:stCondLst>
                                  <p:iterate type="lt">
                                    <p:tmPct val="0"/>
                                  </p:iterate>
                                  <p:childTnLst>
                                    <p:animEffect transition="out" filter="fade">
                                      <p:cBhvr>
                                        <p:cTn id="72" dur="500"/>
                                        <p:tgtEl>
                                          <p:spTgt spid="15"/>
                                        </p:tgtEl>
                                      </p:cBhvr>
                                    </p:animEffect>
                                    <p:set>
                                      <p:cBhvr>
                                        <p:cTn id="73" dur="1" fill="hold">
                                          <p:stCondLst>
                                            <p:cond delay="499"/>
                                          </p:stCondLst>
                                        </p:cTn>
                                        <p:tgtEl>
                                          <p:spTgt spid="15"/>
                                        </p:tgtEl>
                                        <p:attrNameLst>
                                          <p:attrName>style.visibility</p:attrName>
                                        </p:attrNameLst>
                                      </p:cBhvr>
                                      <p:to>
                                        <p:strVal val="hidden"/>
                                      </p:to>
                                    </p:set>
                                  </p:childTnLst>
                                </p:cTn>
                              </p:par>
                              <p:par>
                                <p:cTn id="74" presetID="10" presetClass="exit" presetSubtype="0" fill="hold" grpId="3" nodeType="withEffect">
                                  <p:stCondLst>
                                    <p:cond delay="0"/>
                                  </p:stCondLst>
                                  <p:iterate type="lt">
                                    <p:tmPct val="0"/>
                                  </p:iterate>
                                  <p:childTnLst>
                                    <p:animEffect transition="out" filter="fade">
                                      <p:cBhvr>
                                        <p:cTn id="75" dur="500"/>
                                        <p:tgtEl>
                                          <p:spTgt spid="16"/>
                                        </p:tgtEl>
                                      </p:cBhvr>
                                    </p:animEffect>
                                    <p:set>
                                      <p:cBhvr>
                                        <p:cTn id="76" dur="1" fill="hold">
                                          <p:stCondLst>
                                            <p:cond delay="499"/>
                                          </p:stCondLst>
                                        </p:cTn>
                                        <p:tgtEl>
                                          <p:spTgt spid="16"/>
                                        </p:tgtEl>
                                        <p:attrNameLst>
                                          <p:attrName>style.visibility</p:attrName>
                                        </p:attrNameLst>
                                      </p:cBhvr>
                                      <p:to>
                                        <p:strVal val="hidden"/>
                                      </p:to>
                                    </p:set>
                                  </p:childTnLst>
                                </p:cTn>
                              </p:par>
                            </p:childTnLst>
                          </p:cTn>
                        </p:par>
                        <p:par>
                          <p:cTn id="77" fill="hold">
                            <p:stCondLst>
                              <p:cond delay="500"/>
                            </p:stCondLst>
                            <p:childTnLst>
                              <p:par>
                                <p:cTn id="78" presetID="22" presetClass="entr" presetSubtype="1" fill="hold" grpId="6" nodeType="afterEffect">
                                  <p:stCondLst>
                                    <p:cond delay="0"/>
                                  </p:stCondLst>
                                  <p:childTnLst>
                                    <p:set>
                                      <p:cBhvr>
                                        <p:cTn id="79" dur="1" fill="hold">
                                          <p:stCondLst>
                                            <p:cond delay="0"/>
                                          </p:stCondLst>
                                        </p:cTn>
                                        <p:tgtEl>
                                          <p:spTgt spid="17"/>
                                        </p:tgtEl>
                                        <p:attrNameLst>
                                          <p:attrName>style.visibility</p:attrName>
                                        </p:attrNameLst>
                                      </p:cBhvr>
                                      <p:to>
                                        <p:strVal val="visible"/>
                                      </p:to>
                                    </p:set>
                                    <p:animEffect transition="in" filter="wipe(up)">
                                      <p:cBhvr>
                                        <p:cTn id="80" dur="1500"/>
                                        <p:tgtEl>
                                          <p:spTgt spid="17"/>
                                        </p:tgtEl>
                                      </p:cBhvr>
                                    </p:animEffect>
                                  </p:childTnLst>
                                </p:cTn>
                              </p:par>
                            </p:childTnLst>
                          </p:cTn>
                        </p:par>
                      </p:childTnLst>
                    </p:cTn>
                  </p:par>
                </p:childTnLst>
              </p:cTn>
              <p:nextCondLst>
                <p:cond evt="onClick" delay="0">
                  <p:tgtEl>
                    <p:spTgt spid="21"/>
                  </p:tgtEl>
                </p:cond>
              </p:nextCondLst>
            </p:seq>
            <p:seq concurrent="1" nextAc="seek">
              <p:cTn id="81" restart="whenNotActive" fill="hold" evtFilter="cancelBubble" nodeType="interactiveSeq">
                <p:stCondLst>
                  <p:cond evt="onClick" delay="0">
                    <p:tgtEl>
                      <p:spTgt spid="26"/>
                    </p:tgtEl>
                  </p:cond>
                </p:stCondLst>
                <p:endSync evt="end" delay="0">
                  <p:rtn val="all"/>
                </p:endSync>
                <p:childTnLst>
                  <p:par>
                    <p:cTn id="82" fill="hold">
                      <p:stCondLst>
                        <p:cond delay="0"/>
                      </p:stCondLst>
                      <p:childTnLst>
                        <p:par>
                          <p:cTn id="83" fill="hold">
                            <p:stCondLst>
                              <p:cond delay="0"/>
                            </p:stCondLst>
                            <p:childTnLst>
                              <p:par>
                                <p:cTn id="84" presetID="10" presetClass="exit" presetSubtype="0" fill="hold" grpId="4" nodeType="clickEffect">
                                  <p:stCondLst>
                                    <p:cond delay="0"/>
                                  </p:stCondLst>
                                  <p:childTnLst>
                                    <p:animEffect transition="out" filter="fade">
                                      <p:cBhvr>
                                        <p:cTn id="85" dur="500"/>
                                        <p:tgtEl>
                                          <p:spTgt spid="17"/>
                                        </p:tgtEl>
                                      </p:cBhvr>
                                    </p:animEffect>
                                    <p:set>
                                      <p:cBhvr>
                                        <p:cTn id="86" dur="1" fill="hold">
                                          <p:stCondLst>
                                            <p:cond delay="499"/>
                                          </p:stCondLst>
                                        </p:cTn>
                                        <p:tgtEl>
                                          <p:spTgt spid="17"/>
                                        </p:tgtEl>
                                        <p:attrNameLst>
                                          <p:attrName>style.visibility</p:attrName>
                                        </p:attrNameLst>
                                      </p:cBhvr>
                                      <p:to>
                                        <p:strVal val="hidden"/>
                                      </p:to>
                                    </p:set>
                                  </p:childTnLst>
                                </p:cTn>
                              </p:par>
                              <p:par>
                                <p:cTn id="87" presetID="10" presetClass="exit" presetSubtype="0" fill="hold" grpId="4" nodeType="withEffect">
                                  <p:stCondLst>
                                    <p:cond delay="0"/>
                                  </p:stCondLst>
                                  <p:iterate type="lt">
                                    <p:tmPct val="0"/>
                                  </p:iterate>
                                  <p:childTnLst>
                                    <p:animEffect transition="out" filter="fade">
                                      <p:cBhvr>
                                        <p:cTn id="88" dur="500"/>
                                        <p:tgtEl>
                                          <p:spTgt spid="16"/>
                                        </p:tgtEl>
                                      </p:cBhvr>
                                    </p:animEffect>
                                    <p:set>
                                      <p:cBhvr>
                                        <p:cTn id="89" dur="1" fill="hold">
                                          <p:stCondLst>
                                            <p:cond delay="499"/>
                                          </p:stCondLst>
                                        </p:cTn>
                                        <p:tgtEl>
                                          <p:spTgt spid="16"/>
                                        </p:tgtEl>
                                        <p:attrNameLst>
                                          <p:attrName>style.visibility</p:attrName>
                                        </p:attrNameLst>
                                      </p:cBhvr>
                                      <p:to>
                                        <p:strVal val="hidden"/>
                                      </p:to>
                                    </p:set>
                                  </p:childTnLst>
                                </p:cTn>
                              </p:par>
                            </p:childTnLst>
                          </p:cTn>
                        </p:par>
                        <p:par>
                          <p:cTn id="90" fill="hold">
                            <p:stCondLst>
                              <p:cond delay="500"/>
                            </p:stCondLst>
                            <p:childTnLst>
                              <p:par>
                                <p:cTn id="91" presetID="22" presetClass="entr" presetSubtype="1" fill="hold" grpId="5" nodeType="afterEffect">
                                  <p:stCondLst>
                                    <p:cond delay="0"/>
                                  </p:stCondLst>
                                  <p:iterate type="lt">
                                    <p:tmPct val="0"/>
                                  </p:iterate>
                                  <p:childTnLst>
                                    <p:set>
                                      <p:cBhvr>
                                        <p:cTn id="92" dur="1" fill="hold">
                                          <p:stCondLst>
                                            <p:cond delay="0"/>
                                          </p:stCondLst>
                                        </p:cTn>
                                        <p:tgtEl>
                                          <p:spTgt spid="15"/>
                                        </p:tgtEl>
                                        <p:attrNameLst>
                                          <p:attrName>style.visibility</p:attrName>
                                        </p:attrNameLst>
                                      </p:cBhvr>
                                      <p:to>
                                        <p:strVal val="visible"/>
                                      </p:to>
                                    </p:set>
                                    <p:animEffect transition="in" filter="wipe(up)">
                                      <p:cBhvr>
                                        <p:cTn id="93" dur="1500"/>
                                        <p:tgtEl>
                                          <p:spTgt spid="15"/>
                                        </p:tgtEl>
                                      </p:cBhvr>
                                    </p:animEffect>
                                  </p:childTnLst>
                                </p:cTn>
                              </p:par>
                            </p:childTnLst>
                          </p:cTn>
                        </p:par>
                      </p:childTnLst>
                    </p:cTn>
                  </p:par>
                </p:childTnLst>
              </p:cTn>
              <p:nextCondLst>
                <p:cond evt="onClick" delay="0">
                  <p:tgtEl>
                    <p:spTgt spid="26"/>
                  </p:tgtEl>
                </p:cond>
              </p:nextCondLst>
            </p:seq>
          </p:childTnLst>
        </p:cTn>
      </p:par>
    </p:tnLst>
    <p:bldLst>
      <p:bldP spid="15" grpId="1"/>
      <p:bldP spid="15" grpId="2"/>
      <p:bldP spid="15" grpId="3"/>
      <p:bldP spid="15" grpId="5"/>
      <p:bldP spid="16" grpId="2"/>
      <p:bldP spid="16" grpId="3"/>
      <p:bldP spid="16" grpId="4"/>
      <p:bldP spid="16" grpId="5"/>
      <p:bldP spid="17" grpId="1"/>
      <p:bldP spid="17" grpId="4"/>
      <p:bldP spid="17" grpId="5"/>
      <p:bldP spid="17" grpId="6"/>
      <p:bldP spid="7" grpId="0"/>
      <p:bldP spid="19"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1">
            <a:extLst>
              <a:ext uri="{FF2B5EF4-FFF2-40B4-BE49-F238E27FC236}">
                <a16:creationId xmlns:a16="http://schemas.microsoft.com/office/drawing/2014/main" id="{49205A38-5826-4764-A73B-D0368662CDF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52" y="0"/>
            <a:ext cx="13645445" cy="7675563"/>
          </a:xfrm>
          <a:prstGeom prst="rect">
            <a:avLst/>
          </a:prstGeom>
        </p:spPr>
      </p:pic>
      <p:pic>
        <p:nvPicPr>
          <p:cNvPr id="7" name="Rám">
            <a:extLst>
              <a:ext uri="{FF2B5EF4-FFF2-40B4-BE49-F238E27FC236}">
                <a16:creationId xmlns:a16="http://schemas.microsoft.com/office/drawing/2014/main" id="{BDBA5414-E2B1-4A26-BBA5-403DEC0C585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52" y="0"/>
            <a:ext cx="13645445" cy="7675563"/>
          </a:xfrm>
          <a:prstGeom prst="rect">
            <a:avLst/>
          </a:prstGeom>
        </p:spPr>
      </p:pic>
      <p:sp>
        <p:nvSpPr>
          <p:cNvPr id="5" name="Autor">
            <a:extLst>
              <a:ext uri="{FF2B5EF4-FFF2-40B4-BE49-F238E27FC236}">
                <a16:creationId xmlns:a16="http://schemas.microsoft.com/office/drawing/2014/main" id="{0C0FE959-2594-4CA7-8BC2-95C3E5BA3938}"/>
              </a:ext>
            </a:extLst>
          </p:cNvPr>
          <p:cNvSpPr/>
          <p:nvPr/>
        </p:nvSpPr>
        <p:spPr>
          <a:xfrm>
            <a:off x="11791757" y="7101242"/>
            <a:ext cx="1283855" cy="272415"/>
          </a:xfrm>
          <a:prstGeom prst="flowChartAlternateProcess">
            <a:avLst/>
          </a:prstGeom>
          <a:gradFill flip="none" rotWithShape="1">
            <a:gsLst>
              <a:gs pos="100000">
                <a:schemeClr val="accent2">
                  <a:lumMod val="60000"/>
                  <a:lumOff val="40000"/>
                </a:schemeClr>
              </a:gs>
              <a:gs pos="2000">
                <a:schemeClr val="accent2">
                  <a:lumMod val="60000"/>
                  <a:lumOff val="40000"/>
                </a:schemeClr>
              </a:gs>
              <a:gs pos="48632">
                <a:schemeClr val="accent2">
                  <a:lumMod val="50000"/>
                </a:schemeClr>
              </a:gs>
              <a:gs pos="14000">
                <a:schemeClr val="accent2">
                  <a:lumMod val="75000"/>
                </a:schemeClr>
              </a:gs>
              <a:gs pos="86000">
                <a:schemeClr val="accent2">
                  <a:lumMod val="75000"/>
                </a:schemeClr>
              </a:gs>
            </a:gsLst>
            <a:lin ang="10800000" scaled="1"/>
            <a:tileRect/>
          </a:gradFill>
          <a:ln>
            <a:solidFill>
              <a:schemeClr val="bg1"/>
            </a:solidFill>
          </a:ln>
          <a:effectLst>
            <a:softEdge rad="0"/>
          </a:effectLst>
        </p:spPr>
        <p:txBody>
          <a:bodyPr wrap="none" lIns="72000" tIns="0" rIns="72000" bIns="0" rtlCol="0">
            <a:spAutoFit/>
          </a:bodyPr>
          <a:lstStyle/>
          <a:p>
            <a:pPr algn="r" defTabSz="864042">
              <a:defRPr/>
            </a:pPr>
            <a:r>
              <a:rPr lang="sk-SK" sz="1600" b="1" kern="0">
                <a:solidFill>
                  <a:prstClr val="white"/>
                </a:solidFill>
                <a:effectLst>
                  <a:outerShdw blurRad="38100" dist="38100" dir="2700000" algn="tl">
                    <a:srgbClr val="000000">
                      <a:alpha val="43137"/>
                    </a:srgbClr>
                  </a:outerShdw>
                </a:effectLst>
                <a:latin typeface="AngsanaUPC" panose="02020603050405020304" pitchFamily="18" charset="-34"/>
                <a:cs typeface="AngsanaUPC" panose="02020603050405020304" pitchFamily="18" charset="-34"/>
              </a:rPr>
              <a:t>Photo © Sekerka D</a:t>
            </a:r>
            <a:endParaRPr lang="en-US" sz="1600" b="1" kern="0">
              <a:solidFill>
                <a:prstClr val="white"/>
              </a:solidFill>
              <a:effectLst>
                <a:outerShdw blurRad="38100" dist="38100" dir="2700000" algn="tl">
                  <a:srgbClr val="000000">
                    <a:alpha val="43137"/>
                  </a:srgbClr>
                </a:outerShdw>
              </a:effectLst>
              <a:latin typeface="AngsanaUPC" panose="02020603050405020304" pitchFamily="18" charset="-34"/>
              <a:cs typeface="AngsanaUPC" panose="02020603050405020304" pitchFamily="18" charset="-34"/>
            </a:endParaRPr>
          </a:p>
        </p:txBody>
      </p:sp>
      <p:sp>
        <p:nvSpPr>
          <p:cNvPr id="6" name="Popis">
            <a:extLst>
              <a:ext uri="{FF2B5EF4-FFF2-40B4-BE49-F238E27FC236}">
                <a16:creationId xmlns:a16="http://schemas.microsoft.com/office/drawing/2014/main" id="{0B568841-1361-4441-99AB-F8DB730BC8D9}"/>
              </a:ext>
            </a:extLst>
          </p:cNvPr>
          <p:cNvSpPr/>
          <p:nvPr/>
        </p:nvSpPr>
        <p:spPr>
          <a:xfrm>
            <a:off x="570538" y="6965034"/>
            <a:ext cx="730046" cy="360000"/>
          </a:xfrm>
          <a:prstGeom prst="flowChartAlternateProcess">
            <a:avLst/>
          </a:prstGeom>
          <a:gradFill flip="none" rotWithShape="1">
            <a:gsLst>
              <a:gs pos="100000">
                <a:schemeClr val="bg1">
                  <a:lumMod val="75000"/>
                </a:schemeClr>
              </a:gs>
              <a:gs pos="2000">
                <a:schemeClr val="bg1">
                  <a:lumMod val="75000"/>
                </a:schemeClr>
              </a:gs>
              <a:gs pos="48632">
                <a:schemeClr val="tx1">
                  <a:lumMod val="85000"/>
                  <a:lumOff val="15000"/>
                </a:schemeClr>
              </a:gs>
              <a:gs pos="14000">
                <a:schemeClr val="tx1">
                  <a:lumMod val="65000"/>
                  <a:lumOff val="35000"/>
                </a:schemeClr>
              </a:gs>
              <a:gs pos="86000">
                <a:schemeClr val="tx1">
                  <a:lumMod val="65000"/>
                  <a:lumOff val="35000"/>
                </a:schemeClr>
              </a:gs>
            </a:gsLst>
            <a:lin ang="10800000" scaled="1"/>
            <a:tileRect/>
          </a:gradFill>
          <a:ln>
            <a:solidFill>
              <a:schemeClr val="bg1"/>
            </a:solidFill>
          </a:ln>
          <a:effectLst>
            <a:softEdge rad="0"/>
          </a:effectLst>
        </p:spPr>
        <p:txBody>
          <a:bodyPr wrap="none" lIns="144000" tIns="0" rIns="144000" bIns="0" rtlCol="0">
            <a:spAutoFit/>
          </a:bodyPr>
          <a:lstStyle/>
          <a:p>
            <a:pPr defTabSz="864042">
              <a:defRPr/>
            </a:pPr>
            <a:r>
              <a:rPr lang="sk-SK" sz="2400" b="1" kern="0">
                <a:solidFill>
                  <a:prstClr val="white"/>
                </a:solidFill>
                <a:effectLst>
                  <a:outerShdw blurRad="38100" dist="38100" dir="2700000" algn="tl">
                    <a:srgbClr val="000000">
                      <a:alpha val="43137"/>
                    </a:srgbClr>
                  </a:outerShdw>
                </a:effectLst>
                <a:latin typeface="AngsanaUPC" panose="02020603050405020304" pitchFamily="18" charset="-34"/>
                <a:cs typeface="AngsanaUPC" panose="02020603050405020304" pitchFamily="18" charset="-34"/>
              </a:rPr>
              <a:t>Giza</a:t>
            </a:r>
            <a:endParaRPr lang="en-US" sz="2400" b="1" kern="0">
              <a:solidFill>
                <a:prstClr val="white"/>
              </a:solidFill>
              <a:effectLst>
                <a:outerShdw blurRad="38100" dist="38100" dir="2700000" algn="tl">
                  <a:srgbClr val="000000">
                    <a:alpha val="43137"/>
                  </a:srgbClr>
                </a:outerShdw>
              </a:effectLst>
              <a:latin typeface="AngsanaUPC" panose="02020603050405020304" pitchFamily="18" charset="-34"/>
              <a:cs typeface="AngsanaUPC" panose="02020603050405020304" pitchFamily="18" charset="-34"/>
            </a:endParaRPr>
          </a:p>
        </p:txBody>
      </p:sp>
    </p:spTree>
    <p:extLst>
      <p:ext uri="{BB962C8B-B14F-4D97-AF65-F5344CB8AC3E}">
        <p14:creationId xmlns:p14="http://schemas.microsoft.com/office/powerpoint/2010/main" val="2842295284"/>
      </p:ext>
    </p:extLst>
  </p:cSld>
  <p:clrMapOvr>
    <a:masterClrMapping/>
  </p:clrMapOvr>
  <mc:AlternateContent xmlns:mc="http://schemas.openxmlformats.org/markup-compatibility/2006" xmlns:p14="http://schemas.microsoft.com/office/powerpoint/2010/main">
    <mc:Choice Requires="p14">
      <p:transition spd="slow" p14:dur="2000" advClick="0" advTm="4000">
        <p:fade/>
      </p:transition>
    </mc:Choice>
    <mc:Fallback xmlns="">
      <p:transition spd="slow" advClick="0" advTm="4000">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Foto 0">
            <a:extLst>
              <a:ext uri="{FF2B5EF4-FFF2-40B4-BE49-F238E27FC236}">
                <a16:creationId xmlns:a16="http://schemas.microsoft.com/office/drawing/2014/main" id="{B6C1725C-19D7-4D8D-879D-06E67E12C05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52" y="0"/>
            <a:ext cx="13645445" cy="7675563"/>
          </a:xfrm>
          <a:prstGeom prst="rect">
            <a:avLst/>
          </a:prstGeom>
        </p:spPr>
      </p:pic>
      <p:pic>
        <p:nvPicPr>
          <p:cNvPr id="3" name="Foto 1">
            <a:extLst>
              <a:ext uri="{FF2B5EF4-FFF2-40B4-BE49-F238E27FC236}">
                <a16:creationId xmlns:a16="http://schemas.microsoft.com/office/drawing/2014/main" id="{49205A38-5826-4764-A73B-D0368662CDF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52" y="0"/>
            <a:ext cx="13645445" cy="7675562"/>
          </a:xfrm>
          <a:prstGeom prst="rect">
            <a:avLst/>
          </a:prstGeom>
        </p:spPr>
      </p:pic>
      <p:pic>
        <p:nvPicPr>
          <p:cNvPr id="8" name="Foto 2">
            <a:extLst>
              <a:ext uri="{FF2B5EF4-FFF2-40B4-BE49-F238E27FC236}">
                <a16:creationId xmlns:a16="http://schemas.microsoft.com/office/drawing/2014/main" id="{292BF966-47B5-461C-BE05-7903FE02BFD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3645445" cy="7675562"/>
          </a:xfrm>
          <a:prstGeom prst="rect">
            <a:avLst/>
          </a:prstGeom>
        </p:spPr>
      </p:pic>
      <p:pic>
        <p:nvPicPr>
          <p:cNvPr id="7" name="Rám">
            <a:extLst>
              <a:ext uri="{FF2B5EF4-FFF2-40B4-BE49-F238E27FC236}">
                <a16:creationId xmlns:a16="http://schemas.microsoft.com/office/drawing/2014/main" id="{BDBA5414-E2B1-4A26-BBA5-403DEC0C585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52" y="0"/>
            <a:ext cx="13645445" cy="7675563"/>
          </a:xfrm>
          <a:prstGeom prst="rect">
            <a:avLst/>
          </a:prstGeom>
        </p:spPr>
      </p:pic>
      <p:sp>
        <p:nvSpPr>
          <p:cNvPr id="5" name="Autor">
            <a:extLst>
              <a:ext uri="{FF2B5EF4-FFF2-40B4-BE49-F238E27FC236}">
                <a16:creationId xmlns:a16="http://schemas.microsoft.com/office/drawing/2014/main" id="{0C0FE959-2594-4CA7-8BC2-95C3E5BA3938}"/>
              </a:ext>
            </a:extLst>
          </p:cNvPr>
          <p:cNvSpPr/>
          <p:nvPr/>
        </p:nvSpPr>
        <p:spPr>
          <a:xfrm>
            <a:off x="11791757" y="7101242"/>
            <a:ext cx="1283855" cy="272415"/>
          </a:xfrm>
          <a:prstGeom prst="flowChartAlternateProcess">
            <a:avLst/>
          </a:prstGeom>
          <a:gradFill flip="none" rotWithShape="1">
            <a:gsLst>
              <a:gs pos="100000">
                <a:schemeClr val="accent2">
                  <a:lumMod val="60000"/>
                  <a:lumOff val="40000"/>
                </a:schemeClr>
              </a:gs>
              <a:gs pos="2000">
                <a:schemeClr val="accent2">
                  <a:lumMod val="60000"/>
                  <a:lumOff val="40000"/>
                </a:schemeClr>
              </a:gs>
              <a:gs pos="48632">
                <a:schemeClr val="accent2">
                  <a:lumMod val="50000"/>
                </a:schemeClr>
              </a:gs>
              <a:gs pos="14000">
                <a:schemeClr val="accent2">
                  <a:lumMod val="75000"/>
                </a:schemeClr>
              </a:gs>
              <a:gs pos="86000">
                <a:schemeClr val="accent2">
                  <a:lumMod val="75000"/>
                </a:schemeClr>
              </a:gs>
            </a:gsLst>
            <a:lin ang="10800000" scaled="1"/>
            <a:tileRect/>
          </a:gradFill>
          <a:ln>
            <a:solidFill>
              <a:schemeClr val="bg1"/>
            </a:solidFill>
          </a:ln>
          <a:effectLst>
            <a:softEdge rad="0"/>
          </a:effectLst>
        </p:spPr>
        <p:txBody>
          <a:bodyPr wrap="none" lIns="72000" tIns="0" rIns="72000" bIns="0" rtlCol="0">
            <a:spAutoFit/>
          </a:bodyPr>
          <a:lstStyle/>
          <a:p>
            <a:pPr algn="r" defTabSz="864042"/>
            <a:r>
              <a:rPr lang="sk-SK" sz="1600" b="1" kern="0">
                <a:solidFill>
                  <a:prstClr val="white"/>
                </a:solidFill>
                <a:effectLst>
                  <a:outerShdw blurRad="38100" dist="38100" dir="2700000" algn="tl">
                    <a:srgbClr val="000000">
                      <a:alpha val="43137"/>
                    </a:srgbClr>
                  </a:outerShdw>
                </a:effectLst>
                <a:latin typeface="AngsanaUPC" panose="02020603050405020304" pitchFamily="18" charset="-34"/>
                <a:cs typeface="AngsanaUPC" panose="02020603050405020304" pitchFamily="18" charset="-34"/>
              </a:rPr>
              <a:t>Photo © Sekerka D</a:t>
            </a:r>
            <a:endParaRPr lang="en-US" sz="1600" b="1" kern="0">
              <a:solidFill>
                <a:prstClr val="white"/>
              </a:solidFill>
              <a:effectLst>
                <a:outerShdw blurRad="38100" dist="38100" dir="2700000" algn="tl">
                  <a:srgbClr val="000000">
                    <a:alpha val="43137"/>
                  </a:srgbClr>
                </a:outerShdw>
              </a:effectLst>
              <a:latin typeface="AngsanaUPC" panose="02020603050405020304" pitchFamily="18" charset="-34"/>
              <a:cs typeface="AngsanaUPC" panose="02020603050405020304" pitchFamily="18" charset="-34"/>
            </a:endParaRPr>
          </a:p>
        </p:txBody>
      </p:sp>
      <p:sp>
        <p:nvSpPr>
          <p:cNvPr id="6" name="Popis">
            <a:extLst>
              <a:ext uri="{FF2B5EF4-FFF2-40B4-BE49-F238E27FC236}">
                <a16:creationId xmlns:a16="http://schemas.microsoft.com/office/drawing/2014/main" id="{F8EC19FF-9A9F-4C0D-9F94-F6DE1590FC42}"/>
              </a:ext>
            </a:extLst>
          </p:cNvPr>
          <p:cNvSpPr/>
          <p:nvPr/>
        </p:nvSpPr>
        <p:spPr>
          <a:xfrm>
            <a:off x="570538" y="6965034"/>
            <a:ext cx="3266821" cy="360000"/>
          </a:xfrm>
          <a:prstGeom prst="flowChartAlternateProcess">
            <a:avLst/>
          </a:prstGeom>
          <a:gradFill flip="none" rotWithShape="1">
            <a:gsLst>
              <a:gs pos="100000">
                <a:schemeClr val="bg1">
                  <a:lumMod val="75000"/>
                </a:schemeClr>
              </a:gs>
              <a:gs pos="2000">
                <a:schemeClr val="bg1">
                  <a:lumMod val="75000"/>
                </a:schemeClr>
              </a:gs>
              <a:gs pos="48632">
                <a:schemeClr val="tx1">
                  <a:lumMod val="85000"/>
                  <a:lumOff val="15000"/>
                </a:schemeClr>
              </a:gs>
              <a:gs pos="14000">
                <a:schemeClr val="tx1">
                  <a:lumMod val="65000"/>
                  <a:lumOff val="35000"/>
                </a:schemeClr>
              </a:gs>
              <a:gs pos="86000">
                <a:schemeClr val="tx1">
                  <a:lumMod val="65000"/>
                  <a:lumOff val="35000"/>
                </a:schemeClr>
              </a:gs>
            </a:gsLst>
            <a:lin ang="10800000" scaled="1"/>
            <a:tileRect/>
          </a:gradFill>
          <a:ln>
            <a:solidFill>
              <a:schemeClr val="bg1"/>
            </a:solidFill>
          </a:ln>
          <a:effectLst>
            <a:softEdge rad="0"/>
          </a:effectLst>
        </p:spPr>
        <p:txBody>
          <a:bodyPr wrap="none" lIns="144000" tIns="0" rIns="144000" bIns="0" rtlCol="0">
            <a:spAutoFit/>
          </a:bodyPr>
          <a:lstStyle/>
          <a:p>
            <a:pPr defTabSz="864042"/>
            <a:r>
              <a:rPr lang="pt-BR" sz="2400" b="1" kern="0">
                <a:solidFill>
                  <a:prstClr val="white"/>
                </a:solidFill>
                <a:effectLst>
                  <a:outerShdw blurRad="38100" dist="38100" dir="2700000" algn="tl">
                    <a:srgbClr val="000000">
                      <a:alpha val="43137"/>
                    </a:srgbClr>
                  </a:outerShdw>
                </a:effectLst>
                <a:latin typeface="AngsanaUPC" panose="02020603050405020304" pitchFamily="18" charset="-34"/>
                <a:cs typeface="AngsanaUPC" panose="02020603050405020304" pitchFamily="18" charset="-34"/>
              </a:rPr>
              <a:t>Mosque of Muhammad Ali, Cairo</a:t>
            </a:r>
          </a:p>
        </p:txBody>
      </p:sp>
    </p:spTree>
    <p:extLst>
      <p:ext uri="{BB962C8B-B14F-4D97-AF65-F5344CB8AC3E}">
        <p14:creationId xmlns:p14="http://schemas.microsoft.com/office/powerpoint/2010/main" val="3057442110"/>
      </p:ext>
    </p:extLst>
  </p:cSld>
  <p:clrMapOvr>
    <a:masterClrMapping/>
  </p:clrMapOvr>
  <mc:AlternateContent xmlns:mc="http://schemas.openxmlformats.org/markup-compatibility/2006" xmlns:p14="http://schemas.microsoft.com/office/powerpoint/2010/main">
    <mc:Choice Requires="p14">
      <p:transition p14:dur="250" advClick="0" advTm="4000">
        <p:fade/>
      </p:transition>
    </mc:Choice>
    <mc:Fallback xmlns="">
      <p:transition advClick="0" advTm="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withEffect">
                                  <p:stCondLst>
                                    <p:cond delay="250"/>
                                  </p:stCondLst>
                                  <p:childTnLst>
                                    <p:set>
                                      <p:cBhvr>
                                        <p:cTn id="6" dur="1" fill="hold">
                                          <p:stCondLst>
                                            <p:cond delay="0"/>
                                          </p:stCondLst>
                                        </p:cTn>
                                        <p:tgtEl>
                                          <p:spTgt spid="3"/>
                                        </p:tgtEl>
                                        <p:attrNameLst>
                                          <p:attrName>style.visibility</p:attrName>
                                        </p:attrNameLst>
                                      </p:cBhvr>
                                      <p:to>
                                        <p:strVal val="visible"/>
                                      </p:to>
                                    </p:set>
                                    <p:animEffect transition="in" filter="circle(in)">
                                      <p:cBhvr>
                                        <p:cTn id="7" dur="2000"/>
                                        <p:tgtEl>
                                          <p:spTgt spid="3"/>
                                        </p:tgtEl>
                                      </p:cBhvr>
                                    </p:animEffect>
                                  </p:childTnLst>
                                </p:cTn>
                              </p:par>
                              <p:par>
                                <p:cTn id="8" presetID="10" presetClass="entr" presetSubtype="0" fill="hold" nodeType="withEffect">
                                  <p:stCondLst>
                                    <p:cond delay="1000"/>
                                  </p:stCondLst>
                                  <p:childTnLst>
                                    <p:set>
                                      <p:cBhvr>
                                        <p:cTn id="9" dur="1" fill="hold">
                                          <p:stCondLst>
                                            <p:cond delay="0"/>
                                          </p:stCondLst>
                                        </p:cTn>
                                        <p:tgtEl>
                                          <p:spTgt spid="8"/>
                                        </p:tgtEl>
                                        <p:attrNameLst>
                                          <p:attrName>style.visibility</p:attrName>
                                        </p:attrNameLst>
                                      </p:cBhvr>
                                      <p:to>
                                        <p:strVal val="visible"/>
                                      </p:to>
                                    </p:set>
                                    <p:animEffect transition="in" filter="fade">
                                      <p:cBhvr>
                                        <p:cTn id="10" dur="1500"/>
                                        <p:tgtEl>
                                          <p:spTgt spid="8"/>
                                        </p:tgtEl>
                                      </p:cBhvr>
                                    </p:animEffect>
                                  </p:childTnLst>
                                </p:cTn>
                              </p:par>
                              <p:par>
                                <p:cTn id="11" presetID="10" presetClass="entr" presetSubtype="0" fill="hold" grpId="1" nodeType="withEffect">
                                  <p:stCondLst>
                                    <p:cond delay="50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500"/>
                                        <p:tgtEl>
                                          <p:spTgt spid="5"/>
                                        </p:tgtEl>
                                      </p:cBhvr>
                                    </p:animEffect>
                                  </p:childTnLst>
                                </p:cTn>
                              </p:par>
                              <p:par>
                                <p:cTn id="14" presetID="10" presetClass="entr" presetSubtype="0" fill="hold" grpId="1" nodeType="withEffect">
                                  <p:stCondLst>
                                    <p:cond delay="500"/>
                                  </p:stCondLst>
                                  <p:childTnLst>
                                    <p:set>
                                      <p:cBhvr>
                                        <p:cTn id="15" dur="1" fill="hold">
                                          <p:stCondLst>
                                            <p:cond delay="0"/>
                                          </p:stCondLst>
                                        </p:cTn>
                                        <p:tgtEl>
                                          <p:spTgt spid="6"/>
                                        </p:tgtEl>
                                        <p:attrNameLst>
                                          <p:attrName>style.visibility</p:attrName>
                                        </p:attrNameLst>
                                      </p:cBhvr>
                                      <p:to>
                                        <p:strVal val="visible"/>
                                      </p:to>
                                    </p:set>
                                    <p:animEffect transition="in" filter="fade">
                                      <p:cBhvr>
                                        <p:cTn id="16"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1" animBg="1"/>
      <p:bldP spid="6" grpId="1"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Foto 0">
            <a:extLst>
              <a:ext uri="{FF2B5EF4-FFF2-40B4-BE49-F238E27FC236}">
                <a16:creationId xmlns:a16="http://schemas.microsoft.com/office/drawing/2014/main" id="{3C22002C-2CA7-4043-8F43-BC2AB503F28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52" y="0"/>
            <a:ext cx="13645445" cy="7675562"/>
          </a:xfrm>
          <a:prstGeom prst="rect">
            <a:avLst/>
          </a:prstGeom>
        </p:spPr>
      </p:pic>
      <p:pic>
        <p:nvPicPr>
          <p:cNvPr id="3" name="Foto 1">
            <a:extLst>
              <a:ext uri="{FF2B5EF4-FFF2-40B4-BE49-F238E27FC236}">
                <a16:creationId xmlns:a16="http://schemas.microsoft.com/office/drawing/2014/main" id="{49205A38-5826-4764-A73B-D0368662CDF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52" y="0"/>
            <a:ext cx="13645445" cy="7675563"/>
          </a:xfrm>
          <a:prstGeom prst="rect">
            <a:avLst/>
          </a:prstGeom>
        </p:spPr>
      </p:pic>
      <p:pic>
        <p:nvPicPr>
          <p:cNvPr id="8" name="Foto 2">
            <a:extLst>
              <a:ext uri="{FF2B5EF4-FFF2-40B4-BE49-F238E27FC236}">
                <a16:creationId xmlns:a16="http://schemas.microsoft.com/office/drawing/2014/main" id="{5CBE4ECE-52F0-430F-B3A4-BC3CF395F0B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3645445" cy="7675563"/>
          </a:xfrm>
          <a:prstGeom prst="rect">
            <a:avLst/>
          </a:prstGeom>
        </p:spPr>
      </p:pic>
      <p:pic>
        <p:nvPicPr>
          <p:cNvPr id="7" name="Rám">
            <a:extLst>
              <a:ext uri="{FF2B5EF4-FFF2-40B4-BE49-F238E27FC236}">
                <a16:creationId xmlns:a16="http://schemas.microsoft.com/office/drawing/2014/main" id="{BDBA5414-E2B1-4A26-BBA5-403DEC0C585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52" y="0"/>
            <a:ext cx="13645445" cy="7675563"/>
          </a:xfrm>
          <a:prstGeom prst="rect">
            <a:avLst/>
          </a:prstGeom>
        </p:spPr>
      </p:pic>
      <p:sp>
        <p:nvSpPr>
          <p:cNvPr id="5" name="Autor">
            <a:extLst>
              <a:ext uri="{FF2B5EF4-FFF2-40B4-BE49-F238E27FC236}">
                <a16:creationId xmlns:a16="http://schemas.microsoft.com/office/drawing/2014/main" id="{0C0FE959-2594-4CA7-8BC2-95C3E5BA3938}"/>
              </a:ext>
            </a:extLst>
          </p:cNvPr>
          <p:cNvSpPr/>
          <p:nvPr/>
        </p:nvSpPr>
        <p:spPr>
          <a:xfrm>
            <a:off x="11791757" y="7101242"/>
            <a:ext cx="1283855" cy="272415"/>
          </a:xfrm>
          <a:prstGeom prst="flowChartAlternateProcess">
            <a:avLst/>
          </a:prstGeom>
          <a:gradFill flip="none" rotWithShape="1">
            <a:gsLst>
              <a:gs pos="100000">
                <a:schemeClr val="accent2">
                  <a:lumMod val="60000"/>
                  <a:lumOff val="40000"/>
                </a:schemeClr>
              </a:gs>
              <a:gs pos="2000">
                <a:schemeClr val="accent2">
                  <a:lumMod val="60000"/>
                  <a:lumOff val="40000"/>
                </a:schemeClr>
              </a:gs>
              <a:gs pos="48632">
                <a:schemeClr val="accent2">
                  <a:lumMod val="50000"/>
                </a:schemeClr>
              </a:gs>
              <a:gs pos="14000">
                <a:schemeClr val="accent2">
                  <a:lumMod val="75000"/>
                </a:schemeClr>
              </a:gs>
              <a:gs pos="86000">
                <a:schemeClr val="accent2">
                  <a:lumMod val="75000"/>
                </a:schemeClr>
              </a:gs>
            </a:gsLst>
            <a:lin ang="10800000" scaled="1"/>
            <a:tileRect/>
          </a:gradFill>
          <a:ln>
            <a:solidFill>
              <a:schemeClr val="bg1"/>
            </a:solidFill>
          </a:ln>
          <a:effectLst>
            <a:softEdge rad="0"/>
          </a:effectLst>
        </p:spPr>
        <p:txBody>
          <a:bodyPr wrap="none" lIns="72000" tIns="0" rIns="72000" bIns="0" rtlCol="0">
            <a:spAutoFit/>
          </a:bodyPr>
          <a:lstStyle/>
          <a:p>
            <a:pPr algn="r" defTabSz="864042"/>
            <a:r>
              <a:rPr lang="sk-SK" sz="1600" b="1" kern="0">
                <a:solidFill>
                  <a:prstClr val="white"/>
                </a:solidFill>
                <a:effectLst>
                  <a:outerShdw blurRad="38100" dist="38100" dir="2700000" algn="tl">
                    <a:srgbClr val="000000">
                      <a:alpha val="43137"/>
                    </a:srgbClr>
                  </a:outerShdw>
                </a:effectLst>
                <a:latin typeface="AngsanaUPC" panose="02020603050405020304" pitchFamily="18" charset="-34"/>
                <a:cs typeface="AngsanaUPC" panose="02020603050405020304" pitchFamily="18" charset="-34"/>
              </a:rPr>
              <a:t>Photo © Sekerka D</a:t>
            </a:r>
            <a:endParaRPr lang="en-US" sz="1600" b="1" kern="0">
              <a:solidFill>
                <a:prstClr val="white"/>
              </a:solidFill>
              <a:effectLst>
                <a:outerShdw blurRad="38100" dist="38100" dir="2700000" algn="tl">
                  <a:srgbClr val="000000">
                    <a:alpha val="43137"/>
                  </a:srgbClr>
                </a:outerShdw>
              </a:effectLst>
              <a:latin typeface="AngsanaUPC" panose="02020603050405020304" pitchFamily="18" charset="-34"/>
              <a:cs typeface="AngsanaUPC" panose="02020603050405020304" pitchFamily="18" charset="-34"/>
            </a:endParaRPr>
          </a:p>
        </p:txBody>
      </p:sp>
      <p:sp>
        <p:nvSpPr>
          <p:cNvPr id="6" name="Popis">
            <a:extLst>
              <a:ext uri="{FF2B5EF4-FFF2-40B4-BE49-F238E27FC236}">
                <a16:creationId xmlns:a16="http://schemas.microsoft.com/office/drawing/2014/main" id="{A7BE2E47-C791-456E-A8F5-A1F4AAE270A5}"/>
              </a:ext>
            </a:extLst>
          </p:cNvPr>
          <p:cNvSpPr/>
          <p:nvPr/>
        </p:nvSpPr>
        <p:spPr>
          <a:xfrm>
            <a:off x="570538" y="6965034"/>
            <a:ext cx="3266821" cy="360000"/>
          </a:xfrm>
          <a:prstGeom prst="flowChartAlternateProcess">
            <a:avLst/>
          </a:prstGeom>
          <a:gradFill flip="none" rotWithShape="1">
            <a:gsLst>
              <a:gs pos="100000">
                <a:schemeClr val="bg1">
                  <a:lumMod val="75000"/>
                </a:schemeClr>
              </a:gs>
              <a:gs pos="2000">
                <a:schemeClr val="bg1">
                  <a:lumMod val="75000"/>
                </a:schemeClr>
              </a:gs>
              <a:gs pos="48632">
                <a:schemeClr val="tx1">
                  <a:lumMod val="85000"/>
                  <a:lumOff val="15000"/>
                </a:schemeClr>
              </a:gs>
              <a:gs pos="14000">
                <a:schemeClr val="tx1">
                  <a:lumMod val="65000"/>
                  <a:lumOff val="35000"/>
                </a:schemeClr>
              </a:gs>
              <a:gs pos="86000">
                <a:schemeClr val="tx1">
                  <a:lumMod val="65000"/>
                  <a:lumOff val="35000"/>
                </a:schemeClr>
              </a:gs>
            </a:gsLst>
            <a:lin ang="10800000" scaled="1"/>
            <a:tileRect/>
          </a:gradFill>
          <a:ln>
            <a:solidFill>
              <a:schemeClr val="bg1"/>
            </a:solidFill>
          </a:ln>
          <a:effectLst>
            <a:softEdge rad="0"/>
          </a:effectLst>
        </p:spPr>
        <p:txBody>
          <a:bodyPr wrap="none" lIns="144000" tIns="0" rIns="144000" bIns="0" rtlCol="0">
            <a:spAutoFit/>
          </a:bodyPr>
          <a:lstStyle/>
          <a:p>
            <a:pPr defTabSz="864042"/>
            <a:r>
              <a:rPr lang="pt-BR" sz="2400" b="1" kern="0">
                <a:solidFill>
                  <a:prstClr val="white"/>
                </a:solidFill>
                <a:effectLst>
                  <a:outerShdw blurRad="38100" dist="38100" dir="2700000" algn="tl">
                    <a:srgbClr val="000000">
                      <a:alpha val="43137"/>
                    </a:srgbClr>
                  </a:outerShdw>
                </a:effectLst>
                <a:latin typeface="AngsanaUPC" panose="02020603050405020304" pitchFamily="18" charset="-34"/>
                <a:cs typeface="AngsanaUPC" panose="02020603050405020304" pitchFamily="18" charset="-34"/>
              </a:rPr>
              <a:t>Mosque of Muhammad Ali, Cairo</a:t>
            </a:r>
            <a:endParaRPr lang="en-US" sz="2400" b="1" kern="0">
              <a:solidFill>
                <a:prstClr val="white"/>
              </a:solidFill>
              <a:effectLst>
                <a:outerShdw blurRad="38100" dist="38100" dir="2700000" algn="tl">
                  <a:srgbClr val="000000">
                    <a:alpha val="43137"/>
                  </a:srgbClr>
                </a:outerShdw>
              </a:effectLst>
              <a:latin typeface="AngsanaUPC" panose="02020603050405020304" pitchFamily="18" charset="-34"/>
              <a:cs typeface="AngsanaUPC" panose="02020603050405020304" pitchFamily="18" charset="-34"/>
            </a:endParaRPr>
          </a:p>
        </p:txBody>
      </p:sp>
    </p:spTree>
    <p:extLst>
      <p:ext uri="{BB962C8B-B14F-4D97-AF65-F5344CB8AC3E}">
        <p14:creationId xmlns:p14="http://schemas.microsoft.com/office/powerpoint/2010/main" val="3948260898"/>
      </p:ext>
    </p:extLst>
  </p:cSld>
  <p:clrMapOvr>
    <a:masterClrMapping/>
  </p:clrMapOvr>
  <mc:AlternateContent xmlns:mc="http://schemas.openxmlformats.org/markup-compatibility/2006" xmlns:p14="http://schemas.microsoft.com/office/powerpoint/2010/main">
    <mc:Choice Requires="p14">
      <p:transition p14:dur="250" advClick="0" advTm="4000">
        <p:fade/>
      </p:transition>
    </mc:Choice>
    <mc:Fallback xmlns="">
      <p:transition advClick="0" advTm="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withEffect">
                                  <p:stCondLst>
                                    <p:cond delay="250"/>
                                  </p:stCondLst>
                                  <p:childTnLst>
                                    <p:set>
                                      <p:cBhvr>
                                        <p:cTn id="6" dur="1" fill="hold">
                                          <p:stCondLst>
                                            <p:cond delay="0"/>
                                          </p:stCondLst>
                                        </p:cTn>
                                        <p:tgtEl>
                                          <p:spTgt spid="3"/>
                                        </p:tgtEl>
                                        <p:attrNameLst>
                                          <p:attrName>style.visibility</p:attrName>
                                        </p:attrNameLst>
                                      </p:cBhvr>
                                      <p:to>
                                        <p:strVal val="visible"/>
                                      </p:to>
                                    </p:set>
                                    <p:animEffect transition="in" filter="circle(in)">
                                      <p:cBhvr>
                                        <p:cTn id="7" dur="2000"/>
                                        <p:tgtEl>
                                          <p:spTgt spid="3"/>
                                        </p:tgtEl>
                                      </p:cBhvr>
                                    </p:animEffect>
                                  </p:childTnLst>
                                </p:cTn>
                              </p:par>
                              <p:par>
                                <p:cTn id="8" presetID="10" presetClass="entr" presetSubtype="0" fill="hold" nodeType="withEffect">
                                  <p:stCondLst>
                                    <p:cond delay="1000"/>
                                  </p:stCondLst>
                                  <p:childTnLst>
                                    <p:set>
                                      <p:cBhvr>
                                        <p:cTn id="9" dur="1" fill="hold">
                                          <p:stCondLst>
                                            <p:cond delay="0"/>
                                          </p:stCondLst>
                                        </p:cTn>
                                        <p:tgtEl>
                                          <p:spTgt spid="8"/>
                                        </p:tgtEl>
                                        <p:attrNameLst>
                                          <p:attrName>style.visibility</p:attrName>
                                        </p:attrNameLst>
                                      </p:cBhvr>
                                      <p:to>
                                        <p:strVal val="visible"/>
                                      </p:to>
                                    </p:set>
                                    <p:animEffect transition="in" filter="fade">
                                      <p:cBhvr>
                                        <p:cTn id="10" dur="1500"/>
                                        <p:tgtEl>
                                          <p:spTgt spid="8"/>
                                        </p:tgtEl>
                                      </p:cBhvr>
                                    </p:animEffect>
                                  </p:childTnLst>
                                </p:cTn>
                              </p:par>
                              <p:par>
                                <p:cTn id="11" presetID="10" presetClass="entr" presetSubtype="0" fill="hold" grpId="0" nodeType="withEffect">
                                  <p:stCondLst>
                                    <p:cond delay="50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500"/>
                                        <p:tgtEl>
                                          <p:spTgt spid="5"/>
                                        </p:tgtEl>
                                      </p:cBhvr>
                                    </p:animEffect>
                                  </p:childTnLst>
                                </p:cTn>
                              </p:par>
                              <p:par>
                                <p:cTn id="14" presetID="10" presetClass="entr" presetSubtype="0" fill="hold" grpId="0" nodeType="withEffect">
                                  <p:stCondLst>
                                    <p:cond delay="500"/>
                                  </p:stCondLst>
                                  <p:childTnLst>
                                    <p:set>
                                      <p:cBhvr>
                                        <p:cTn id="15" dur="1" fill="hold">
                                          <p:stCondLst>
                                            <p:cond delay="0"/>
                                          </p:stCondLst>
                                        </p:cTn>
                                        <p:tgtEl>
                                          <p:spTgt spid="6"/>
                                        </p:tgtEl>
                                        <p:attrNameLst>
                                          <p:attrName>style.visibility</p:attrName>
                                        </p:attrNameLst>
                                      </p:cBhvr>
                                      <p:to>
                                        <p:strVal val="visible"/>
                                      </p:to>
                                    </p:set>
                                    <p:animEffect transition="in" filter="fade">
                                      <p:cBhvr>
                                        <p:cTn id="16"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Foto 0">
            <a:extLst>
              <a:ext uri="{FF2B5EF4-FFF2-40B4-BE49-F238E27FC236}">
                <a16:creationId xmlns:a16="http://schemas.microsoft.com/office/drawing/2014/main" id="{91733142-AFBC-40F9-9E84-6E16C9AC10E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3645445" cy="7675563"/>
          </a:xfrm>
          <a:prstGeom prst="rect">
            <a:avLst/>
          </a:prstGeom>
        </p:spPr>
      </p:pic>
      <p:pic>
        <p:nvPicPr>
          <p:cNvPr id="3" name="Foto 1">
            <a:extLst>
              <a:ext uri="{FF2B5EF4-FFF2-40B4-BE49-F238E27FC236}">
                <a16:creationId xmlns:a16="http://schemas.microsoft.com/office/drawing/2014/main" id="{49205A38-5826-4764-A73B-D0368662CDF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52" y="0"/>
            <a:ext cx="13645445" cy="7675563"/>
          </a:xfrm>
          <a:prstGeom prst="rect">
            <a:avLst/>
          </a:prstGeom>
        </p:spPr>
      </p:pic>
      <p:pic>
        <p:nvPicPr>
          <p:cNvPr id="8" name="Foto 2">
            <a:extLst>
              <a:ext uri="{FF2B5EF4-FFF2-40B4-BE49-F238E27FC236}">
                <a16:creationId xmlns:a16="http://schemas.microsoft.com/office/drawing/2014/main" id="{0D32A00E-432F-4248-ACEA-285746489C1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3645445" cy="7675563"/>
          </a:xfrm>
          <a:prstGeom prst="rect">
            <a:avLst/>
          </a:prstGeom>
        </p:spPr>
      </p:pic>
      <p:pic>
        <p:nvPicPr>
          <p:cNvPr id="7" name="Rám">
            <a:extLst>
              <a:ext uri="{FF2B5EF4-FFF2-40B4-BE49-F238E27FC236}">
                <a16:creationId xmlns:a16="http://schemas.microsoft.com/office/drawing/2014/main" id="{BDBA5414-E2B1-4A26-BBA5-403DEC0C585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52" y="0"/>
            <a:ext cx="13645445" cy="7675563"/>
          </a:xfrm>
          <a:prstGeom prst="rect">
            <a:avLst/>
          </a:prstGeom>
        </p:spPr>
      </p:pic>
      <p:sp>
        <p:nvSpPr>
          <p:cNvPr id="5" name="Autor">
            <a:extLst>
              <a:ext uri="{FF2B5EF4-FFF2-40B4-BE49-F238E27FC236}">
                <a16:creationId xmlns:a16="http://schemas.microsoft.com/office/drawing/2014/main" id="{0C0FE959-2594-4CA7-8BC2-95C3E5BA3938}"/>
              </a:ext>
            </a:extLst>
          </p:cNvPr>
          <p:cNvSpPr/>
          <p:nvPr/>
        </p:nvSpPr>
        <p:spPr>
          <a:xfrm>
            <a:off x="11791757" y="7101242"/>
            <a:ext cx="1283855" cy="272415"/>
          </a:xfrm>
          <a:prstGeom prst="flowChartAlternateProcess">
            <a:avLst/>
          </a:prstGeom>
          <a:gradFill flip="none" rotWithShape="1">
            <a:gsLst>
              <a:gs pos="100000">
                <a:schemeClr val="accent2">
                  <a:lumMod val="60000"/>
                  <a:lumOff val="40000"/>
                </a:schemeClr>
              </a:gs>
              <a:gs pos="2000">
                <a:schemeClr val="accent2">
                  <a:lumMod val="60000"/>
                  <a:lumOff val="40000"/>
                </a:schemeClr>
              </a:gs>
              <a:gs pos="48632">
                <a:schemeClr val="accent2">
                  <a:lumMod val="50000"/>
                </a:schemeClr>
              </a:gs>
              <a:gs pos="14000">
                <a:schemeClr val="accent2">
                  <a:lumMod val="75000"/>
                </a:schemeClr>
              </a:gs>
              <a:gs pos="86000">
                <a:schemeClr val="accent2">
                  <a:lumMod val="75000"/>
                </a:schemeClr>
              </a:gs>
            </a:gsLst>
            <a:lin ang="10800000" scaled="1"/>
            <a:tileRect/>
          </a:gradFill>
          <a:ln>
            <a:solidFill>
              <a:schemeClr val="bg1"/>
            </a:solidFill>
          </a:ln>
          <a:effectLst>
            <a:softEdge rad="0"/>
          </a:effectLst>
        </p:spPr>
        <p:txBody>
          <a:bodyPr wrap="none" lIns="72000" tIns="0" rIns="72000" bIns="0" rtlCol="0">
            <a:spAutoFit/>
          </a:bodyPr>
          <a:lstStyle/>
          <a:p>
            <a:pPr algn="r" defTabSz="864042"/>
            <a:r>
              <a:rPr lang="sk-SK" sz="1600" b="1" kern="0">
                <a:solidFill>
                  <a:prstClr val="white"/>
                </a:solidFill>
                <a:effectLst>
                  <a:outerShdw blurRad="38100" dist="38100" dir="2700000" algn="tl">
                    <a:srgbClr val="000000">
                      <a:alpha val="43137"/>
                    </a:srgbClr>
                  </a:outerShdw>
                </a:effectLst>
                <a:latin typeface="AngsanaUPC" panose="02020603050405020304" pitchFamily="18" charset="-34"/>
                <a:cs typeface="AngsanaUPC" panose="02020603050405020304" pitchFamily="18" charset="-34"/>
              </a:rPr>
              <a:t>Photo © Sekerka D</a:t>
            </a:r>
            <a:endParaRPr lang="en-US" sz="1600" b="1" kern="0">
              <a:solidFill>
                <a:prstClr val="white"/>
              </a:solidFill>
              <a:effectLst>
                <a:outerShdw blurRad="38100" dist="38100" dir="2700000" algn="tl">
                  <a:srgbClr val="000000">
                    <a:alpha val="43137"/>
                  </a:srgbClr>
                </a:outerShdw>
              </a:effectLst>
              <a:latin typeface="AngsanaUPC" panose="02020603050405020304" pitchFamily="18" charset="-34"/>
              <a:cs typeface="AngsanaUPC" panose="02020603050405020304" pitchFamily="18" charset="-34"/>
            </a:endParaRPr>
          </a:p>
        </p:txBody>
      </p:sp>
      <p:sp>
        <p:nvSpPr>
          <p:cNvPr id="6" name="Popis">
            <a:extLst>
              <a:ext uri="{FF2B5EF4-FFF2-40B4-BE49-F238E27FC236}">
                <a16:creationId xmlns:a16="http://schemas.microsoft.com/office/drawing/2014/main" id="{324888E5-A1C2-4BC7-A891-A610A0D192AB}"/>
              </a:ext>
            </a:extLst>
          </p:cNvPr>
          <p:cNvSpPr/>
          <p:nvPr/>
        </p:nvSpPr>
        <p:spPr>
          <a:xfrm>
            <a:off x="570538" y="6965034"/>
            <a:ext cx="3266821" cy="360000"/>
          </a:xfrm>
          <a:prstGeom prst="flowChartAlternateProcess">
            <a:avLst/>
          </a:prstGeom>
          <a:gradFill flip="none" rotWithShape="1">
            <a:gsLst>
              <a:gs pos="100000">
                <a:schemeClr val="bg1">
                  <a:lumMod val="75000"/>
                </a:schemeClr>
              </a:gs>
              <a:gs pos="2000">
                <a:schemeClr val="bg1">
                  <a:lumMod val="75000"/>
                </a:schemeClr>
              </a:gs>
              <a:gs pos="48632">
                <a:schemeClr val="tx1">
                  <a:lumMod val="85000"/>
                  <a:lumOff val="15000"/>
                </a:schemeClr>
              </a:gs>
              <a:gs pos="14000">
                <a:schemeClr val="tx1">
                  <a:lumMod val="65000"/>
                  <a:lumOff val="35000"/>
                </a:schemeClr>
              </a:gs>
              <a:gs pos="86000">
                <a:schemeClr val="tx1">
                  <a:lumMod val="65000"/>
                  <a:lumOff val="35000"/>
                </a:schemeClr>
              </a:gs>
            </a:gsLst>
            <a:lin ang="10800000" scaled="1"/>
            <a:tileRect/>
          </a:gradFill>
          <a:ln>
            <a:solidFill>
              <a:schemeClr val="bg1"/>
            </a:solidFill>
          </a:ln>
          <a:effectLst>
            <a:softEdge rad="0"/>
          </a:effectLst>
        </p:spPr>
        <p:txBody>
          <a:bodyPr wrap="none" lIns="144000" tIns="0" rIns="144000" bIns="0" rtlCol="0">
            <a:spAutoFit/>
          </a:bodyPr>
          <a:lstStyle/>
          <a:p>
            <a:pPr defTabSz="864042"/>
            <a:r>
              <a:rPr lang="pt-BR" sz="2400" b="1" kern="0">
                <a:solidFill>
                  <a:prstClr val="white"/>
                </a:solidFill>
                <a:effectLst>
                  <a:outerShdw blurRad="38100" dist="38100" dir="2700000" algn="tl">
                    <a:srgbClr val="000000">
                      <a:alpha val="43137"/>
                    </a:srgbClr>
                  </a:outerShdw>
                </a:effectLst>
                <a:latin typeface="AngsanaUPC" panose="02020603050405020304" pitchFamily="18" charset="-34"/>
                <a:cs typeface="AngsanaUPC" panose="02020603050405020304" pitchFamily="18" charset="-34"/>
              </a:rPr>
              <a:t>Mosque of Muhammad Ali, Cairo</a:t>
            </a:r>
            <a:endParaRPr lang="en-US" sz="2400" b="1" kern="0">
              <a:solidFill>
                <a:prstClr val="white"/>
              </a:solidFill>
              <a:effectLst>
                <a:outerShdw blurRad="38100" dist="38100" dir="2700000" algn="tl">
                  <a:srgbClr val="000000">
                    <a:alpha val="43137"/>
                  </a:srgbClr>
                </a:outerShdw>
              </a:effectLst>
              <a:latin typeface="AngsanaUPC" panose="02020603050405020304" pitchFamily="18" charset="-34"/>
              <a:cs typeface="AngsanaUPC" panose="02020603050405020304" pitchFamily="18" charset="-34"/>
            </a:endParaRPr>
          </a:p>
        </p:txBody>
      </p:sp>
    </p:spTree>
    <p:extLst>
      <p:ext uri="{BB962C8B-B14F-4D97-AF65-F5344CB8AC3E}">
        <p14:creationId xmlns:p14="http://schemas.microsoft.com/office/powerpoint/2010/main" val="1190114535"/>
      </p:ext>
    </p:extLst>
  </p:cSld>
  <p:clrMapOvr>
    <a:masterClrMapping/>
  </p:clrMapOvr>
  <mc:AlternateContent xmlns:mc="http://schemas.openxmlformats.org/markup-compatibility/2006" xmlns:p14="http://schemas.microsoft.com/office/powerpoint/2010/main">
    <mc:Choice Requires="p14">
      <p:transition p14:dur="250" advClick="0" advTm="4000">
        <p:fade/>
      </p:transition>
    </mc:Choice>
    <mc:Fallback xmlns="">
      <p:transition advClick="0" advTm="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withEffect">
                                  <p:stCondLst>
                                    <p:cond delay="250"/>
                                  </p:stCondLst>
                                  <p:childTnLst>
                                    <p:set>
                                      <p:cBhvr>
                                        <p:cTn id="6" dur="1" fill="hold">
                                          <p:stCondLst>
                                            <p:cond delay="0"/>
                                          </p:stCondLst>
                                        </p:cTn>
                                        <p:tgtEl>
                                          <p:spTgt spid="3"/>
                                        </p:tgtEl>
                                        <p:attrNameLst>
                                          <p:attrName>style.visibility</p:attrName>
                                        </p:attrNameLst>
                                      </p:cBhvr>
                                      <p:to>
                                        <p:strVal val="visible"/>
                                      </p:to>
                                    </p:set>
                                    <p:animEffect transition="in" filter="circle(in)">
                                      <p:cBhvr>
                                        <p:cTn id="7" dur="2000"/>
                                        <p:tgtEl>
                                          <p:spTgt spid="3"/>
                                        </p:tgtEl>
                                      </p:cBhvr>
                                    </p:animEffect>
                                  </p:childTnLst>
                                </p:cTn>
                              </p:par>
                              <p:par>
                                <p:cTn id="8" presetID="10" presetClass="entr" presetSubtype="0" fill="hold" nodeType="withEffect">
                                  <p:stCondLst>
                                    <p:cond delay="1000"/>
                                  </p:stCondLst>
                                  <p:childTnLst>
                                    <p:set>
                                      <p:cBhvr>
                                        <p:cTn id="9" dur="1" fill="hold">
                                          <p:stCondLst>
                                            <p:cond delay="0"/>
                                          </p:stCondLst>
                                        </p:cTn>
                                        <p:tgtEl>
                                          <p:spTgt spid="8"/>
                                        </p:tgtEl>
                                        <p:attrNameLst>
                                          <p:attrName>style.visibility</p:attrName>
                                        </p:attrNameLst>
                                      </p:cBhvr>
                                      <p:to>
                                        <p:strVal val="visible"/>
                                      </p:to>
                                    </p:set>
                                    <p:animEffect transition="in" filter="fade">
                                      <p:cBhvr>
                                        <p:cTn id="10" dur="1500"/>
                                        <p:tgtEl>
                                          <p:spTgt spid="8"/>
                                        </p:tgtEl>
                                      </p:cBhvr>
                                    </p:animEffect>
                                  </p:childTnLst>
                                </p:cTn>
                              </p:par>
                              <p:par>
                                <p:cTn id="11" presetID="10" presetClass="entr" presetSubtype="0" fill="hold" grpId="0" nodeType="withEffect">
                                  <p:stCondLst>
                                    <p:cond delay="50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500"/>
                                        <p:tgtEl>
                                          <p:spTgt spid="5"/>
                                        </p:tgtEl>
                                      </p:cBhvr>
                                    </p:animEffect>
                                  </p:childTnLst>
                                </p:cTn>
                              </p:par>
                              <p:par>
                                <p:cTn id="14" presetID="10" presetClass="entr" presetSubtype="0" fill="hold" grpId="0" nodeType="withEffect">
                                  <p:stCondLst>
                                    <p:cond delay="500"/>
                                  </p:stCondLst>
                                  <p:childTnLst>
                                    <p:set>
                                      <p:cBhvr>
                                        <p:cTn id="15" dur="1" fill="hold">
                                          <p:stCondLst>
                                            <p:cond delay="0"/>
                                          </p:stCondLst>
                                        </p:cTn>
                                        <p:tgtEl>
                                          <p:spTgt spid="6"/>
                                        </p:tgtEl>
                                        <p:attrNameLst>
                                          <p:attrName>style.visibility</p:attrName>
                                        </p:attrNameLst>
                                      </p:cBhvr>
                                      <p:to>
                                        <p:strVal val="visible"/>
                                      </p:to>
                                    </p:set>
                                    <p:animEffect transition="in" filter="fade">
                                      <p:cBhvr>
                                        <p:cTn id="16"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Foto 0">
            <a:extLst>
              <a:ext uri="{FF2B5EF4-FFF2-40B4-BE49-F238E27FC236}">
                <a16:creationId xmlns:a16="http://schemas.microsoft.com/office/drawing/2014/main" id="{CC31240B-93E0-4672-A771-C4FA9C982D8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3645445" cy="7675563"/>
          </a:xfrm>
          <a:prstGeom prst="rect">
            <a:avLst/>
          </a:prstGeom>
        </p:spPr>
      </p:pic>
      <p:pic>
        <p:nvPicPr>
          <p:cNvPr id="3" name="Foto 1">
            <a:extLst>
              <a:ext uri="{FF2B5EF4-FFF2-40B4-BE49-F238E27FC236}">
                <a16:creationId xmlns:a16="http://schemas.microsoft.com/office/drawing/2014/main" id="{49205A38-5826-4764-A73B-D0368662CDF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52" y="0"/>
            <a:ext cx="13645445" cy="7675563"/>
          </a:xfrm>
          <a:prstGeom prst="rect">
            <a:avLst/>
          </a:prstGeom>
        </p:spPr>
      </p:pic>
      <p:pic>
        <p:nvPicPr>
          <p:cNvPr id="8" name="Foto 2">
            <a:extLst>
              <a:ext uri="{FF2B5EF4-FFF2-40B4-BE49-F238E27FC236}">
                <a16:creationId xmlns:a16="http://schemas.microsoft.com/office/drawing/2014/main" id="{ABD8B5A2-7901-4AB4-A124-0EFF22F1889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3645445" cy="7675563"/>
          </a:xfrm>
          <a:prstGeom prst="rect">
            <a:avLst/>
          </a:prstGeom>
        </p:spPr>
      </p:pic>
      <p:pic>
        <p:nvPicPr>
          <p:cNvPr id="7" name="Rám">
            <a:extLst>
              <a:ext uri="{FF2B5EF4-FFF2-40B4-BE49-F238E27FC236}">
                <a16:creationId xmlns:a16="http://schemas.microsoft.com/office/drawing/2014/main" id="{BDBA5414-E2B1-4A26-BBA5-403DEC0C585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52" y="0"/>
            <a:ext cx="13645445" cy="7675563"/>
          </a:xfrm>
          <a:prstGeom prst="rect">
            <a:avLst/>
          </a:prstGeom>
        </p:spPr>
      </p:pic>
      <p:sp>
        <p:nvSpPr>
          <p:cNvPr id="5" name="Autor">
            <a:extLst>
              <a:ext uri="{FF2B5EF4-FFF2-40B4-BE49-F238E27FC236}">
                <a16:creationId xmlns:a16="http://schemas.microsoft.com/office/drawing/2014/main" id="{0C0FE959-2594-4CA7-8BC2-95C3E5BA3938}"/>
              </a:ext>
            </a:extLst>
          </p:cNvPr>
          <p:cNvSpPr/>
          <p:nvPr/>
        </p:nvSpPr>
        <p:spPr>
          <a:xfrm>
            <a:off x="11791757" y="7101242"/>
            <a:ext cx="1283855" cy="272415"/>
          </a:xfrm>
          <a:prstGeom prst="flowChartAlternateProcess">
            <a:avLst/>
          </a:prstGeom>
          <a:gradFill flip="none" rotWithShape="1">
            <a:gsLst>
              <a:gs pos="100000">
                <a:schemeClr val="accent2">
                  <a:lumMod val="60000"/>
                  <a:lumOff val="40000"/>
                </a:schemeClr>
              </a:gs>
              <a:gs pos="2000">
                <a:schemeClr val="accent2">
                  <a:lumMod val="60000"/>
                  <a:lumOff val="40000"/>
                </a:schemeClr>
              </a:gs>
              <a:gs pos="48632">
                <a:schemeClr val="accent2">
                  <a:lumMod val="50000"/>
                </a:schemeClr>
              </a:gs>
              <a:gs pos="14000">
                <a:schemeClr val="accent2">
                  <a:lumMod val="75000"/>
                </a:schemeClr>
              </a:gs>
              <a:gs pos="86000">
                <a:schemeClr val="accent2">
                  <a:lumMod val="75000"/>
                </a:schemeClr>
              </a:gs>
            </a:gsLst>
            <a:lin ang="10800000" scaled="1"/>
            <a:tileRect/>
          </a:gradFill>
          <a:ln>
            <a:solidFill>
              <a:schemeClr val="bg1"/>
            </a:solidFill>
          </a:ln>
          <a:effectLst>
            <a:softEdge rad="0"/>
          </a:effectLst>
        </p:spPr>
        <p:txBody>
          <a:bodyPr wrap="none" lIns="72000" tIns="0" rIns="72000" bIns="0" rtlCol="0">
            <a:spAutoFit/>
          </a:bodyPr>
          <a:lstStyle/>
          <a:p>
            <a:pPr algn="r" defTabSz="864042"/>
            <a:r>
              <a:rPr lang="sk-SK" sz="1600" b="1" kern="0">
                <a:solidFill>
                  <a:prstClr val="white"/>
                </a:solidFill>
                <a:effectLst>
                  <a:outerShdw blurRad="38100" dist="38100" dir="2700000" algn="tl">
                    <a:srgbClr val="000000">
                      <a:alpha val="43137"/>
                    </a:srgbClr>
                  </a:outerShdw>
                </a:effectLst>
                <a:latin typeface="AngsanaUPC" panose="02020603050405020304" pitchFamily="18" charset="-34"/>
                <a:cs typeface="AngsanaUPC" panose="02020603050405020304" pitchFamily="18" charset="-34"/>
              </a:rPr>
              <a:t>Photo © Sekerka D</a:t>
            </a:r>
            <a:endParaRPr lang="en-US" sz="1600" b="1" kern="0">
              <a:solidFill>
                <a:prstClr val="white"/>
              </a:solidFill>
              <a:effectLst>
                <a:outerShdw blurRad="38100" dist="38100" dir="2700000" algn="tl">
                  <a:srgbClr val="000000">
                    <a:alpha val="43137"/>
                  </a:srgbClr>
                </a:outerShdw>
              </a:effectLst>
              <a:latin typeface="AngsanaUPC" panose="02020603050405020304" pitchFamily="18" charset="-34"/>
              <a:cs typeface="AngsanaUPC" panose="02020603050405020304" pitchFamily="18" charset="-34"/>
            </a:endParaRPr>
          </a:p>
        </p:txBody>
      </p:sp>
      <p:sp>
        <p:nvSpPr>
          <p:cNvPr id="6" name="Popis">
            <a:extLst>
              <a:ext uri="{FF2B5EF4-FFF2-40B4-BE49-F238E27FC236}">
                <a16:creationId xmlns:a16="http://schemas.microsoft.com/office/drawing/2014/main" id="{A3E3A35A-603E-463B-AFE3-EC01C5EDB6E4}"/>
              </a:ext>
            </a:extLst>
          </p:cNvPr>
          <p:cNvSpPr/>
          <p:nvPr/>
        </p:nvSpPr>
        <p:spPr>
          <a:xfrm>
            <a:off x="570538" y="6965034"/>
            <a:ext cx="2907512" cy="360000"/>
          </a:xfrm>
          <a:prstGeom prst="flowChartAlternateProcess">
            <a:avLst/>
          </a:prstGeom>
          <a:gradFill flip="none" rotWithShape="1">
            <a:gsLst>
              <a:gs pos="100000">
                <a:schemeClr val="bg1">
                  <a:lumMod val="75000"/>
                </a:schemeClr>
              </a:gs>
              <a:gs pos="2000">
                <a:schemeClr val="bg1">
                  <a:lumMod val="75000"/>
                </a:schemeClr>
              </a:gs>
              <a:gs pos="48632">
                <a:schemeClr val="tx1">
                  <a:lumMod val="85000"/>
                  <a:lumOff val="15000"/>
                </a:schemeClr>
              </a:gs>
              <a:gs pos="14000">
                <a:schemeClr val="tx1">
                  <a:lumMod val="65000"/>
                  <a:lumOff val="35000"/>
                </a:schemeClr>
              </a:gs>
              <a:gs pos="86000">
                <a:schemeClr val="tx1">
                  <a:lumMod val="65000"/>
                  <a:lumOff val="35000"/>
                </a:schemeClr>
              </a:gs>
            </a:gsLst>
            <a:lin ang="10800000" scaled="1"/>
            <a:tileRect/>
          </a:gradFill>
          <a:ln>
            <a:solidFill>
              <a:schemeClr val="bg1"/>
            </a:solidFill>
          </a:ln>
          <a:effectLst>
            <a:softEdge rad="0"/>
          </a:effectLst>
        </p:spPr>
        <p:txBody>
          <a:bodyPr wrap="none" lIns="144000" tIns="0" rIns="144000" bIns="0" rtlCol="0">
            <a:spAutoFit/>
          </a:bodyPr>
          <a:lstStyle/>
          <a:p>
            <a:pPr defTabSz="864042"/>
            <a:r>
              <a:rPr lang="sk-SK" sz="2400" b="1" kern="0">
                <a:solidFill>
                  <a:prstClr val="white"/>
                </a:solidFill>
                <a:effectLst>
                  <a:outerShdw blurRad="38100" dist="38100" dir="2700000" algn="tl">
                    <a:srgbClr val="000000">
                      <a:alpha val="43137"/>
                    </a:srgbClr>
                  </a:outerShdw>
                </a:effectLst>
                <a:latin typeface="AngsanaUPC" panose="02020603050405020304" pitchFamily="18" charset="-34"/>
                <a:cs typeface="AngsanaUPC" panose="02020603050405020304" pitchFamily="18" charset="-34"/>
              </a:rPr>
              <a:t>The Egyptian Museum, Cairo</a:t>
            </a:r>
            <a:endParaRPr lang="en-US" sz="2400" b="1" kern="0">
              <a:solidFill>
                <a:prstClr val="white"/>
              </a:solidFill>
              <a:effectLst>
                <a:outerShdw blurRad="38100" dist="38100" dir="2700000" algn="tl">
                  <a:srgbClr val="000000">
                    <a:alpha val="43137"/>
                  </a:srgbClr>
                </a:outerShdw>
              </a:effectLst>
              <a:latin typeface="AngsanaUPC" panose="02020603050405020304" pitchFamily="18" charset="-34"/>
              <a:cs typeface="AngsanaUPC" panose="02020603050405020304" pitchFamily="18" charset="-34"/>
            </a:endParaRPr>
          </a:p>
        </p:txBody>
      </p:sp>
    </p:spTree>
    <p:extLst>
      <p:ext uri="{BB962C8B-B14F-4D97-AF65-F5344CB8AC3E}">
        <p14:creationId xmlns:p14="http://schemas.microsoft.com/office/powerpoint/2010/main" val="2757699356"/>
      </p:ext>
    </p:extLst>
  </p:cSld>
  <p:clrMapOvr>
    <a:masterClrMapping/>
  </p:clrMapOvr>
  <mc:AlternateContent xmlns:mc="http://schemas.openxmlformats.org/markup-compatibility/2006" xmlns:p14="http://schemas.microsoft.com/office/powerpoint/2010/main">
    <mc:Choice Requires="p14">
      <p:transition p14:dur="250" advClick="0" advTm="4000">
        <p:fade/>
      </p:transition>
    </mc:Choice>
    <mc:Fallback xmlns="">
      <p:transition advClick="0" advTm="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withEffect">
                                  <p:stCondLst>
                                    <p:cond delay="250"/>
                                  </p:stCondLst>
                                  <p:childTnLst>
                                    <p:set>
                                      <p:cBhvr>
                                        <p:cTn id="6" dur="1" fill="hold">
                                          <p:stCondLst>
                                            <p:cond delay="0"/>
                                          </p:stCondLst>
                                        </p:cTn>
                                        <p:tgtEl>
                                          <p:spTgt spid="3"/>
                                        </p:tgtEl>
                                        <p:attrNameLst>
                                          <p:attrName>style.visibility</p:attrName>
                                        </p:attrNameLst>
                                      </p:cBhvr>
                                      <p:to>
                                        <p:strVal val="visible"/>
                                      </p:to>
                                    </p:set>
                                    <p:animEffect transition="in" filter="circle(in)">
                                      <p:cBhvr>
                                        <p:cTn id="7" dur="2000"/>
                                        <p:tgtEl>
                                          <p:spTgt spid="3"/>
                                        </p:tgtEl>
                                      </p:cBhvr>
                                    </p:animEffect>
                                  </p:childTnLst>
                                </p:cTn>
                              </p:par>
                              <p:par>
                                <p:cTn id="8" presetID="10" presetClass="entr" presetSubtype="0" fill="hold" nodeType="withEffect">
                                  <p:stCondLst>
                                    <p:cond delay="1000"/>
                                  </p:stCondLst>
                                  <p:childTnLst>
                                    <p:set>
                                      <p:cBhvr>
                                        <p:cTn id="9" dur="1" fill="hold">
                                          <p:stCondLst>
                                            <p:cond delay="0"/>
                                          </p:stCondLst>
                                        </p:cTn>
                                        <p:tgtEl>
                                          <p:spTgt spid="8"/>
                                        </p:tgtEl>
                                        <p:attrNameLst>
                                          <p:attrName>style.visibility</p:attrName>
                                        </p:attrNameLst>
                                      </p:cBhvr>
                                      <p:to>
                                        <p:strVal val="visible"/>
                                      </p:to>
                                    </p:set>
                                    <p:animEffect transition="in" filter="fade">
                                      <p:cBhvr>
                                        <p:cTn id="10" dur="1500"/>
                                        <p:tgtEl>
                                          <p:spTgt spid="8"/>
                                        </p:tgtEl>
                                      </p:cBhvr>
                                    </p:animEffect>
                                  </p:childTnLst>
                                </p:cTn>
                              </p:par>
                              <p:par>
                                <p:cTn id="11" presetID="10" presetClass="entr" presetSubtype="0" fill="hold" grpId="0" nodeType="withEffect">
                                  <p:stCondLst>
                                    <p:cond delay="50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500"/>
                                        <p:tgtEl>
                                          <p:spTgt spid="5"/>
                                        </p:tgtEl>
                                      </p:cBhvr>
                                    </p:animEffect>
                                  </p:childTnLst>
                                </p:cTn>
                              </p:par>
                              <p:par>
                                <p:cTn id="14" presetID="10" presetClass="entr" presetSubtype="0" fill="hold" grpId="0" nodeType="withEffect">
                                  <p:stCondLst>
                                    <p:cond delay="500"/>
                                  </p:stCondLst>
                                  <p:childTnLst>
                                    <p:set>
                                      <p:cBhvr>
                                        <p:cTn id="15" dur="1" fill="hold">
                                          <p:stCondLst>
                                            <p:cond delay="0"/>
                                          </p:stCondLst>
                                        </p:cTn>
                                        <p:tgtEl>
                                          <p:spTgt spid="6"/>
                                        </p:tgtEl>
                                        <p:attrNameLst>
                                          <p:attrName>style.visibility</p:attrName>
                                        </p:attrNameLst>
                                      </p:cBhvr>
                                      <p:to>
                                        <p:strVal val="visible"/>
                                      </p:to>
                                    </p:set>
                                    <p:animEffect transition="in" filter="fade">
                                      <p:cBhvr>
                                        <p:cTn id="16"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Foto 0">
            <a:extLst>
              <a:ext uri="{FF2B5EF4-FFF2-40B4-BE49-F238E27FC236}">
                <a16:creationId xmlns:a16="http://schemas.microsoft.com/office/drawing/2014/main" id="{928BB783-0750-4DB1-8AC3-9A7BA914A8A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3645445" cy="7675563"/>
          </a:xfrm>
          <a:prstGeom prst="rect">
            <a:avLst/>
          </a:prstGeom>
        </p:spPr>
      </p:pic>
      <p:pic>
        <p:nvPicPr>
          <p:cNvPr id="3" name="Foto 1">
            <a:extLst>
              <a:ext uri="{FF2B5EF4-FFF2-40B4-BE49-F238E27FC236}">
                <a16:creationId xmlns:a16="http://schemas.microsoft.com/office/drawing/2014/main" id="{49205A38-5826-4764-A73B-D0368662CDF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52" y="0"/>
            <a:ext cx="13645445" cy="7675563"/>
          </a:xfrm>
          <a:prstGeom prst="rect">
            <a:avLst/>
          </a:prstGeom>
        </p:spPr>
      </p:pic>
      <p:pic>
        <p:nvPicPr>
          <p:cNvPr id="8" name="Foto 2">
            <a:extLst>
              <a:ext uri="{FF2B5EF4-FFF2-40B4-BE49-F238E27FC236}">
                <a16:creationId xmlns:a16="http://schemas.microsoft.com/office/drawing/2014/main" id="{7CA013E3-A56A-447A-AD81-DF3BDEBAF7B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3645445" cy="7675563"/>
          </a:xfrm>
          <a:prstGeom prst="rect">
            <a:avLst/>
          </a:prstGeom>
        </p:spPr>
      </p:pic>
      <p:pic>
        <p:nvPicPr>
          <p:cNvPr id="7" name="Rám">
            <a:extLst>
              <a:ext uri="{FF2B5EF4-FFF2-40B4-BE49-F238E27FC236}">
                <a16:creationId xmlns:a16="http://schemas.microsoft.com/office/drawing/2014/main" id="{BDBA5414-E2B1-4A26-BBA5-403DEC0C585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52" y="0"/>
            <a:ext cx="13645445" cy="7675563"/>
          </a:xfrm>
          <a:prstGeom prst="rect">
            <a:avLst/>
          </a:prstGeom>
        </p:spPr>
      </p:pic>
      <p:sp>
        <p:nvSpPr>
          <p:cNvPr id="5" name="Autor">
            <a:extLst>
              <a:ext uri="{FF2B5EF4-FFF2-40B4-BE49-F238E27FC236}">
                <a16:creationId xmlns:a16="http://schemas.microsoft.com/office/drawing/2014/main" id="{0C0FE959-2594-4CA7-8BC2-95C3E5BA3938}"/>
              </a:ext>
            </a:extLst>
          </p:cNvPr>
          <p:cNvSpPr/>
          <p:nvPr/>
        </p:nvSpPr>
        <p:spPr>
          <a:xfrm>
            <a:off x="11791757" y="7101242"/>
            <a:ext cx="1283855" cy="272415"/>
          </a:xfrm>
          <a:prstGeom prst="flowChartAlternateProcess">
            <a:avLst/>
          </a:prstGeom>
          <a:gradFill flip="none" rotWithShape="1">
            <a:gsLst>
              <a:gs pos="100000">
                <a:schemeClr val="accent2">
                  <a:lumMod val="60000"/>
                  <a:lumOff val="40000"/>
                </a:schemeClr>
              </a:gs>
              <a:gs pos="2000">
                <a:schemeClr val="accent2">
                  <a:lumMod val="60000"/>
                  <a:lumOff val="40000"/>
                </a:schemeClr>
              </a:gs>
              <a:gs pos="48632">
                <a:schemeClr val="accent2">
                  <a:lumMod val="50000"/>
                </a:schemeClr>
              </a:gs>
              <a:gs pos="14000">
                <a:schemeClr val="accent2">
                  <a:lumMod val="75000"/>
                </a:schemeClr>
              </a:gs>
              <a:gs pos="86000">
                <a:schemeClr val="accent2">
                  <a:lumMod val="75000"/>
                </a:schemeClr>
              </a:gs>
            </a:gsLst>
            <a:lin ang="10800000" scaled="1"/>
            <a:tileRect/>
          </a:gradFill>
          <a:ln>
            <a:solidFill>
              <a:schemeClr val="bg1"/>
            </a:solidFill>
          </a:ln>
          <a:effectLst>
            <a:softEdge rad="0"/>
          </a:effectLst>
        </p:spPr>
        <p:txBody>
          <a:bodyPr wrap="none" lIns="72000" tIns="0" rIns="72000" bIns="0" rtlCol="0">
            <a:spAutoFit/>
          </a:bodyPr>
          <a:lstStyle/>
          <a:p>
            <a:pPr algn="r" defTabSz="864042"/>
            <a:r>
              <a:rPr lang="sk-SK" sz="1600" b="1" kern="0">
                <a:solidFill>
                  <a:prstClr val="white"/>
                </a:solidFill>
                <a:effectLst>
                  <a:outerShdw blurRad="38100" dist="38100" dir="2700000" algn="tl">
                    <a:srgbClr val="000000">
                      <a:alpha val="43137"/>
                    </a:srgbClr>
                  </a:outerShdw>
                </a:effectLst>
                <a:latin typeface="AngsanaUPC" panose="02020603050405020304" pitchFamily="18" charset="-34"/>
                <a:cs typeface="AngsanaUPC" panose="02020603050405020304" pitchFamily="18" charset="-34"/>
              </a:rPr>
              <a:t>Photo © Sekerka D</a:t>
            </a:r>
            <a:endParaRPr lang="en-US" sz="1600" b="1" kern="0">
              <a:solidFill>
                <a:prstClr val="white"/>
              </a:solidFill>
              <a:effectLst>
                <a:outerShdw blurRad="38100" dist="38100" dir="2700000" algn="tl">
                  <a:srgbClr val="000000">
                    <a:alpha val="43137"/>
                  </a:srgbClr>
                </a:outerShdw>
              </a:effectLst>
              <a:latin typeface="AngsanaUPC" panose="02020603050405020304" pitchFamily="18" charset="-34"/>
              <a:cs typeface="AngsanaUPC" panose="02020603050405020304" pitchFamily="18" charset="-34"/>
            </a:endParaRPr>
          </a:p>
        </p:txBody>
      </p:sp>
      <p:sp>
        <p:nvSpPr>
          <p:cNvPr id="6" name="Popis">
            <a:extLst>
              <a:ext uri="{FF2B5EF4-FFF2-40B4-BE49-F238E27FC236}">
                <a16:creationId xmlns:a16="http://schemas.microsoft.com/office/drawing/2014/main" id="{1B64FCEB-E017-41DA-A0D7-93DB82166112}"/>
              </a:ext>
            </a:extLst>
          </p:cNvPr>
          <p:cNvSpPr/>
          <p:nvPr/>
        </p:nvSpPr>
        <p:spPr>
          <a:xfrm>
            <a:off x="570538" y="6965034"/>
            <a:ext cx="2213173" cy="360000"/>
          </a:xfrm>
          <a:prstGeom prst="flowChartAlternateProcess">
            <a:avLst/>
          </a:prstGeom>
          <a:gradFill flip="none" rotWithShape="1">
            <a:gsLst>
              <a:gs pos="100000">
                <a:schemeClr val="bg1">
                  <a:lumMod val="75000"/>
                </a:schemeClr>
              </a:gs>
              <a:gs pos="2000">
                <a:schemeClr val="bg1">
                  <a:lumMod val="75000"/>
                </a:schemeClr>
              </a:gs>
              <a:gs pos="48632">
                <a:schemeClr val="tx1">
                  <a:lumMod val="85000"/>
                  <a:lumOff val="15000"/>
                </a:schemeClr>
              </a:gs>
              <a:gs pos="14000">
                <a:schemeClr val="tx1">
                  <a:lumMod val="65000"/>
                  <a:lumOff val="35000"/>
                </a:schemeClr>
              </a:gs>
              <a:gs pos="86000">
                <a:schemeClr val="tx1">
                  <a:lumMod val="65000"/>
                  <a:lumOff val="35000"/>
                </a:schemeClr>
              </a:gs>
            </a:gsLst>
            <a:lin ang="10800000" scaled="1"/>
            <a:tileRect/>
          </a:gradFill>
          <a:ln>
            <a:solidFill>
              <a:schemeClr val="bg1"/>
            </a:solidFill>
          </a:ln>
          <a:effectLst>
            <a:softEdge rad="0"/>
          </a:effectLst>
        </p:spPr>
        <p:txBody>
          <a:bodyPr wrap="none" lIns="144000" tIns="0" rIns="144000" bIns="0" rtlCol="0">
            <a:spAutoFit/>
          </a:bodyPr>
          <a:lstStyle/>
          <a:p>
            <a:pPr defTabSz="864042"/>
            <a:r>
              <a:rPr lang="sk-SK" sz="2400" b="1" kern="0">
                <a:solidFill>
                  <a:prstClr val="white"/>
                </a:solidFill>
                <a:effectLst>
                  <a:outerShdw blurRad="38100" dist="38100" dir="2700000" algn="tl">
                    <a:srgbClr val="000000">
                      <a:alpha val="43137"/>
                    </a:srgbClr>
                  </a:outerShdw>
                </a:effectLst>
                <a:latin typeface="AngsanaUPC" panose="02020603050405020304" pitchFamily="18" charset="-34"/>
                <a:cs typeface="AngsanaUPC" panose="02020603050405020304" pitchFamily="18" charset="-34"/>
              </a:rPr>
              <a:t>The Pyramids of Giza</a:t>
            </a:r>
            <a:endParaRPr lang="en-US" sz="2400" b="1" kern="0">
              <a:solidFill>
                <a:prstClr val="white"/>
              </a:solidFill>
              <a:effectLst>
                <a:outerShdw blurRad="38100" dist="38100" dir="2700000" algn="tl">
                  <a:srgbClr val="000000">
                    <a:alpha val="43137"/>
                  </a:srgbClr>
                </a:outerShdw>
              </a:effectLst>
              <a:latin typeface="AngsanaUPC" panose="02020603050405020304" pitchFamily="18" charset="-34"/>
              <a:cs typeface="AngsanaUPC" panose="02020603050405020304" pitchFamily="18" charset="-34"/>
            </a:endParaRPr>
          </a:p>
        </p:txBody>
      </p:sp>
    </p:spTree>
    <p:extLst>
      <p:ext uri="{BB962C8B-B14F-4D97-AF65-F5344CB8AC3E}">
        <p14:creationId xmlns:p14="http://schemas.microsoft.com/office/powerpoint/2010/main" val="1996493529"/>
      </p:ext>
    </p:extLst>
  </p:cSld>
  <p:clrMapOvr>
    <a:masterClrMapping/>
  </p:clrMapOvr>
  <mc:AlternateContent xmlns:mc="http://schemas.openxmlformats.org/markup-compatibility/2006" xmlns:p14="http://schemas.microsoft.com/office/powerpoint/2010/main">
    <mc:Choice Requires="p14">
      <p:transition p14:dur="250" advClick="0" advTm="4000">
        <p:fade/>
      </p:transition>
    </mc:Choice>
    <mc:Fallback xmlns="">
      <p:transition advClick="0" advTm="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withEffect">
                                  <p:stCondLst>
                                    <p:cond delay="250"/>
                                  </p:stCondLst>
                                  <p:childTnLst>
                                    <p:set>
                                      <p:cBhvr>
                                        <p:cTn id="6" dur="1" fill="hold">
                                          <p:stCondLst>
                                            <p:cond delay="0"/>
                                          </p:stCondLst>
                                        </p:cTn>
                                        <p:tgtEl>
                                          <p:spTgt spid="3"/>
                                        </p:tgtEl>
                                        <p:attrNameLst>
                                          <p:attrName>style.visibility</p:attrName>
                                        </p:attrNameLst>
                                      </p:cBhvr>
                                      <p:to>
                                        <p:strVal val="visible"/>
                                      </p:to>
                                    </p:set>
                                    <p:animEffect transition="in" filter="circle(in)">
                                      <p:cBhvr>
                                        <p:cTn id="7" dur="2000"/>
                                        <p:tgtEl>
                                          <p:spTgt spid="3"/>
                                        </p:tgtEl>
                                      </p:cBhvr>
                                    </p:animEffect>
                                  </p:childTnLst>
                                </p:cTn>
                              </p:par>
                              <p:par>
                                <p:cTn id="8" presetID="10" presetClass="entr" presetSubtype="0" fill="hold" nodeType="withEffect">
                                  <p:stCondLst>
                                    <p:cond delay="1000"/>
                                  </p:stCondLst>
                                  <p:childTnLst>
                                    <p:set>
                                      <p:cBhvr>
                                        <p:cTn id="9" dur="1" fill="hold">
                                          <p:stCondLst>
                                            <p:cond delay="0"/>
                                          </p:stCondLst>
                                        </p:cTn>
                                        <p:tgtEl>
                                          <p:spTgt spid="8"/>
                                        </p:tgtEl>
                                        <p:attrNameLst>
                                          <p:attrName>style.visibility</p:attrName>
                                        </p:attrNameLst>
                                      </p:cBhvr>
                                      <p:to>
                                        <p:strVal val="visible"/>
                                      </p:to>
                                    </p:set>
                                    <p:animEffect transition="in" filter="fade">
                                      <p:cBhvr>
                                        <p:cTn id="10" dur="1500"/>
                                        <p:tgtEl>
                                          <p:spTgt spid="8"/>
                                        </p:tgtEl>
                                      </p:cBhvr>
                                    </p:animEffect>
                                  </p:childTnLst>
                                </p:cTn>
                              </p:par>
                              <p:par>
                                <p:cTn id="11" presetID="10" presetClass="entr" presetSubtype="0" fill="hold" grpId="0" nodeType="withEffect">
                                  <p:stCondLst>
                                    <p:cond delay="50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500"/>
                                        <p:tgtEl>
                                          <p:spTgt spid="5"/>
                                        </p:tgtEl>
                                      </p:cBhvr>
                                    </p:animEffect>
                                  </p:childTnLst>
                                </p:cTn>
                              </p:par>
                              <p:par>
                                <p:cTn id="14" presetID="10" presetClass="entr" presetSubtype="0" fill="hold" grpId="0" nodeType="withEffect">
                                  <p:stCondLst>
                                    <p:cond delay="500"/>
                                  </p:stCondLst>
                                  <p:childTnLst>
                                    <p:set>
                                      <p:cBhvr>
                                        <p:cTn id="15" dur="1" fill="hold">
                                          <p:stCondLst>
                                            <p:cond delay="0"/>
                                          </p:stCondLst>
                                        </p:cTn>
                                        <p:tgtEl>
                                          <p:spTgt spid="6"/>
                                        </p:tgtEl>
                                        <p:attrNameLst>
                                          <p:attrName>style.visibility</p:attrName>
                                        </p:attrNameLst>
                                      </p:cBhvr>
                                      <p:to>
                                        <p:strVal val="visible"/>
                                      </p:to>
                                    </p:set>
                                    <p:animEffect transition="in" filter="fade">
                                      <p:cBhvr>
                                        <p:cTn id="16"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Foto 0">
            <a:extLst>
              <a:ext uri="{FF2B5EF4-FFF2-40B4-BE49-F238E27FC236}">
                <a16:creationId xmlns:a16="http://schemas.microsoft.com/office/drawing/2014/main" id="{1F1E7491-E70E-4A74-9C6C-9A45966EAD8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3645445" cy="7675563"/>
          </a:xfrm>
          <a:prstGeom prst="rect">
            <a:avLst/>
          </a:prstGeom>
        </p:spPr>
      </p:pic>
      <p:pic>
        <p:nvPicPr>
          <p:cNvPr id="3" name="Foto 1">
            <a:extLst>
              <a:ext uri="{FF2B5EF4-FFF2-40B4-BE49-F238E27FC236}">
                <a16:creationId xmlns:a16="http://schemas.microsoft.com/office/drawing/2014/main" id="{49205A38-5826-4764-A73B-D0368662CDF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52" y="0"/>
            <a:ext cx="13645445" cy="7675563"/>
          </a:xfrm>
          <a:prstGeom prst="rect">
            <a:avLst/>
          </a:prstGeom>
        </p:spPr>
      </p:pic>
      <p:pic>
        <p:nvPicPr>
          <p:cNvPr id="8" name="Foto 2">
            <a:extLst>
              <a:ext uri="{FF2B5EF4-FFF2-40B4-BE49-F238E27FC236}">
                <a16:creationId xmlns:a16="http://schemas.microsoft.com/office/drawing/2014/main" id="{79BB4518-77C6-4286-BF5F-16DFA231BCC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3645445" cy="7675563"/>
          </a:xfrm>
          <a:prstGeom prst="rect">
            <a:avLst/>
          </a:prstGeom>
        </p:spPr>
      </p:pic>
      <p:pic>
        <p:nvPicPr>
          <p:cNvPr id="7" name="Rám">
            <a:extLst>
              <a:ext uri="{FF2B5EF4-FFF2-40B4-BE49-F238E27FC236}">
                <a16:creationId xmlns:a16="http://schemas.microsoft.com/office/drawing/2014/main" id="{BDBA5414-E2B1-4A26-BBA5-403DEC0C585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52" y="0"/>
            <a:ext cx="13645445" cy="7675563"/>
          </a:xfrm>
          <a:prstGeom prst="rect">
            <a:avLst/>
          </a:prstGeom>
        </p:spPr>
      </p:pic>
      <p:sp>
        <p:nvSpPr>
          <p:cNvPr id="5" name="Autor">
            <a:extLst>
              <a:ext uri="{FF2B5EF4-FFF2-40B4-BE49-F238E27FC236}">
                <a16:creationId xmlns:a16="http://schemas.microsoft.com/office/drawing/2014/main" id="{0C0FE959-2594-4CA7-8BC2-95C3E5BA3938}"/>
              </a:ext>
            </a:extLst>
          </p:cNvPr>
          <p:cNvSpPr/>
          <p:nvPr/>
        </p:nvSpPr>
        <p:spPr>
          <a:xfrm>
            <a:off x="11791757" y="7101242"/>
            <a:ext cx="1283855" cy="272415"/>
          </a:xfrm>
          <a:prstGeom prst="flowChartAlternateProcess">
            <a:avLst/>
          </a:prstGeom>
          <a:gradFill flip="none" rotWithShape="1">
            <a:gsLst>
              <a:gs pos="100000">
                <a:schemeClr val="accent2">
                  <a:lumMod val="60000"/>
                  <a:lumOff val="40000"/>
                </a:schemeClr>
              </a:gs>
              <a:gs pos="2000">
                <a:schemeClr val="accent2">
                  <a:lumMod val="60000"/>
                  <a:lumOff val="40000"/>
                </a:schemeClr>
              </a:gs>
              <a:gs pos="48632">
                <a:schemeClr val="accent2">
                  <a:lumMod val="50000"/>
                </a:schemeClr>
              </a:gs>
              <a:gs pos="14000">
                <a:schemeClr val="accent2">
                  <a:lumMod val="75000"/>
                </a:schemeClr>
              </a:gs>
              <a:gs pos="86000">
                <a:schemeClr val="accent2">
                  <a:lumMod val="75000"/>
                </a:schemeClr>
              </a:gs>
            </a:gsLst>
            <a:lin ang="10800000" scaled="1"/>
            <a:tileRect/>
          </a:gradFill>
          <a:ln>
            <a:solidFill>
              <a:schemeClr val="bg1"/>
            </a:solidFill>
          </a:ln>
          <a:effectLst>
            <a:softEdge rad="0"/>
          </a:effectLst>
        </p:spPr>
        <p:txBody>
          <a:bodyPr wrap="none" lIns="72000" tIns="0" rIns="72000" bIns="0" rtlCol="0">
            <a:spAutoFit/>
          </a:bodyPr>
          <a:lstStyle/>
          <a:p>
            <a:pPr algn="r" defTabSz="864042"/>
            <a:r>
              <a:rPr lang="sk-SK" sz="1600" b="1" kern="0">
                <a:solidFill>
                  <a:prstClr val="white"/>
                </a:solidFill>
                <a:effectLst>
                  <a:outerShdw blurRad="38100" dist="38100" dir="2700000" algn="tl">
                    <a:srgbClr val="000000">
                      <a:alpha val="43137"/>
                    </a:srgbClr>
                  </a:outerShdw>
                </a:effectLst>
                <a:latin typeface="AngsanaUPC" panose="02020603050405020304" pitchFamily="18" charset="-34"/>
                <a:cs typeface="AngsanaUPC" panose="02020603050405020304" pitchFamily="18" charset="-34"/>
              </a:rPr>
              <a:t>Photo © Sekerka D</a:t>
            </a:r>
            <a:endParaRPr lang="en-US" sz="1600" b="1" kern="0">
              <a:solidFill>
                <a:prstClr val="white"/>
              </a:solidFill>
              <a:effectLst>
                <a:outerShdw blurRad="38100" dist="38100" dir="2700000" algn="tl">
                  <a:srgbClr val="000000">
                    <a:alpha val="43137"/>
                  </a:srgbClr>
                </a:outerShdw>
              </a:effectLst>
              <a:latin typeface="AngsanaUPC" panose="02020603050405020304" pitchFamily="18" charset="-34"/>
              <a:cs typeface="AngsanaUPC" panose="02020603050405020304" pitchFamily="18" charset="-34"/>
            </a:endParaRPr>
          </a:p>
        </p:txBody>
      </p:sp>
      <p:sp>
        <p:nvSpPr>
          <p:cNvPr id="6" name="Popis">
            <a:extLst>
              <a:ext uri="{FF2B5EF4-FFF2-40B4-BE49-F238E27FC236}">
                <a16:creationId xmlns:a16="http://schemas.microsoft.com/office/drawing/2014/main" id="{AEC21AC5-67B9-4F3F-BD62-7330187F34CC}"/>
              </a:ext>
            </a:extLst>
          </p:cNvPr>
          <p:cNvSpPr/>
          <p:nvPr/>
        </p:nvSpPr>
        <p:spPr>
          <a:xfrm>
            <a:off x="570538" y="6965034"/>
            <a:ext cx="2213173" cy="360000"/>
          </a:xfrm>
          <a:prstGeom prst="flowChartAlternateProcess">
            <a:avLst/>
          </a:prstGeom>
          <a:gradFill flip="none" rotWithShape="1">
            <a:gsLst>
              <a:gs pos="100000">
                <a:schemeClr val="bg1">
                  <a:lumMod val="75000"/>
                </a:schemeClr>
              </a:gs>
              <a:gs pos="2000">
                <a:schemeClr val="bg1">
                  <a:lumMod val="75000"/>
                </a:schemeClr>
              </a:gs>
              <a:gs pos="48632">
                <a:schemeClr val="tx1">
                  <a:lumMod val="85000"/>
                  <a:lumOff val="15000"/>
                </a:schemeClr>
              </a:gs>
              <a:gs pos="14000">
                <a:schemeClr val="tx1">
                  <a:lumMod val="65000"/>
                  <a:lumOff val="35000"/>
                </a:schemeClr>
              </a:gs>
              <a:gs pos="86000">
                <a:schemeClr val="tx1">
                  <a:lumMod val="65000"/>
                  <a:lumOff val="35000"/>
                </a:schemeClr>
              </a:gs>
            </a:gsLst>
            <a:lin ang="10800000" scaled="1"/>
            <a:tileRect/>
          </a:gradFill>
          <a:ln>
            <a:solidFill>
              <a:schemeClr val="bg1"/>
            </a:solidFill>
          </a:ln>
          <a:effectLst>
            <a:softEdge rad="0"/>
          </a:effectLst>
        </p:spPr>
        <p:txBody>
          <a:bodyPr wrap="none" lIns="144000" tIns="0" rIns="144000" bIns="0" rtlCol="0">
            <a:spAutoFit/>
          </a:bodyPr>
          <a:lstStyle/>
          <a:p>
            <a:pPr defTabSz="864042"/>
            <a:r>
              <a:rPr lang="sk-SK" sz="2400" b="1" kern="0">
                <a:solidFill>
                  <a:prstClr val="white"/>
                </a:solidFill>
                <a:effectLst>
                  <a:outerShdw blurRad="38100" dist="38100" dir="2700000" algn="tl">
                    <a:srgbClr val="000000">
                      <a:alpha val="43137"/>
                    </a:srgbClr>
                  </a:outerShdw>
                </a:effectLst>
                <a:latin typeface="AngsanaUPC" panose="02020603050405020304" pitchFamily="18" charset="-34"/>
                <a:cs typeface="AngsanaUPC" panose="02020603050405020304" pitchFamily="18" charset="-34"/>
              </a:rPr>
              <a:t>The Pyramids of Giza</a:t>
            </a:r>
            <a:endParaRPr lang="en-US" sz="2400" b="1" kern="0">
              <a:solidFill>
                <a:prstClr val="white"/>
              </a:solidFill>
              <a:effectLst>
                <a:outerShdw blurRad="38100" dist="38100" dir="2700000" algn="tl">
                  <a:srgbClr val="000000">
                    <a:alpha val="43137"/>
                  </a:srgbClr>
                </a:outerShdw>
              </a:effectLst>
              <a:latin typeface="AngsanaUPC" panose="02020603050405020304" pitchFamily="18" charset="-34"/>
              <a:cs typeface="AngsanaUPC" panose="02020603050405020304" pitchFamily="18" charset="-34"/>
            </a:endParaRPr>
          </a:p>
        </p:txBody>
      </p:sp>
    </p:spTree>
    <p:extLst>
      <p:ext uri="{BB962C8B-B14F-4D97-AF65-F5344CB8AC3E}">
        <p14:creationId xmlns:p14="http://schemas.microsoft.com/office/powerpoint/2010/main" val="954010291"/>
      </p:ext>
    </p:extLst>
  </p:cSld>
  <p:clrMapOvr>
    <a:masterClrMapping/>
  </p:clrMapOvr>
  <mc:AlternateContent xmlns:mc="http://schemas.openxmlformats.org/markup-compatibility/2006" xmlns:p14="http://schemas.microsoft.com/office/powerpoint/2010/main">
    <mc:Choice Requires="p14">
      <p:transition p14:dur="250" advClick="0" advTm="4000">
        <p:fade/>
      </p:transition>
    </mc:Choice>
    <mc:Fallback xmlns="">
      <p:transition advClick="0" advTm="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withEffect">
                                  <p:stCondLst>
                                    <p:cond delay="250"/>
                                  </p:stCondLst>
                                  <p:childTnLst>
                                    <p:set>
                                      <p:cBhvr>
                                        <p:cTn id="6" dur="1" fill="hold">
                                          <p:stCondLst>
                                            <p:cond delay="0"/>
                                          </p:stCondLst>
                                        </p:cTn>
                                        <p:tgtEl>
                                          <p:spTgt spid="3"/>
                                        </p:tgtEl>
                                        <p:attrNameLst>
                                          <p:attrName>style.visibility</p:attrName>
                                        </p:attrNameLst>
                                      </p:cBhvr>
                                      <p:to>
                                        <p:strVal val="visible"/>
                                      </p:to>
                                    </p:set>
                                    <p:animEffect transition="in" filter="circle(in)">
                                      <p:cBhvr>
                                        <p:cTn id="7" dur="2000"/>
                                        <p:tgtEl>
                                          <p:spTgt spid="3"/>
                                        </p:tgtEl>
                                      </p:cBhvr>
                                    </p:animEffect>
                                  </p:childTnLst>
                                </p:cTn>
                              </p:par>
                              <p:par>
                                <p:cTn id="8" presetID="10" presetClass="entr" presetSubtype="0" fill="hold" nodeType="withEffect">
                                  <p:stCondLst>
                                    <p:cond delay="1000"/>
                                  </p:stCondLst>
                                  <p:childTnLst>
                                    <p:set>
                                      <p:cBhvr>
                                        <p:cTn id="9" dur="1" fill="hold">
                                          <p:stCondLst>
                                            <p:cond delay="0"/>
                                          </p:stCondLst>
                                        </p:cTn>
                                        <p:tgtEl>
                                          <p:spTgt spid="8"/>
                                        </p:tgtEl>
                                        <p:attrNameLst>
                                          <p:attrName>style.visibility</p:attrName>
                                        </p:attrNameLst>
                                      </p:cBhvr>
                                      <p:to>
                                        <p:strVal val="visible"/>
                                      </p:to>
                                    </p:set>
                                    <p:animEffect transition="in" filter="fade">
                                      <p:cBhvr>
                                        <p:cTn id="10" dur="1500"/>
                                        <p:tgtEl>
                                          <p:spTgt spid="8"/>
                                        </p:tgtEl>
                                      </p:cBhvr>
                                    </p:animEffect>
                                  </p:childTnLst>
                                </p:cTn>
                              </p:par>
                              <p:par>
                                <p:cTn id="11" presetID="10" presetClass="entr" presetSubtype="0" fill="hold" grpId="0" nodeType="withEffect">
                                  <p:stCondLst>
                                    <p:cond delay="50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500"/>
                                        <p:tgtEl>
                                          <p:spTgt spid="5"/>
                                        </p:tgtEl>
                                      </p:cBhvr>
                                    </p:animEffect>
                                  </p:childTnLst>
                                </p:cTn>
                              </p:par>
                              <p:par>
                                <p:cTn id="14" presetID="10" presetClass="entr" presetSubtype="0" fill="hold" grpId="0" nodeType="withEffect">
                                  <p:stCondLst>
                                    <p:cond delay="500"/>
                                  </p:stCondLst>
                                  <p:childTnLst>
                                    <p:set>
                                      <p:cBhvr>
                                        <p:cTn id="15" dur="1" fill="hold">
                                          <p:stCondLst>
                                            <p:cond delay="0"/>
                                          </p:stCondLst>
                                        </p:cTn>
                                        <p:tgtEl>
                                          <p:spTgt spid="6"/>
                                        </p:tgtEl>
                                        <p:attrNameLst>
                                          <p:attrName>style.visibility</p:attrName>
                                        </p:attrNameLst>
                                      </p:cBhvr>
                                      <p:to>
                                        <p:strVal val="visible"/>
                                      </p:to>
                                    </p:set>
                                    <p:animEffect transition="in" filter="fade">
                                      <p:cBhvr>
                                        <p:cTn id="16"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Foto 0">
            <a:extLst>
              <a:ext uri="{FF2B5EF4-FFF2-40B4-BE49-F238E27FC236}">
                <a16:creationId xmlns:a16="http://schemas.microsoft.com/office/drawing/2014/main" id="{1E3D6F46-9487-44C2-985B-4057BD6BF01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3645445" cy="7675563"/>
          </a:xfrm>
          <a:prstGeom prst="rect">
            <a:avLst/>
          </a:prstGeom>
        </p:spPr>
      </p:pic>
      <p:pic>
        <p:nvPicPr>
          <p:cNvPr id="3" name="Foto 1">
            <a:extLst>
              <a:ext uri="{FF2B5EF4-FFF2-40B4-BE49-F238E27FC236}">
                <a16:creationId xmlns:a16="http://schemas.microsoft.com/office/drawing/2014/main" id="{49205A38-5826-4764-A73B-D0368662CDF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52" y="0"/>
            <a:ext cx="13645445" cy="7675563"/>
          </a:xfrm>
          <a:prstGeom prst="rect">
            <a:avLst/>
          </a:prstGeom>
        </p:spPr>
      </p:pic>
      <p:pic>
        <p:nvPicPr>
          <p:cNvPr id="8" name="Foto 2">
            <a:extLst>
              <a:ext uri="{FF2B5EF4-FFF2-40B4-BE49-F238E27FC236}">
                <a16:creationId xmlns:a16="http://schemas.microsoft.com/office/drawing/2014/main" id="{662AB766-B51E-4A18-BCC4-FC8117257B4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3645445" cy="7675563"/>
          </a:xfrm>
          <a:prstGeom prst="rect">
            <a:avLst/>
          </a:prstGeom>
        </p:spPr>
      </p:pic>
      <p:pic>
        <p:nvPicPr>
          <p:cNvPr id="7" name="Rám">
            <a:extLst>
              <a:ext uri="{FF2B5EF4-FFF2-40B4-BE49-F238E27FC236}">
                <a16:creationId xmlns:a16="http://schemas.microsoft.com/office/drawing/2014/main" id="{BDBA5414-E2B1-4A26-BBA5-403DEC0C585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52" y="0"/>
            <a:ext cx="13645445" cy="7675563"/>
          </a:xfrm>
          <a:prstGeom prst="rect">
            <a:avLst/>
          </a:prstGeom>
        </p:spPr>
      </p:pic>
      <p:sp>
        <p:nvSpPr>
          <p:cNvPr id="5" name="Autor">
            <a:extLst>
              <a:ext uri="{FF2B5EF4-FFF2-40B4-BE49-F238E27FC236}">
                <a16:creationId xmlns:a16="http://schemas.microsoft.com/office/drawing/2014/main" id="{0C0FE959-2594-4CA7-8BC2-95C3E5BA3938}"/>
              </a:ext>
            </a:extLst>
          </p:cNvPr>
          <p:cNvSpPr/>
          <p:nvPr/>
        </p:nvSpPr>
        <p:spPr>
          <a:xfrm>
            <a:off x="11791757" y="7101242"/>
            <a:ext cx="1283855" cy="272415"/>
          </a:xfrm>
          <a:prstGeom prst="flowChartAlternateProcess">
            <a:avLst/>
          </a:prstGeom>
          <a:gradFill flip="none" rotWithShape="1">
            <a:gsLst>
              <a:gs pos="100000">
                <a:schemeClr val="accent2">
                  <a:lumMod val="60000"/>
                  <a:lumOff val="40000"/>
                </a:schemeClr>
              </a:gs>
              <a:gs pos="2000">
                <a:schemeClr val="accent2">
                  <a:lumMod val="60000"/>
                  <a:lumOff val="40000"/>
                </a:schemeClr>
              </a:gs>
              <a:gs pos="48632">
                <a:schemeClr val="accent2">
                  <a:lumMod val="50000"/>
                </a:schemeClr>
              </a:gs>
              <a:gs pos="14000">
                <a:schemeClr val="accent2">
                  <a:lumMod val="75000"/>
                </a:schemeClr>
              </a:gs>
              <a:gs pos="86000">
                <a:schemeClr val="accent2">
                  <a:lumMod val="75000"/>
                </a:schemeClr>
              </a:gs>
            </a:gsLst>
            <a:lin ang="10800000" scaled="1"/>
            <a:tileRect/>
          </a:gradFill>
          <a:ln>
            <a:solidFill>
              <a:schemeClr val="bg1"/>
            </a:solidFill>
          </a:ln>
          <a:effectLst>
            <a:softEdge rad="0"/>
          </a:effectLst>
        </p:spPr>
        <p:txBody>
          <a:bodyPr wrap="none" lIns="72000" tIns="0" rIns="72000" bIns="0" rtlCol="0">
            <a:spAutoFit/>
          </a:bodyPr>
          <a:lstStyle/>
          <a:p>
            <a:pPr algn="r" defTabSz="864042"/>
            <a:r>
              <a:rPr lang="sk-SK" sz="1600" b="1" kern="0">
                <a:solidFill>
                  <a:prstClr val="white"/>
                </a:solidFill>
                <a:effectLst>
                  <a:outerShdw blurRad="38100" dist="38100" dir="2700000" algn="tl">
                    <a:srgbClr val="000000">
                      <a:alpha val="43137"/>
                    </a:srgbClr>
                  </a:outerShdw>
                </a:effectLst>
                <a:latin typeface="AngsanaUPC" panose="02020603050405020304" pitchFamily="18" charset="-34"/>
                <a:cs typeface="AngsanaUPC" panose="02020603050405020304" pitchFamily="18" charset="-34"/>
              </a:rPr>
              <a:t>Photo © Sekerka D</a:t>
            </a:r>
            <a:endParaRPr lang="en-US" sz="1600" b="1" kern="0">
              <a:solidFill>
                <a:prstClr val="white"/>
              </a:solidFill>
              <a:effectLst>
                <a:outerShdw blurRad="38100" dist="38100" dir="2700000" algn="tl">
                  <a:srgbClr val="000000">
                    <a:alpha val="43137"/>
                  </a:srgbClr>
                </a:outerShdw>
              </a:effectLst>
              <a:latin typeface="AngsanaUPC" panose="02020603050405020304" pitchFamily="18" charset="-34"/>
              <a:cs typeface="AngsanaUPC" panose="02020603050405020304" pitchFamily="18" charset="-34"/>
            </a:endParaRPr>
          </a:p>
        </p:txBody>
      </p:sp>
      <p:sp>
        <p:nvSpPr>
          <p:cNvPr id="6" name="Popis">
            <a:extLst>
              <a:ext uri="{FF2B5EF4-FFF2-40B4-BE49-F238E27FC236}">
                <a16:creationId xmlns:a16="http://schemas.microsoft.com/office/drawing/2014/main" id="{02D3BAFC-5FE7-45DF-AA27-B75E15E084EF}"/>
              </a:ext>
            </a:extLst>
          </p:cNvPr>
          <p:cNvSpPr/>
          <p:nvPr/>
        </p:nvSpPr>
        <p:spPr>
          <a:xfrm>
            <a:off x="570538" y="6965034"/>
            <a:ext cx="2527163" cy="360000"/>
          </a:xfrm>
          <a:prstGeom prst="flowChartAlternateProcess">
            <a:avLst/>
          </a:prstGeom>
          <a:gradFill flip="none" rotWithShape="1">
            <a:gsLst>
              <a:gs pos="100000">
                <a:schemeClr val="bg1">
                  <a:lumMod val="75000"/>
                </a:schemeClr>
              </a:gs>
              <a:gs pos="2000">
                <a:schemeClr val="bg1">
                  <a:lumMod val="75000"/>
                </a:schemeClr>
              </a:gs>
              <a:gs pos="48632">
                <a:schemeClr val="tx1">
                  <a:lumMod val="85000"/>
                  <a:lumOff val="15000"/>
                </a:schemeClr>
              </a:gs>
              <a:gs pos="14000">
                <a:schemeClr val="tx1">
                  <a:lumMod val="65000"/>
                  <a:lumOff val="35000"/>
                </a:schemeClr>
              </a:gs>
              <a:gs pos="86000">
                <a:schemeClr val="tx1">
                  <a:lumMod val="65000"/>
                  <a:lumOff val="35000"/>
                </a:schemeClr>
              </a:gs>
            </a:gsLst>
            <a:lin ang="10800000" scaled="1"/>
            <a:tileRect/>
          </a:gradFill>
          <a:ln>
            <a:solidFill>
              <a:schemeClr val="bg1"/>
            </a:solidFill>
          </a:ln>
          <a:effectLst>
            <a:softEdge rad="0"/>
          </a:effectLst>
        </p:spPr>
        <p:txBody>
          <a:bodyPr wrap="none" lIns="144000" tIns="0" rIns="144000" bIns="0" rtlCol="0">
            <a:spAutoFit/>
          </a:bodyPr>
          <a:lstStyle/>
          <a:p>
            <a:pPr defTabSz="864042"/>
            <a:r>
              <a:rPr lang="en-US" sz="2400" b="1" kern="0">
                <a:solidFill>
                  <a:prstClr val="white"/>
                </a:solidFill>
                <a:effectLst>
                  <a:outerShdw blurRad="38100" dist="38100" dir="2700000" algn="tl">
                    <a:srgbClr val="000000">
                      <a:alpha val="43137"/>
                    </a:srgbClr>
                  </a:outerShdw>
                </a:effectLst>
                <a:latin typeface="AngsanaUPC" panose="02020603050405020304" pitchFamily="18" charset="-34"/>
                <a:cs typeface="AngsanaUPC" panose="02020603050405020304" pitchFamily="18" charset="-34"/>
              </a:rPr>
              <a:t>The Great Pyramid</a:t>
            </a:r>
            <a:r>
              <a:rPr lang="sk-SK" sz="2400" b="1" kern="0">
                <a:solidFill>
                  <a:prstClr val="white"/>
                </a:solidFill>
                <a:effectLst>
                  <a:outerShdw blurRad="38100" dist="38100" dir="2700000" algn="tl">
                    <a:srgbClr val="000000">
                      <a:alpha val="43137"/>
                    </a:srgbClr>
                  </a:outerShdw>
                </a:effectLst>
                <a:latin typeface="AngsanaUPC" panose="02020603050405020304" pitchFamily="18" charset="-34"/>
                <a:cs typeface="AngsanaUPC" panose="02020603050405020304" pitchFamily="18" charset="-34"/>
              </a:rPr>
              <a:t>, </a:t>
            </a:r>
            <a:r>
              <a:rPr lang="en-US" sz="2400" b="1" kern="0">
                <a:solidFill>
                  <a:prstClr val="white"/>
                </a:solidFill>
                <a:effectLst>
                  <a:outerShdw blurRad="38100" dist="38100" dir="2700000" algn="tl">
                    <a:srgbClr val="000000">
                      <a:alpha val="43137"/>
                    </a:srgbClr>
                  </a:outerShdw>
                </a:effectLst>
                <a:latin typeface="AngsanaUPC" panose="02020603050405020304" pitchFamily="18" charset="-34"/>
                <a:cs typeface="AngsanaUPC" panose="02020603050405020304" pitchFamily="18" charset="-34"/>
              </a:rPr>
              <a:t>Giza</a:t>
            </a:r>
          </a:p>
        </p:txBody>
      </p:sp>
    </p:spTree>
    <p:extLst>
      <p:ext uri="{BB962C8B-B14F-4D97-AF65-F5344CB8AC3E}">
        <p14:creationId xmlns:p14="http://schemas.microsoft.com/office/powerpoint/2010/main" val="3716398933"/>
      </p:ext>
    </p:extLst>
  </p:cSld>
  <p:clrMapOvr>
    <a:masterClrMapping/>
  </p:clrMapOvr>
  <mc:AlternateContent xmlns:mc="http://schemas.openxmlformats.org/markup-compatibility/2006" xmlns:p14="http://schemas.microsoft.com/office/powerpoint/2010/main">
    <mc:Choice Requires="p14">
      <p:transition p14:dur="250" advClick="0" advTm="4000">
        <p:fade/>
      </p:transition>
    </mc:Choice>
    <mc:Fallback xmlns="">
      <p:transition advClick="0" advTm="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withEffect">
                                  <p:stCondLst>
                                    <p:cond delay="250"/>
                                  </p:stCondLst>
                                  <p:childTnLst>
                                    <p:set>
                                      <p:cBhvr>
                                        <p:cTn id="6" dur="1" fill="hold">
                                          <p:stCondLst>
                                            <p:cond delay="0"/>
                                          </p:stCondLst>
                                        </p:cTn>
                                        <p:tgtEl>
                                          <p:spTgt spid="3"/>
                                        </p:tgtEl>
                                        <p:attrNameLst>
                                          <p:attrName>style.visibility</p:attrName>
                                        </p:attrNameLst>
                                      </p:cBhvr>
                                      <p:to>
                                        <p:strVal val="visible"/>
                                      </p:to>
                                    </p:set>
                                    <p:animEffect transition="in" filter="circle(in)">
                                      <p:cBhvr>
                                        <p:cTn id="7" dur="2000"/>
                                        <p:tgtEl>
                                          <p:spTgt spid="3"/>
                                        </p:tgtEl>
                                      </p:cBhvr>
                                    </p:animEffect>
                                  </p:childTnLst>
                                </p:cTn>
                              </p:par>
                              <p:par>
                                <p:cTn id="8" presetID="10" presetClass="entr" presetSubtype="0" fill="hold" nodeType="withEffect">
                                  <p:stCondLst>
                                    <p:cond delay="1000"/>
                                  </p:stCondLst>
                                  <p:childTnLst>
                                    <p:set>
                                      <p:cBhvr>
                                        <p:cTn id="9" dur="1" fill="hold">
                                          <p:stCondLst>
                                            <p:cond delay="0"/>
                                          </p:stCondLst>
                                        </p:cTn>
                                        <p:tgtEl>
                                          <p:spTgt spid="8"/>
                                        </p:tgtEl>
                                        <p:attrNameLst>
                                          <p:attrName>style.visibility</p:attrName>
                                        </p:attrNameLst>
                                      </p:cBhvr>
                                      <p:to>
                                        <p:strVal val="visible"/>
                                      </p:to>
                                    </p:set>
                                    <p:animEffect transition="in" filter="fade">
                                      <p:cBhvr>
                                        <p:cTn id="10" dur="1500"/>
                                        <p:tgtEl>
                                          <p:spTgt spid="8"/>
                                        </p:tgtEl>
                                      </p:cBhvr>
                                    </p:animEffect>
                                  </p:childTnLst>
                                </p:cTn>
                              </p:par>
                              <p:par>
                                <p:cTn id="11" presetID="10" presetClass="entr" presetSubtype="0" fill="hold" grpId="0" nodeType="withEffect">
                                  <p:stCondLst>
                                    <p:cond delay="50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500"/>
                                        <p:tgtEl>
                                          <p:spTgt spid="5"/>
                                        </p:tgtEl>
                                      </p:cBhvr>
                                    </p:animEffect>
                                  </p:childTnLst>
                                </p:cTn>
                              </p:par>
                              <p:par>
                                <p:cTn id="14" presetID="10" presetClass="entr" presetSubtype="0" fill="hold" grpId="0" nodeType="withEffect">
                                  <p:stCondLst>
                                    <p:cond delay="500"/>
                                  </p:stCondLst>
                                  <p:childTnLst>
                                    <p:set>
                                      <p:cBhvr>
                                        <p:cTn id="15" dur="1" fill="hold">
                                          <p:stCondLst>
                                            <p:cond delay="0"/>
                                          </p:stCondLst>
                                        </p:cTn>
                                        <p:tgtEl>
                                          <p:spTgt spid="6"/>
                                        </p:tgtEl>
                                        <p:attrNameLst>
                                          <p:attrName>style.visibility</p:attrName>
                                        </p:attrNameLst>
                                      </p:cBhvr>
                                      <p:to>
                                        <p:strVal val="visible"/>
                                      </p:to>
                                    </p:set>
                                    <p:animEffect transition="in" filter="fade">
                                      <p:cBhvr>
                                        <p:cTn id="16"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Foto 0">
            <a:extLst>
              <a:ext uri="{FF2B5EF4-FFF2-40B4-BE49-F238E27FC236}">
                <a16:creationId xmlns:a16="http://schemas.microsoft.com/office/drawing/2014/main" id="{2C6676F8-3C7B-4A82-A84E-D1CBA4E4FD0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3645445" cy="7675563"/>
          </a:xfrm>
          <a:prstGeom prst="rect">
            <a:avLst/>
          </a:prstGeom>
        </p:spPr>
      </p:pic>
      <p:pic>
        <p:nvPicPr>
          <p:cNvPr id="3" name="Foto 1">
            <a:extLst>
              <a:ext uri="{FF2B5EF4-FFF2-40B4-BE49-F238E27FC236}">
                <a16:creationId xmlns:a16="http://schemas.microsoft.com/office/drawing/2014/main" id="{49205A38-5826-4764-A73B-D0368662CDF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52" y="0"/>
            <a:ext cx="13645445" cy="7675563"/>
          </a:xfrm>
          <a:prstGeom prst="rect">
            <a:avLst/>
          </a:prstGeom>
        </p:spPr>
      </p:pic>
      <p:pic>
        <p:nvPicPr>
          <p:cNvPr id="8" name="Foto 2">
            <a:extLst>
              <a:ext uri="{FF2B5EF4-FFF2-40B4-BE49-F238E27FC236}">
                <a16:creationId xmlns:a16="http://schemas.microsoft.com/office/drawing/2014/main" id="{E161D85A-815B-407A-8D22-7EF117360FE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3645445" cy="7675563"/>
          </a:xfrm>
          <a:prstGeom prst="rect">
            <a:avLst/>
          </a:prstGeom>
        </p:spPr>
      </p:pic>
      <p:pic>
        <p:nvPicPr>
          <p:cNvPr id="7" name="Rám">
            <a:extLst>
              <a:ext uri="{FF2B5EF4-FFF2-40B4-BE49-F238E27FC236}">
                <a16:creationId xmlns:a16="http://schemas.microsoft.com/office/drawing/2014/main" id="{BDBA5414-E2B1-4A26-BBA5-403DEC0C585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52" y="0"/>
            <a:ext cx="13645445" cy="7675563"/>
          </a:xfrm>
          <a:prstGeom prst="rect">
            <a:avLst/>
          </a:prstGeom>
        </p:spPr>
      </p:pic>
      <p:sp>
        <p:nvSpPr>
          <p:cNvPr id="5" name="Autor">
            <a:extLst>
              <a:ext uri="{FF2B5EF4-FFF2-40B4-BE49-F238E27FC236}">
                <a16:creationId xmlns:a16="http://schemas.microsoft.com/office/drawing/2014/main" id="{0C0FE959-2594-4CA7-8BC2-95C3E5BA3938}"/>
              </a:ext>
            </a:extLst>
          </p:cNvPr>
          <p:cNvSpPr/>
          <p:nvPr/>
        </p:nvSpPr>
        <p:spPr>
          <a:xfrm>
            <a:off x="11791757" y="7101242"/>
            <a:ext cx="1283855" cy="272415"/>
          </a:xfrm>
          <a:prstGeom prst="flowChartAlternateProcess">
            <a:avLst/>
          </a:prstGeom>
          <a:gradFill flip="none" rotWithShape="1">
            <a:gsLst>
              <a:gs pos="100000">
                <a:schemeClr val="accent2">
                  <a:lumMod val="60000"/>
                  <a:lumOff val="40000"/>
                </a:schemeClr>
              </a:gs>
              <a:gs pos="2000">
                <a:schemeClr val="accent2">
                  <a:lumMod val="60000"/>
                  <a:lumOff val="40000"/>
                </a:schemeClr>
              </a:gs>
              <a:gs pos="48632">
                <a:schemeClr val="accent2">
                  <a:lumMod val="50000"/>
                </a:schemeClr>
              </a:gs>
              <a:gs pos="14000">
                <a:schemeClr val="accent2">
                  <a:lumMod val="75000"/>
                </a:schemeClr>
              </a:gs>
              <a:gs pos="86000">
                <a:schemeClr val="accent2">
                  <a:lumMod val="75000"/>
                </a:schemeClr>
              </a:gs>
            </a:gsLst>
            <a:lin ang="10800000" scaled="1"/>
            <a:tileRect/>
          </a:gradFill>
          <a:ln>
            <a:solidFill>
              <a:schemeClr val="bg1"/>
            </a:solidFill>
          </a:ln>
          <a:effectLst>
            <a:softEdge rad="0"/>
          </a:effectLst>
        </p:spPr>
        <p:txBody>
          <a:bodyPr wrap="none" lIns="72000" tIns="0" rIns="72000" bIns="0" rtlCol="0">
            <a:spAutoFit/>
          </a:bodyPr>
          <a:lstStyle/>
          <a:p>
            <a:pPr algn="r" defTabSz="864042"/>
            <a:r>
              <a:rPr lang="sk-SK" sz="1600" b="1" kern="0">
                <a:solidFill>
                  <a:prstClr val="white"/>
                </a:solidFill>
                <a:effectLst>
                  <a:outerShdw blurRad="38100" dist="38100" dir="2700000" algn="tl">
                    <a:srgbClr val="000000">
                      <a:alpha val="43137"/>
                    </a:srgbClr>
                  </a:outerShdw>
                </a:effectLst>
                <a:latin typeface="AngsanaUPC" panose="02020603050405020304" pitchFamily="18" charset="-34"/>
                <a:cs typeface="AngsanaUPC" panose="02020603050405020304" pitchFamily="18" charset="-34"/>
              </a:rPr>
              <a:t>Photo © Sekerka D</a:t>
            </a:r>
            <a:endParaRPr lang="en-US" sz="1600" b="1" kern="0">
              <a:solidFill>
                <a:prstClr val="white"/>
              </a:solidFill>
              <a:effectLst>
                <a:outerShdw blurRad="38100" dist="38100" dir="2700000" algn="tl">
                  <a:srgbClr val="000000">
                    <a:alpha val="43137"/>
                  </a:srgbClr>
                </a:outerShdw>
              </a:effectLst>
              <a:latin typeface="AngsanaUPC" panose="02020603050405020304" pitchFamily="18" charset="-34"/>
              <a:cs typeface="AngsanaUPC" panose="02020603050405020304" pitchFamily="18" charset="-34"/>
            </a:endParaRPr>
          </a:p>
        </p:txBody>
      </p:sp>
      <p:sp>
        <p:nvSpPr>
          <p:cNvPr id="6" name="Popis">
            <a:extLst>
              <a:ext uri="{FF2B5EF4-FFF2-40B4-BE49-F238E27FC236}">
                <a16:creationId xmlns:a16="http://schemas.microsoft.com/office/drawing/2014/main" id="{B4B12813-56DC-43D5-986E-06BBF1709CF2}"/>
              </a:ext>
            </a:extLst>
          </p:cNvPr>
          <p:cNvSpPr/>
          <p:nvPr/>
        </p:nvSpPr>
        <p:spPr>
          <a:xfrm>
            <a:off x="570538" y="6965034"/>
            <a:ext cx="2551441" cy="360000"/>
          </a:xfrm>
          <a:prstGeom prst="flowChartAlternateProcess">
            <a:avLst/>
          </a:prstGeom>
          <a:gradFill flip="none" rotWithShape="1">
            <a:gsLst>
              <a:gs pos="100000">
                <a:schemeClr val="bg1">
                  <a:lumMod val="75000"/>
                </a:schemeClr>
              </a:gs>
              <a:gs pos="2000">
                <a:schemeClr val="bg1">
                  <a:lumMod val="75000"/>
                </a:schemeClr>
              </a:gs>
              <a:gs pos="48632">
                <a:schemeClr val="tx1">
                  <a:lumMod val="85000"/>
                  <a:lumOff val="15000"/>
                </a:schemeClr>
              </a:gs>
              <a:gs pos="14000">
                <a:schemeClr val="tx1">
                  <a:lumMod val="65000"/>
                  <a:lumOff val="35000"/>
                </a:schemeClr>
              </a:gs>
              <a:gs pos="86000">
                <a:schemeClr val="tx1">
                  <a:lumMod val="65000"/>
                  <a:lumOff val="35000"/>
                </a:schemeClr>
              </a:gs>
            </a:gsLst>
            <a:lin ang="10800000" scaled="1"/>
            <a:tileRect/>
          </a:gradFill>
          <a:ln>
            <a:solidFill>
              <a:schemeClr val="bg1"/>
            </a:solidFill>
          </a:ln>
          <a:effectLst>
            <a:softEdge rad="0"/>
          </a:effectLst>
        </p:spPr>
        <p:txBody>
          <a:bodyPr wrap="none" lIns="144000" tIns="0" rIns="144000" bIns="0" rtlCol="0">
            <a:spAutoFit/>
          </a:bodyPr>
          <a:lstStyle/>
          <a:p>
            <a:pPr defTabSz="864042"/>
            <a:r>
              <a:rPr lang="sk-SK" sz="2400" b="1" kern="0">
                <a:solidFill>
                  <a:prstClr val="white"/>
                </a:solidFill>
                <a:effectLst>
                  <a:outerShdw blurRad="38100" dist="38100" dir="2700000" algn="tl">
                    <a:srgbClr val="000000">
                      <a:alpha val="43137"/>
                    </a:srgbClr>
                  </a:outerShdw>
                </a:effectLst>
                <a:latin typeface="AngsanaUPC" panose="02020603050405020304" pitchFamily="18" charset="-34"/>
                <a:cs typeface="AngsanaUPC" panose="02020603050405020304" pitchFamily="18" charset="-34"/>
              </a:rPr>
              <a:t>Solar Boat Museum, Giza</a:t>
            </a:r>
            <a:endParaRPr lang="en-US" sz="2400" b="1" kern="0">
              <a:solidFill>
                <a:prstClr val="white"/>
              </a:solidFill>
              <a:effectLst>
                <a:outerShdw blurRad="38100" dist="38100" dir="2700000" algn="tl">
                  <a:srgbClr val="000000">
                    <a:alpha val="43137"/>
                  </a:srgbClr>
                </a:outerShdw>
              </a:effectLst>
              <a:latin typeface="AngsanaUPC" panose="02020603050405020304" pitchFamily="18" charset="-34"/>
              <a:cs typeface="AngsanaUPC" panose="02020603050405020304" pitchFamily="18" charset="-34"/>
            </a:endParaRPr>
          </a:p>
        </p:txBody>
      </p:sp>
    </p:spTree>
    <p:extLst>
      <p:ext uri="{BB962C8B-B14F-4D97-AF65-F5344CB8AC3E}">
        <p14:creationId xmlns:p14="http://schemas.microsoft.com/office/powerpoint/2010/main" val="4206552484"/>
      </p:ext>
    </p:extLst>
  </p:cSld>
  <p:clrMapOvr>
    <a:masterClrMapping/>
  </p:clrMapOvr>
  <mc:AlternateContent xmlns:mc="http://schemas.openxmlformats.org/markup-compatibility/2006" xmlns:p14="http://schemas.microsoft.com/office/powerpoint/2010/main">
    <mc:Choice Requires="p14">
      <p:transition p14:dur="250" advClick="0" advTm="4000">
        <p:fade/>
      </p:transition>
    </mc:Choice>
    <mc:Fallback xmlns="">
      <p:transition advClick="0" advTm="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withEffect">
                                  <p:stCondLst>
                                    <p:cond delay="250"/>
                                  </p:stCondLst>
                                  <p:childTnLst>
                                    <p:set>
                                      <p:cBhvr>
                                        <p:cTn id="6" dur="1" fill="hold">
                                          <p:stCondLst>
                                            <p:cond delay="0"/>
                                          </p:stCondLst>
                                        </p:cTn>
                                        <p:tgtEl>
                                          <p:spTgt spid="3"/>
                                        </p:tgtEl>
                                        <p:attrNameLst>
                                          <p:attrName>style.visibility</p:attrName>
                                        </p:attrNameLst>
                                      </p:cBhvr>
                                      <p:to>
                                        <p:strVal val="visible"/>
                                      </p:to>
                                    </p:set>
                                    <p:animEffect transition="in" filter="circle(in)">
                                      <p:cBhvr>
                                        <p:cTn id="7" dur="2000"/>
                                        <p:tgtEl>
                                          <p:spTgt spid="3"/>
                                        </p:tgtEl>
                                      </p:cBhvr>
                                    </p:animEffect>
                                  </p:childTnLst>
                                </p:cTn>
                              </p:par>
                              <p:par>
                                <p:cTn id="8" presetID="10" presetClass="entr" presetSubtype="0" fill="hold" nodeType="withEffect">
                                  <p:stCondLst>
                                    <p:cond delay="1000"/>
                                  </p:stCondLst>
                                  <p:childTnLst>
                                    <p:set>
                                      <p:cBhvr>
                                        <p:cTn id="9" dur="1" fill="hold">
                                          <p:stCondLst>
                                            <p:cond delay="0"/>
                                          </p:stCondLst>
                                        </p:cTn>
                                        <p:tgtEl>
                                          <p:spTgt spid="8"/>
                                        </p:tgtEl>
                                        <p:attrNameLst>
                                          <p:attrName>style.visibility</p:attrName>
                                        </p:attrNameLst>
                                      </p:cBhvr>
                                      <p:to>
                                        <p:strVal val="visible"/>
                                      </p:to>
                                    </p:set>
                                    <p:animEffect transition="in" filter="fade">
                                      <p:cBhvr>
                                        <p:cTn id="10" dur="1500"/>
                                        <p:tgtEl>
                                          <p:spTgt spid="8"/>
                                        </p:tgtEl>
                                      </p:cBhvr>
                                    </p:animEffect>
                                  </p:childTnLst>
                                </p:cTn>
                              </p:par>
                              <p:par>
                                <p:cTn id="11" presetID="10" presetClass="entr" presetSubtype="0" fill="hold" grpId="0" nodeType="withEffect">
                                  <p:stCondLst>
                                    <p:cond delay="50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500"/>
                                        <p:tgtEl>
                                          <p:spTgt spid="5"/>
                                        </p:tgtEl>
                                      </p:cBhvr>
                                    </p:animEffect>
                                  </p:childTnLst>
                                </p:cTn>
                              </p:par>
                              <p:par>
                                <p:cTn id="14" presetID="10" presetClass="entr" presetSubtype="0" fill="hold" grpId="0" nodeType="withEffect">
                                  <p:stCondLst>
                                    <p:cond delay="500"/>
                                  </p:stCondLst>
                                  <p:childTnLst>
                                    <p:set>
                                      <p:cBhvr>
                                        <p:cTn id="15" dur="1" fill="hold">
                                          <p:stCondLst>
                                            <p:cond delay="0"/>
                                          </p:stCondLst>
                                        </p:cTn>
                                        <p:tgtEl>
                                          <p:spTgt spid="6"/>
                                        </p:tgtEl>
                                        <p:attrNameLst>
                                          <p:attrName>style.visibility</p:attrName>
                                        </p:attrNameLst>
                                      </p:cBhvr>
                                      <p:to>
                                        <p:strVal val="visible"/>
                                      </p:to>
                                    </p:set>
                                    <p:animEffect transition="in" filter="fade">
                                      <p:cBhvr>
                                        <p:cTn id="16"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Foto 0">
            <a:extLst>
              <a:ext uri="{FF2B5EF4-FFF2-40B4-BE49-F238E27FC236}">
                <a16:creationId xmlns:a16="http://schemas.microsoft.com/office/drawing/2014/main" id="{E80F7CEE-6DF1-4E55-986B-8984A06BF37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52" y="0"/>
            <a:ext cx="13645445" cy="7675563"/>
          </a:xfrm>
          <a:prstGeom prst="rect">
            <a:avLst/>
          </a:prstGeom>
        </p:spPr>
      </p:pic>
      <p:pic>
        <p:nvPicPr>
          <p:cNvPr id="3" name="Foto 1">
            <a:extLst>
              <a:ext uri="{FF2B5EF4-FFF2-40B4-BE49-F238E27FC236}">
                <a16:creationId xmlns:a16="http://schemas.microsoft.com/office/drawing/2014/main" id="{49205A38-5826-4764-A73B-D0368662CDF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3641403" cy="7675563"/>
          </a:xfrm>
          <a:prstGeom prst="rect">
            <a:avLst/>
          </a:prstGeom>
        </p:spPr>
      </p:pic>
      <p:pic>
        <p:nvPicPr>
          <p:cNvPr id="8" name="Foto 2">
            <a:extLst>
              <a:ext uri="{FF2B5EF4-FFF2-40B4-BE49-F238E27FC236}">
                <a16:creationId xmlns:a16="http://schemas.microsoft.com/office/drawing/2014/main" id="{ECB3A23E-964E-4A36-B0A2-97D3F3B0D95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3641403" cy="7675563"/>
          </a:xfrm>
          <a:prstGeom prst="rect">
            <a:avLst/>
          </a:prstGeom>
        </p:spPr>
      </p:pic>
      <p:pic>
        <p:nvPicPr>
          <p:cNvPr id="7" name="Rám">
            <a:extLst>
              <a:ext uri="{FF2B5EF4-FFF2-40B4-BE49-F238E27FC236}">
                <a16:creationId xmlns:a16="http://schemas.microsoft.com/office/drawing/2014/main" id="{BDBA5414-E2B1-4A26-BBA5-403DEC0C585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52" y="0"/>
            <a:ext cx="13645445" cy="7675563"/>
          </a:xfrm>
          <a:prstGeom prst="rect">
            <a:avLst/>
          </a:prstGeom>
        </p:spPr>
      </p:pic>
      <p:sp>
        <p:nvSpPr>
          <p:cNvPr id="5" name="Autor">
            <a:extLst>
              <a:ext uri="{FF2B5EF4-FFF2-40B4-BE49-F238E27FC236}">
                <a16:creationId xmlns:a16="http://schemas.microsoft.com/office/drawing/2014/main" id="{0C0FE959-2594-4CA7-8BC2-95C3E5BA3938}"/>
              </a:ext>
            </a:extLst>
          </p:cNvPr>
          <p:cNvSpPr/>
          <p:nvPr/>
        </p:nvSpPr>
        <p:spPr>
          <a:xfrm>
            <a:off x="11791757" y="7101242"/>
            <a:ext cx="1283855" cy="272415"/>
          </a:xfrm>
          <a:prstGeom prst="flowChartAlternateProcess">
            <a:avLst/>
          </a:prstGeom>
          <a:gradFill flip="none" rotWithShape="1">
            <a:gsLst>
              <a:gs pos="100000">
                <a:schemeClr val="accent2">
                  <a:lumMod val="60000"/>
                  <a:lumOff val="40000"/>
                </a:schemeClr>
              </a:gs>
              <a:gs pos="2000">
                <a:schemeClr val="accent2">
                  <a:lumMod val="60000"/>
                  <a:lumOff val="40000"/>
                </a:schemeClr>
              </a:gs>
              <a:gs pos="48632">
                <a:schemeClr val="accent2">
                  <a:lumMod val="50000"/>
                </a:schemeClr>
              </a:gs>
              <a:gs pos="14000">
                <a:schemeClr val="accent2">
                  <a:lumMod val="75000"/>
                </a:schemeClr>
              </a:gs>
              <a:gs pos="86000">
                <a:schemeClr val="accent2">
                  <a:lumMod val="75000"/>
                </a:schemeClr>
              </a:gs>
            </a:gsLst>
            <a:lin ang="10800000" scaled="1"/>
            <a:tileRect/>
          </a:gradFill>
          <a:ln>
            <a:solidFill>
              <a:schemeClr val="bg1"/>
            </a:solidFill>
          </a:ln>
          <a:effectLst>
            <a:softEdge rad="0"/>
          </a:effectLst>
        </p:spPr>
        <p:txBody>
          <a:bodyPr wrap="none" lIns="72000" tIns="0" rIns="72000" bIns="0" rtlCol="0">
            <a:spAutoFit/>
          </a:bodyPr>
          <a:lstStyle/>
          <a:p>
            <a:pPr algn="r" defTabSz="864042"/>
            <a:r>
              <a:rPr lang="sk-SK" sz="1600" b="1" kern="0">
                <a:solidFill>
                  <a:prstClr val="white"/>
                </a:solidFill>
                <a:effectLst>
                  <a:outerShdw blurRad="38100" dist="38100" dir="2700000" algn="tl">
                    <a:srgbClr val="000000">
                      <a:alpha val="43137"/>
                    </a:srgbClr>
                  </a:outerShdw>
                </a:effectLst>
                <a:latin typeface="AngsanaUPC" panose="02020603050405020304" pitchFamily="18" charset="-34"/>
                <a:cs typeface="AngsanaUPC" panose="02020603050405020304" pitchFamily="18" charset="-34"/>
              </a:rPr>
              <a:t>Photo © Sekerka D</a:t>
            </a:r>
            <a:endParaRPr lang="en-US" sz="1600" b="1" kern="0">
              <a:solidFill>
                <a:prstClr val="white"/>
              </a:solidFill>
              <a:effectLst>
                <a:outerShdw blurRad="38100" dist="38100" dir="2700000" algn="tl">
                  <a:srgbClr val="000000">
                    <a:alpha val="43137"/>
                  </a:srgbClr>
                </a:outerShdw>
              </a:effectLst>
              <a:latin typeface="AngsanaUPC" panose="02020603050405020304" pitchFamily="18" charset="-34"/>
              <a:cs typeface="AngsanaUPC" panose="02020603050405020304" pitchFamily="18" charset="-34"/>
            </a:endParaRPr>
          </a:p>
        </p:txBody>
      </p:sp>
      <p:sp>
        <p:nvSpPr>
          <p:cNvPr id="6" name="Popis">
            <a:extLst>
              <a:ext uri="{FF2B5EF4-FFF2-40B4-BE49-F238E27FC236}">
                <a16:creationId xmlns:a16="http://schemas.microsoft.com/office/drawing/2014/main" id="{9D877C15-A447-4D7C-A8E6-885E5FAAB831}"/>
              </a:ext>
            </a:extLst>
          </p:cNvPr>
          <p:cNvSpPr/>
          <p:nvPr/>
        </p:nvSpPr>
        <p:spPr>
          <a:xfrm>
            <a:off x="570538" y="6965034"/>
            <a:ext cx="2383117" cy="360000"/>
          </a:xfrm>
          <a:prstGeom prst="flowChartAlternateProcess">
            <a:avLst/>
          </a:prstGeom>
          <a:gradFill flip="none" rotWithShape="1">
            <a:gsLst>
              <a:gs pos="100000">
                <a:schemeClr val="bg1">
                  <a:lumMod val="75000"/>
                </a:schemeClr>
              </a:gs>
              <a:gs pos="2000">
                <a:schemeClr val="bg1">
                  <a:lumMod val="75000"/>
                </a:schemeClr>
              </a:gs>
              <a:gs pos="48632">
                <a:schemeClr val="tx1">
                  <a:lumMod val="85000"/>
                  <a:lumOff val="15000"/>
                </a:schemeClr>
              </a:gs>
              <a:gs pos="14000">
                <a:schemeClr val="tx1">
                  <a:lumMod val="65000"/>
                  <a:lumOff val="35000"/>
                </a:schemeClr>
              </a:gs>
              <a:gs pos="86000">
                <a:schemeClr val="tx1">
                  <a:lumMod val="65000"/>
                  <a:lumOff val="35000"/>
                </a:schemeClr>
              </a:gs>
            </a:gsLst>
            <a:lin ang="10800000" scaled="1"/>
            <a:tileRect/>
          </a:gradFill>
          <a:ln>
            <a:solidFill>
              <a:schemeClr val="bg1"/>
            </a:solidFill>
          </a:ln>
          <a:effectLst>
            <a:softEdge rad="0"/>
          </a:effectLst>
        </p:spPr>
        <p:txBody>
          <a:bodyPr wrap="none" lIns="144000" tIns="0" rIns="144000" bIns="0" rtlCol="0">
            <a:spAutoFit/>
          </a:bodyPr>
          <a:lstStyle/>
          <a:p>
            <a:pPr defTabSz="864042"/>
            <a:r>
              <a:rPr lang="sk-SK" sz="2400" b="1" kern="0">
                <a:solidFill>
                  <a:prstClr val="white"/>
                </a:solidFill>
                <a:effectLst>
                  <a:outerShdw blurRad="38100" dist="38100" dir="2700000" algn="tl">
                    <a:srgbClr val="000000">
                      <a:alpha val="43137"/>
                    </a:srgbClr>
                  </a:outerShdw>
                </a:effectLst>
                <a:latin typeface="AngsanaUPC" panose="02020603050405020304" pitchFamily="18" charset="-34"/>
                <a:cs typeface="AngsanaUPC" panose="02020603050405020304" pitchFamily="18" charset="-34"/>
              </a:rPr>
              <a:t>The Great Sphinx, Giza</a:t>
            </a:r>
            <a:endParaRPr lang="en-US" sz="2400" b="1" kern="0">
              <a:solidFill>
                <a:prstClr val="white"/>
              </a:solidFill>
              <a:effectLst>
                <a:outerShdw blurRad="38100" dist="38100" dir="2700000" algn="tl">
                  <a:srgbClr val="000000">
                    <a:alpha val="43137"/>
                  </a:srgbClr>
                </a:outerShdw>
              </a:effectLst>
              <a:latin typeface="AngsanaUPC" panose="02020603050405020304" pitchFamily="18" charset="-34"/>
              <a:cs typeface="AngsanaUPC" panose="02020603050405020304" pitchFamily="18" charset="-34"/>
            </a:endParaRPr>
          </a:p>
        </p:txBody>
      </p:sp>
    </p:spTree>
    <p:extLst>
      <p:ext uri="{BB962C8B-B14F-4D97-AF65-F5344CB8AC3E}">
        <p14:creationId xmlns:p14="http://schemas.microsoft.com/office/powerpoint/2010/main" val="604628433"/>
      </p:ext>
    </p:extLst>
  </p:cSld>
  <p:clrMapOvr>
    <a:masterClrMapping/>
  </p:clrMapOvr>
  <mc:AlternateContent xmlns:mc="http://schemas.openxmlformats.org/markup-compatibility/2006" xmlns:p14="http://schemas.microsoft.com/office/powerpoint/2010/main">
    <mc:Choice Requires="p14">
      <p:transition p14:dur="250" advClick="0" advTm="4000">
        <p:fade/>
      </p:transition>
    </mc:Choice>
    <mc:Fallback xmlns="">
      <p:transition advClick="0" advTm="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withEffect">
                                  <p:stCondLst>
                                    <p:cond delay="250"/>
                                  </p:stCondLst>
                                  <p:childTnLst>
                                    <p:set>
                                      <p:cBhvr>
                                        <p:cTn id="6" dur="1" fill="hold">
                                          <p:stCondLst>
                                            <p:cond delay="0"/>
                                          </p:stCondLst>
                                        </p:cTn>
                                        <p:tgtEl>
                                          <p:spTgt spid="3"/>
                                        </p:tgtEl>
                                        <p:attrNameLst>
                                          <p:attrName>style.visibility</p:attrName>
                                        </p:attrNameLst>
                                      </p:cBhvr>
                                      <p:to>
                                        <p:strVal val="visible"/>
                                      </p:to>
                                    </p:set>
                                    <p:animEffect transition="in" filter="circle(in)">
                                      <p:cBhvr>
                                        <p:cTn id="7" dur="2000"/>
                                        <p:tgtEl>
                                          <p:spTgt spid="3"/>
                                        </p:tgtEl>
                                      </p:cBhvr>
                                    </p:animEffect>
                                  </p:childTnLst>
                                </p:cTn>
                              </p:par>
                              <p:par>
                                <p:cTn id="8" presetID="10" presetClass="entr" presetSubtype="0" fill="hold" nodeType="withEffect">
                                  <p:stCondLst>
                                    <p:cond delay="1000"/>
                                  </p:stCondLst>
                                  <p:childTnLst>
                                    <p:set>
                                      <p:cBhvr>
                                        <p:cTn id="9" dur="1" fill="hold">
                                          <p:stCondLst>
                                            <p:cond delay="0"/>
                                          </p:stCondLst>
                                        </p:cTn>
                                        <p:tgtEl>
                                          <p:spTgt spid="8"/>
                                        </p:tgtEl>
                                        <p:attrNameLst>
                                          <p:attrName>style.visibility</p:attrName>
                                        </p:attrNameLst>
                                      </p:cBhvr>
                                      <p:to>
                                        <p:strVal val="visible"/>
                                      </p:to>
                                    </p:set>
                                    <p:animEffect transition="in" filter="fade">
                                      <p:cBhvr>
                                        <p:cTn id="10" dur="1500"/>
                                        <p:tgtEl>
                                          <p:spTgt spid="8"/>
                                        </p:tgtEl>
                                      </p:cBhvr>
                                    </p:animEffect>
                                  </p:childTnLst>
                                </p:cTn>
                              </p:par>
                              <p:par>
                                <p:cTn id="11" presetID="10" presetClass="entr" presetSubtype="0" fill="hold" grpId="0" nodeType="withEffect">
                                  <p:stCondLst>
                                    <p:cond delay="50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500"/>
                                        <p:tgtEl>
                                          <p:spTgt spid="5"/>
                                        </p:tgtEl>
                                      </p:cBhvr>
                                    </p:animEffect>
                                  </p:childTnLst>
                                </p:cTn>
                              </p:par>
                              <p:par>
                                <p:cTn id="14" presetID="10" presetClass="entr" presetSubtype="0" fill="hold" grpId="0" nodeType="withEffect">
                                  <p:stCondLst>
                                    <p:cond delay="500"/>
                                  </p:stCondLst>
                                  <p:childTnLst>
                                    <p:set>
                                      <p:cBhvr>
                                        <p:cTn id="15" dur="1" fill="hold">
                                          <p:stCondLst>
                                            <p:cond delay="0"/>
                                          </p:stCondLst>
                                        </p:cTn>
                                        <p:tgtEl>
                                          <p:spTgt spid="6"/>
                                        </p:tgtEl>
                                        <p:attrNameLst>
                                          <p:attrName>style.visibility</p:attrName>
                                        </p:attrNameLst>
                                      </p:cBhvr>
                                      <p:to>
                                        <p:strVal val="visible"/>
                                      </p:to>
                                    </p:set>
                                    <p:animEffect transition="in" filter="fade">
                                      <p:cBhvr>
                                        <p:cTn id="16"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Foto 0">
            <a:extLst>
              <a:ext uri="{FF2B5EF4-FFF2-40B4-BE49-F238E27FC236}">
                <a16:creationId xmlns:a16="http://schemas.microsoft.com/office/drawing/2014/main" id="{8746C117-9898-49E6-A96E-738CED6EAB0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3641403" cy="7675563"/>
          </a:xfrm>
          <a:prstGeom prst="rect">
            <a:avLst/>
          </a:prstGeom>
        </p:spPr>
      </p:pic>
      <p:pic>
        <p:nvPicPr>
          <p:cNvPr id="3" name="Foto 1">
            <a:extLst>
              <a:ext uri="{FF2B5EF4-FFF2-40B4-BE49-F238E27FC236}">
                <a16:creationId xmlns:a16="http://schemas.microsoft.com/office/drawing/2014/main" id="{49205A38-5826-4764-A73B-D0368662CDF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52" y="0"/>
            <a:ext cx="13645445" cy="7675563"/>
          </a:xfrm>
          <a:prstGeom prst="rect">
            <a:avLst/>
          </a:prstGeom>
        </p:spPr>
      </p:pic>
      <p:pic>
        <p:nvPicPr>
          <p:cNvPr id="8" name="Foto 2">
            <a:extLst>
              <a:ext uri="{FF2B5EF4-FFF2-40B4-BE49-F238E27FC236}">
                <a16:creationId xmlns:a16="http://schemas.microsoft.com/office/drawing/2014/main" id="{FC069277-6EC1-4D23-81C0-0B41696FFA5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3645445" cy="7675563"/>
          </a:xfrm>
          <a:prstGeom prst="rect">
            <a:avLst/>
          </a:prstGeom>
        </p:spPr>
      </p:pic>
      <p:pic>
        <p:nvPicPr>
          <p:cNvPr id="7" name="Rám">
            <a:extLst>
              <a:ext uri="{FF2B5EF4-FFF2-40B4-BE49-F238E27FC236}">
                <a16:creationId xmlns:a16="http://schemas.microsoft.com/office/drawing/2014/main" id="{BDBA5414-E2B1-4A26-BBA5-403DEC0C585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52" y="0"/>
            <a:ext cx="13645445" cy="7675563"/>
          </a:xfrm>
          <a:prstGeom prst="rect">
            <a:avLst/>
          </a:prstGeom>
        </p:spPr>
      </p:pic>
      <p:sp>
        <p:nvSpPr>
          <p:cNvPr id="5" name="Autor">
            <a:extLst>
              <a:ext uri="{FF2B5EF4-FFF2-40B4-BE49-F238E27FC236}">
                <a16:creationId xmlns:a16="http://schemas.microsoft.com/office/drawing/2014/main" id="{0C0FE959-2594-4CA7-8BC2-95C3E5BA3938}"/>
              </a:ext>
            </a:extLst>
          </p:cNvPr>
          <p:cNvSpPr/>
          <p:nvPr/>
        </p:nvSpPr>
        <p:spPr>
          <a:xfrm>
            <a:off x="11791757" y="7101242"/>
            <a:ext cx="1283855" cy="272415"/>
          </a:xfrm>
          <a:prstGeom prst="flowChartAlternateProcess">
            <a:avLst/>
          </a:prstGeom>
          <a:gradFill flip="none" rotWithShape="1">
            <a:gsLst>
              <a:gs pos="100000">
                <a:schemeClr val="accent2">
                  <a:lumMod val="60000"/>
                  <a:lumOff val="40000"/>
                </a:schemeClr>
              </a:gs>
              <a:gs pos="2000">
                <a:schemeClr val="accent2">
                  <a:lumMod val="60000"/>
                  <a:lumOff val="40000"/>
                </a:schemeClr>
              </a:gs>
              <a:gs pos="48632">
                <a:schemeClr val="accent2">
                  <a:lumMod val="50000"/>
                </a:schemeClr>
              </a:gs>
              <a:gs pos="14000">
                <a:schemeClr val="accent2">
                  <a:lumMod val="75000"/>
                </a:schemeClr>
              </a:gs>
              <a:gs pos="86000">
                <a:schemeClr val="accent2">
                  <a:lumMod val="75000"/>
                </a:schemeClr>
              </a:gs>
            </a:gsLst>
            <a:lin ang="10800000" scaled="1"/>
            <a:tileRect/>
          </a:gradFill>
          <a:ln>
            <a:solidFill>
              <a:schemeClr val="bg1"/>
            </a:solidFill>
          </a:ln>
          <a:effectLst>
            <a:softEdge rad="0"/>
          </a:effectLst>
        </p:spPr>
        <p:txBody>
          <a:bodyPr wrap="none" lIns="72000" tIns="0" rIns="72000" bIns="0" rtlCol="0">
            <a:spAutoFit/>
          </a:bodyPr>
          <a:lstStyle/>
          <a:p>
            <a:pPr algn="r" defTabSz="864042"/>
            <a:r>
              <a:rPr lang="sk-SK" sz="1600" b="1" kern="0">
                <a:solidFill>
                  <a:prstClr val="white"/>
                </a:solidFill>
                <a:effectLst>
                  <a:outerShdw blurRad="38100" dist="38100" dir="2700000" algn="tl">
                    <a:srgbClr val="000000">
                      <a:alpha val="43137"/>
                    </a:srgbClr>
                  </a:outerShdw>
                </a:effectLst>
                <a:latin typeface="AngsanaUPC" panose="02020603050405020304" pitchFamily="18" charset="-34"/>
                <a:cs typeface="AngsanaUPC" panose="02020603050405020304" pitchFamily="18" charset="-34"/>
              </a:rPr>
              <a:t>Photo © Sekerka D</a:t>
            </a:r>
            <a:endParaRPr lang="en-US" sz="1600" b="1" kern="0">
              <a:solidFill>
                <a:prstClr val="white"/>
              </a:solidFill>
              <a:effectLst>
                <a:outerShdw blurRad="38100" dist="38100" dir="2700000" algn="tl">
                  <a:srgbClr val="000000">
                    <a:alpha val="43137"/>
                  </a:srgbClr>
                </a:outerShdw>
              </a:effectLst>
              <a:latin typeface="AngsanaUPC" panose="02020603050405020304" pitchFamily="18" charset="-34"/>
              <a:cs typeface="AngsanaUPC" panose="02020603050405020304" pitchFamily="18" charset="-34"/>
            </a:endParaRPr>
          </a:p>
        </p:txBody>
      </p:sp>
      <p:sp>
        <p:nvSpPr>
          <p:cNvPr id="6" name="Popis">
            <a:extLst>
              <a:ext uri="{FF2B5EF4-FFF2-40B4-BE49-F238E27FC236}">
                <a16:creationId xmlns:a16="http://schemas.microsoft.com/office/drawing/2014/main" id="{017DE118-149B-47C3-825F-72F3DFE61862}"/>
              </a:ext>
            </a:extLst>
          </p:cNvPr>
          <p:cNvSpPr/>
          <p:nvPr/>
        </p:nvSpPr>
        <p:spPr>
          <a:xfrm>
            <a:off x="570538" y="6965034"/>
            <a:ext cx="3024045" cy="360000"/>
          </a:xfrm>
          <a:prstGeom prst="flowChartAlternateProcess">
            <a:avLst/>
          </a:prstGeom>
          <a:gradFill flip="none" rotWithShape="1">
            <a:gsLst>
              <a:gs pos="100000">
                <a:schemeClr val="bg1">
                  <a:lumMod val="75000"/>
                </a:schemeClr>
              </a:gs>
              <a:gs pos="2000">
                <a:schemeClr val="bg1">
                  <a:lumMod val="75000"/>
                </a:schemeClr>
              </a:gs>
              <a:gs pos="48632">
                <a:schemeClr val="tx1">
                  <a:lumMod val="85000"/>
                  <a:lumOff val="15000"/>
                </a:schemeClr>
              </a:gs>
              <a:gs pos="14000">
                <a:schemeClr val="tx1">
                  <a:lumMod val="65000"/>
                  <a:lumOff val="35000"/>
                </a:schemeClr>
              </a:gs>
              <a:gs pos="86000">
                <a:schemeClr val="tx1">
                  <a:lumMod val="65000"/>
                  <a:lumOff val="35000"/>
                </a:schemeClr>
              </a:gs>
            </a:gsLst>
            <a:lin ang="10800000" scaled="1"/>
            <a:tileRect/>
          </a:gradFill>
          <a:ln>
            <a:solidFill>
              <a:schemeClr val="bg1"/>
            </a:solidFill>
          </a:ln>
          <a:effectLst>
            <a:softEdge rad="0"/>
          </a:effectLst>
        </p:spPr>
        <p:txBody>
          <a:bodyPr wrap="none" lIns="144000" tIns="0" rIns="144000" bIns="0" rtlCol="0">
            <a:spAutoFit/>
          </a:bodyPr>
          <a:lstStyle/>
          <a:p>
            <a:pPr defTabSz="864042"/>
            <a:r>
              <a:rPr lang="sk-SK" sz="2400" b="1" kern="0">
                <a:solidFill>
                  <a:prstClr val="white"/>
                </a:solidFill>
                <a:effectLst>
                  <a:outerShdw blurRad="38100" dist="38100" dir="2700000" algn="tl">
                    <a:srgbClr val="000000">
                      <a:alpha val="43137"/>
                    </a:srgbClr>
                  </a:outerShdw>
                </a:effectLst>
                <a:latin typeface="AngsanaUPC" panose="02020603050405020304" pitchFamily="18" charset="-34"/>
                <a:cs typeface="AngsanaUPC" panose="02020603050405020304" pitchFamily="18" charset="-34"/>
              </a:rPr>
              <a:t> Djoser Step Pyramid, Saqqara</a:t>
            </a:r>
            <a:endParaRPr lang="en-US" sz="2400" b="1" kern="0">
              <a:solidFill>
                <a:prstClr val="white"/>
              </a:solidFill>
              <a:effectLst>
                <a:outerShdw blurRad="38100" dist="38100" dir="2700000" algn="tl">
                  <a:srgbClr val="000000">
                    <a:alpha val="43137"/>
                  </a:srgbClr>
                </a:outerShdw>
              </a:effectLst>
              <a:latin typeface="AngsanaUPC" panose="02020603050405020304" pitchFamily="18" charset="-34"/>
              <a:cs typeface="AngsanaUPC" panose="02020603050405020304" pitchFamily="18" charset="-34"/>
            </a:endParaRPr>
          </a:p>
        </p:txBody>
      </p:sp>
    </p:spTree>
    <p:extLst>
      <p:ext uri="{BB962C8B-B14F-4D97-AF65-F5344CB8AC3E}">
        <p14:creationId xmlns:p14="http://schemas.microsoft.com/office/powerpoint/2010/main" val="1492832489"/>
      </p:ext>
    </p:extLst>
  </p:cSld>
  <p:clrMapOvr>
    <a:masterClrMapping/>
  </p:clrMapOvr>
  <mc:AlternateContent xmlns:mc="http://schemas.openxmlformats.org/markup-compatibility/2006" xmlns:p14="http://schemas.microsoft.com/office/powerpoint/2010/main">
    <mc:Choice Requires="p14">
      <p:transition p14:dur="250" advClick="0" advTm="4000">
        <p:fade/>
      </p:transition>
    </mc:Choice>
    <mc:Fallback xmlns="">
      <p:transition advClick="0" advTm="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withEffect">
                                  <p:stCondLst>
                                    <p:cond delay="250"/>
                                  </p:stCondLst>
                                  <p:childTnLst>
                                    <p:set>
                                      <p:cBhvr>
                                        <p:cTn id="6" dur="1" fill="hold">
                                          <p:stCondLst>
                                            <p:cond delay="0"/>
                                          </p:stCondLst>
                                        </p:cTn>
                                        <p:tgtEl>
                                          <p:spTgt spid="3"/>
                                        </p:tgtEl>
                                        <p:attrNameLst>
                                          <p:attrName>style.visibility</p:attrName>
                                        </p:attrNameLst>
                                      </p:cBhvr>
                                      <p:to>
                                        <p:strVal val="visible"/>
                                      </p:to>
                                    </p:set>
                                    <p:animEffect transition="in" filter="circle(in)">
                                      <p:cBhvr>
                                        <p:cTn id="7" dur="2000"/>
                                        <p:tgtEl>
                                          <p:spTgt spid="3"/>
                                        </p:tgtEl>
                                      </p:cBhvr>
                                    </p:animEffect>
                                  </p:childTnLst>
                                </p:cTn>
                              </p:par>
                              <p:par>
                                <p:cTn id="8" presetID="10" presetClass="entr" presetSubtype="0" fill="hold" nodeType="withEffect">
                                  <p:stCondLst>
                                    <p:cond delay="1000"/>
                                  </p:stCondLst>
                                  <p:childTnLst>
                                    <p:set>
                                      <p:cBhvr>
                                        <p:cTn id="9" dur="1" fill="hold">
                                          <p:stCondLst>
                                            <p:cond delay="0"/>
                                          </p:stCondLst>
                                        </p:cTn>
                                        <p:tgtEl>
                                          <p:spTgt spid="8"/>
                                        </p:tgtEl>
                                        <p:attrNameLst>
                                          <p:attrName>style.visibility</p:attrName>
                                        </p:attrNameLst>
                                      </p:cBhvr>
                                      <p:to>
                                        <p:strVal val="visible"/>
                                      </p:to>
                                    </p:set>
                                    <p:animEffect transition="in" filter="fade">
                                      <p:cBhvr>
                                        <p:cTn id="10" dur="1500"/>
                                        <p:tgtEl>
                                          <p:spTgt spid="8"/>
                                        </p:tgtEl>
                                      </p:cBhvr>
                                    </p:animEffect>
                                  </p:childTnLst>
                                </p:cTn>
                              </p:par>
                              <p:par>
                                <p:cTn id="11" presetID="10" presetClass="entr" presetSubtype="0" fill="hold" grpId="0" nodeType="withEffect">
                                  <p:stCondLst>
                                    <p:cond delay="50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500"/>
                                        <p:tgtEl>
                                          <p:spTgt spid="5"/>
                                        </p:tgtEl>
                                      </p:cBhvr>
                                    </p:animEffect>
                                  </p:childTnLst>
                                </p:cTn>
                              </p:par>
                              <p:par>
                                <p:cTn id="14" presetID="10" presetClass="entr" presetSubtype="0" fill="hold" grpId="0" nodeType="withEffect">
                                  <p:stCondLst>
                                    <p:cond delay="500"/>
                                  </p:stCondLst>
                                  <p:childTnLst>
                                    <p:set>
                                      <p:cBhvr>
                                        <p:cTn id="15" dur="1" fill="hold">
                                          <p:stCondLst>
                                            <p:cond delay="0"/>
                                          </p:stCondLst>
                                        </p:cTn>
                                        <p:tgtEl>
                                          <p:spTgt spid="6"/>
                                        </p:tgtEl>
                                        <p:attrNameLst>
                                          <p:attrName>style.visibility</p:attrName>
                                        </p:attrNameLst>
                                      </p:cBhvr>
                                      <p:to>
                                        <p:strVal val="visible"/>
                                      </p:to>
                                    </p:set>
                                    <p:animEffect transition="in" filter="fade">
                                      <p:cBhvr>
                                        <p:cTn id="16"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Foto 0">
            <a:extLst>
              <a:ext uri="{FF2B5EF4-FFF2-40B4-BE49-F238E27FC236}">
                <a16:creationId xmlns:a16="http://schemas.microsoft.com/office/drawing/2014/main" id="{C1414444-ABC6-48C2-AA5D-AAF1EA5CC56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3645445" cy="7675563"/>
          </a:xfrm>
          <a:prstGeom prst="rect">
            <a:avLst/>
          </a:prstGeom>
        </p:spPr>
      </p:pic>
      <p:pic>
        <p:nvPicPr>
          <p:cNvPr id="3" name="Foto 1">
            <a:extLst>
              <a:ext uri="{FF2B5EF4-FFF2-40B4-BE49-F238E27FC236}">
                <a16:creationId xmlns:a16="http://schemas.microsoft.com/office/drawing/2014/main" id="{49205A38-5826-4764-A73B-D0368662CDF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52" y="0"/>
            <a:ext cx="13645445" cy="7675563"/>
          </a:xfrm>
          <a:prstGeom prst="rect">
            <a:avLst/>
          </a:prstGeom>
        </p:spPr>
      </p:pic>
      <p:pic>
        <p:nvPicPr>
          <p:cNvPr id="8" name="Foto 2">
            <a:extLst>
              <a:ext uri="{FF2B5EF4-FFF2-40B4-BE49-F238E27FC236}">
                <a16:creationId xmlns:a16="http://schemas.microsoft.com/office/drawing/2014/main" id="{B0692F68-C5F7-40AC-B532-3D8BB693CEC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3645445" cy="7675563"/>
          </a:xfrm>
          <a:prstGeom prst="rect">
            <a:avLst/>
          </a:prstGeom>
        </p:spPr>
      </p:pic>
      <p:pic>
        <p:nvPicPr>
          <p:cNvPr id="7" name="Rám">
            <a:extLst>
              <a:ext uri="{FF2B5EF4-FFF2-40B4-BE49-F238E27FC236}">
                <a16:creationId xmlns:a16="http://schemas.microsoft.com/office/drawing/2014/main" id="{BDBA5414-E2B1-4A26-BBA5-403DEC0C585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52" y="0"/>
            <a:ext cx="13645445" cy="7675563"/>
          </a:xfrm>
          <a:prstGeom prst="rect">
            <a:avLst/>
          </a:prstGeom>
        </p:spPr>
      </p:pic>
      <p:sp>
        <p:nvSpPr>
          <p:cNvPr id="5" name="Autor">
            <a:extLst>
              <a:ext uri="{FF2B5EF4-FFF2-40B4-BE49-F238E27FC236}">
                <a16:creationId xmlns:a16="http://schemas.microsoft.com/office/drawing/2014/main" id="{0C0FE959-2594-4CA7-8BC2-95C3E5BA3938}"/>
              </a:ext>
            </a:extLst>
          </p:cNvPr>
          <p:cNvSpPr/>
          <p:nvPr/>
        </p:nvSpPr>
        <p:spPr>
          <a:xfrm>
            <a:off x="11791757" y="7101242"/>
            <a:ext cx="1283855" cy="272415"/>
          </a:xfrm>
          <a:prstGeom prst="flowChartAlternateProcess">
            <a:avLst/>
          </a:prstGeom>
          <a:gradFill flip="none" rotWithShape="1">
            <a:gsLst>
              <a:gs pos="100000">
                <a:schemeClr val="accent2">
                  <a:lumMod val="60000"/>
                  <a:lumOff val="40000"/>
                </a:schemeClr>
              </a:gs>
              <a:gs pos="2000">
                <a:schemeClr val="accent2">
                  <a:lumMod val="60000"/>
                  <a:lumOff val="40000"/>
                </a:schemeClr>
              </a:gs>
              <a:gs pos="48632">
                <a:schemeClr val="accent2">
                  <a:lumMod val="50000"/>
                </a:schemeClr>
              </a:gs>
              <a:gs pos="14000">
                <a:schemeClr val="accent2">
                  <a:lumMod val="75000"/>
                </a:schemeClr>
              </a:gs>
              <a:gs pos="86000">
                <a:schemeClr val="accent2">
                  <a:lumMod val="75000"/>
                </a:schemeClr>
              </a:gs>
            </a:gsLst>
            <a:lin ang="10800000" scaled="1"/>
            <a:tileRect/>
          </a:gradFill>
          <a:ln>
            <a:solidFill>
              <a:schemeClr val="bg1"/>
            </a:solidFill>
          </a:ln>
          <a:effectLst>
            <a:softEdge rad="0"/>
          </a:effectLst>
        </p:spPr>
        <p:txBody>
          <a:bodyPr wrap="none" lIns="72000" tIns="0" rIns="72000" bIns="0" rtlCol="0">
            <a:spAutoFit/>
          </a:bodyPr>
          <a:lstStyle/>
          <a:p>
            <a:pPr algn="r" defTabSz="864042"/>
            <a:r>
              <a:rPr lang="sk-SK" sz="1600" b="1" kern="0">
                <a:solidFill>
                  <a:prstClr val="white"/>
                </a:solidFill>
                <a:effectLst>
                  <a:outerShdw blurRad="38100" dist="38100" dir="2700000" algn="tl">
                    <a:srgbClr val="000000">
                      <a:alpha val="43137"/>
                    </a:srgbClr>
                  </a:outerShdw>
                </a:effectLst>
                <a:latin typeface="AngsanaUPC" panose="02020603050405020304" pitchFamily="18" charset="-34"/>
                <a:cs typeface="AngsanaUPC" panose="02020603050405020304" pitchFamily="18" charset="-34"/>
              </a:rPr>
              <a:t>Photo © Sekerka D</a:t>
            </a:r>
            <a:endParaRPr lang="en-US" sz="1600" b="1" kern="0">
              <a:solidFill>
                <a:prstClr val="white"/>
              </a:solidFill>
              <a:effectLst>
                <a:outerShdw blurRad="38100" dist="38100" dir="2700000" algn="tl">
                  <a:srgbClr val="000000">
                    <a:alpha val="43137"/>
                  </a:srgbClr>
                </a:outerShdw>
              </a:effectLst>
              <a:latin typeface="AngsanaUPC" panose="02020603050405020304" pitchFamily="18" charset="-34"/>
              <a:cs typeface="AngsanaUPC" panose="02020603050405020304" pitchFamily="18" charset="-34"/>
            </a:endParaRPr>
          </a:p>
        </p:txBody>
      </p:sp>
      <p:sp>
        <p:nvSpPr>
          <p:cNvPr id="6" name="Popis">
            <a:extLst>
              <a:ext uri="{FF2B5EF4-FFF2-40B4-BE49-F238E27FC236}">
                <a16:creationId xmlns:a16="http://schemas.microsoft.com/office/drawing/2014/main" id="{D471939C-B64C-4C7E-93CF-74C77CCDBB36}"/>
              </a:ext>
            </a:extLst>
          </p:cNvPr>
          <p:cNvSpPr/>
          <p:nvPr/>
        </p:nvSpPr>
        <p:spPr>
          <a:xfrm>
            <a:off x="570538" y="6965034"/>
            <a:ext cx="3111444" cy="360000"/>
          </a:xfrm>
          <a:prstGeom prst="flowChartAlternateProcess">
            <a:avLst/>
          </a:prstGeom>
          <a:gradFill flip="none" rotWithShape="1">
            <a:gsLst>
              <a:gs pos="100000">
                <a:schemeClr val="bg1">
                  <a:lumMod val="75000"/>
                </a:schemeClr>
              </a:gs>
              <a:gs pos="2000">
                <a:schemeClr val="bg1">
                  <a:lumMod val="75000"/>
                </a:schemeClr>
              </a:gs>
              <a:gs pos="48632">
                <a:schemeClr val="tx1">
                  <a:lumMod val="85000"/>
                  <a:lumOff val="15000"/>
                </a:schemeClr>
              </a:gs>
              <a:gs pos="14000">
                <a:schemeClr val="tx1">
                  <a:lumMod val="65000"/>
                  <a:lumOff val="35000"/>
                </a:schemeClr>
              </a:gs>
              <a:gs pos="86000">
                <a:schemeClr val="tx1">
                  <a:lumMod val="65000"/>
                  <a:lumOff val="35000"/>
                </a:schemeClr>
              </a:gs>
            </a:gsLst>
            <a:lin ang="10800000" scaled="1"/>
            <a:tileRect/>
          </a:gradFill>
          <a:ln>
            <a:solidFill>
              <a:schemeClr val="bg1"/>
            </a:solidFill>
          </a:ln>
          <a:effectLst>
            <a:softEdge rad="0"/>
          </a:effectLst>
        </p:spPr>
        <p:txBody>
          <a:bodyPr wrap="none" lIns="144000" tIns="0" rIns="144000" bIns="0" rtlCol="0">
            <a:spAutoFit/>
          </a:bodyPr>
          <a:lstStyle/>
          <a:p>
            <a:pPr defTabSz="864042"/>
            <a:r>
              <a:rPr lang="sk-SK" sz="2400" b="1" kern="0">
                <a:solidFill>
                  <a:prstClr val="white"/>
                </a:solidFill>
                <a:effectLst>
                  <a:outerShdw blurRad="38100" dist="38100" dir="2700000" algn="tl">
                    <a:srgbClr val="000000">
                      <a:alpha val="43137"/>
                    </a:srgbClr>
                  </a:outerShdw>
                </a:effectLst>
                <a:latin typeface="AngsanaUPC" panose="02020603050405020304" pitchFamily="18" charset="-34"/>
                <a:cs typeface="AngsanaUPC" panose="02020603050405020304" pitchFamily="18" charset="-34"/>
              </a:rPr>
              <a:t>The M</a:t>
            </a:r>
            <a:r>
              <a:rPr lang="en-US" sz="2400" b="1" kern="0">
                <a:solidFill>
                  <a:prstClr val="white"/>
                </a:solidFill>
                <a:effectLst>
                  <a:outerShdw blurRad="38100" dist="38100" dir="2700000" algn="tl">
                    <a:srgbClr val="000000">
                      <a:alpha val="43137"/>
                    </a:srgbClr>
                  </a:outerShdw>
                </a:effectLst>
                <a:latin typeface="AngsanaUPC" panose="02020603050405020304" pitchFamily="18" charset="-34"/>
                <a:cs typeface="AngsanaUPC" panose="02020603050405020304" pitchFamily="18" charset="-34"/>
              </a:rPr>
              <a:t>ortuary </a:t>
            </a:r>
            <a:r>
              <a:rPr lang="sk-SK" sz="2400" b="1" kern="0">
                <a:solidFill>
                  <a:prstClr val="white"/>
                </a:solidFill>
                <a:effectLst>
                  <a:outerShdw blurRad="38100" dist="38100" dir="2700000" algn="tl">
                    <a:srgbClr val="000000">
                      <a:alpha val="43137"/>
                    </a:srgbClr>
                  </a:outerShdw>
                </a:effectLst>
                <a:latin typeface="AngsanaUPC" panose="02020603050405020304" pitchFamily="18" charset="-34"/>
                <a:cs typeface="AngsanaUPC" panose="02020603050405020304" pitchFamily="18" charset="-34"/>
              </a:rPr>
              <a:t>T</a:t>
            </a:r>
            <a:r>
              <a:rPr lang="en-US" sz="2400" b="1" kern="0">
                <a:solidFill>
                  <a:prstClr val="white"/>
                </a:solidFill>
                <a:effectLst>
                  <a:outerShdw blurRad="38100" dist="38100" dir="2700000" algn="tl">
                    <a:srgbClr val="000000">
                      <a:alpha val="43137"/>
                    </a:srgbClr>
                  </a:outerShdw>
                </a:effectLst>
                <a:latin typeface="AngsanaUPC" panose="02020603050405020304" pitchFamily="18" charset="-34"/>
                <a:cs typeface="AngsanaUPC" panose="02020603050405020304" pitchFamily="18" charset="-34"/>
              </a:rPr>
              <a:t>emple, Saqqara</a:t>
            </a:r>
          </a:p>
        </p:txBody>
      </p:sp>
    </p:spTree>
    <p:extLst>
      <p:ext uri="{BB962C8B-B14F-4D97-AF65-F5344CB8AC3E}">
        <p14:creationId xmlns:p14="http://schemas.microsoft.com/office/powerpoint/2010/main" val="1007650109"/>
      </p:ext>
    </p:extLst>
  </p:cSld>
  <p:clrMapOvr>
    <a:masterClrMapping/>
  </p:clrMapOvr>
  <mc:AlternateContent xmlns:mc="http://schemas.openxmlformats.org/markup-compatibility/2006" xmlns:p14="http://schemas.microsoft.com/office/powerpoint/2010/main">
    <mc:Choice Requires="p14">
      <p:transition p14:dur="250" advClick="0" advTm="4000">
        <p:fade/>
      </p:transition>
    </mc:Choice>
    <mc:Fallback xmlns="">
      <p:transition advClick="0" advTm="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withEffect">
                                  <p:stCondLst>
                                    <p:cond delay="250"/>
                                  </p:stCondLst>
                                  <p:childTnLst>
                                    <p:set>
                                      <p:cBhvr>
                                        <p:cTn id="6" dur="1" fill="hold">
                                          <p:stCondLst>
                                            <p:cond delay="0"/>
                                          </p:stCondLst>
                                        </p:cTn>
                                        <p:tgtEl>
                                          <p:spTgt spid="3"/>
                                        </p:tgtEl>
                                        <p:attrNameLst>
                                          <p:attrName>style.visibility</p:attrName>
                                        </p:attrNameLst>
                                      </p:cBhvr>
                                      <p:to>
                                        <p:strVal val="visible"/>
                                      </p:to>
                                    </p:set>
                                    <p:animEffect transition="in" filter="circle(in)">
                                      <p:cBhvr>
                                        <p:cTn id="7" dur="2000"/>
                                        <p:tgtEl>
                                          <p:spTgt spid="3"/>
                                        </p:tgtEl>
                                      </p:cBhvr>
                                    </p:animEffect>
                                  </p:childTnLst>
                                </p:cTn>
                              </p:par>
                              <p:par>
                                <p:cTn id="8" presetID="10" presetClass="entr" presetSubtype="0" fill="hold" nodeType="withEffect">
                                  <p:stCondLst>
                                    <p:cond delay="1000"/>
                                  </p:stCondLst>
                                  <p:childTnLst>
                                    <p:set>
                                      <p:cBhvr>
                                        <p:cTn id="9" dur="1" fill="hold">
                                          <p:stCondLst>
                                            <p:cond delay="0"/>
                                          </p:stCondLst>
                                        </p:cTn>
                                        <p:tgtEl>
                                          <p:spTgt spid="8"/>
                                        </p:tgtEl>
                                        <p:attrNameLst>
                                          <p:attrName>style.visibility</p:attrName>
                                        </p:attrNameLst>
                                      </p:cBhvr>
                                      <p:to>
                                        <p:strVal val="visible"/>
                                      </p:to>
                                    </p:set>
                                    <p:animEffect transition="in" filter="fade">
                                      <p:cBhvr>
                                        <p:cTn id="10" dur="1500"/>
                                        <p:tgtEl>
                                          <p:spTgt spid="8"/>
                                        </p:tgtEl>
                                      </p:cBhvr>
                                    </p:animEffect>
                                  </p:childTnLst>
                                </p:cTn>
                              </p:par>
                              <p:par>
                                <p:cTn id="11" presetID="10" presetClass="entr" presetSubtype="0" fill="hold" grpId="0" nodeType="withEffect">
                                  <p:stCondLst>
                                    <p:cond delay="50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500"/>
                                        <p:tgtEl>
                                          <p:spTgt spid="5"/>
                                        </p:tgtEl>
                                      </p:cBhvr>
                                    </p:animEffect>
                                  </p:childTnLst>
                                </p:cTn>
                              </p:par>
                              <p:par>
                                <p:cTn id="14" presetID="10" presetClass="entr" presetSubtype="0" fill="hold" grpId="0" nodeType="withEffect">
                                  <p:stCondLst>
                                    <p:cond delay="500"/>
                                  </p:stCondLst>
                                  <p:childTnLst>
                                    <p:set>
                                      <p:cBhvr>
                                        <p:cTn id="15" dur="1" fill="hold">
                                          <p:stCondLst>
                                            <p:cond delay="0"/>
                                          </p:stCondLst>
                                        </p:cTn>
                                        <p:tgtEl>
                                          <p:spTgt spid="6"/>
                                        </p:tgtEl>
                                        <p:attrNameLst>
                                          <p:attrName>style.visibility</p:attrName>
                                        </p:attrNameLst>
                                      </p:cBhvr>
                                      <p:to>
                                        <p:strVal val="visible"/>
                                      </p:to>
                                    </p:set>
                                    <p:animEffect transition="in" filter="fade">
                                      <p:cBhvr>
                                        <p:cTn id="16"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Foto 0">
            <a:extLst>
              <a:ext uri="{FF2B5EF4-FFF2-40B4-BE49-F238E27FC236}">
                <a16:creationId xmlns:a16="http://schemas.microsoft.com/office/drawing/2014/main" id="{A8B1F5F4-3718-4347-B721-5145698C160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3645445" cy="7675563"/>
          </a:xfrm>
          <a:prstGeom prst="rect">
            <a:avLst/>
          </a:prstGeom>
        </p:spPr>
      </p:pic>
      <p:pic>
        <p:nvPicPr>
          <p:cNvPr id="3" name="Foto 1">
            <a:extLst>
              <a:ext uri="{FF2B5EF4-FFF2-40B4-BE49-F238E27FC236}">
                <a16:creationId xmlns:a16="http://schemas.microsoft.com/office/drawing/2014/main" id="{49205A38-5826-4764-A73B-D0368662CDF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52" y="0"/>
            <a:ext cx="13645445" cy="7675563"/>
          </a:xfrm>
          <a:prstGeom prst="rect">
            <a:avLst/>
          </a:prstGeom>
        </p:spPr>
      </p:pic>
      <p:pic>
        <p:nvPicPr>
          <p:cNvPr id="8" name="Foto 2">
            <a:extLst>
              <a:ext uri="{FF2B5EF4-FFF2-40B4-BE49-F238E27FC236}">
                <a16:creationId xmlns:a16="http://schemas.microsoft.com/office/drawing/2014/main" id="{E2D23FFB-758B-4C71-A956-C1C830B0739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3645445" cy="7675563"/>
          </a:xfrm>
          <a:prstGeom prst="rect">
            <a:avLst/>
          </a:prstGeom>
        </p:spPr>
      </p:pic>
      <p:pic>
        <p:nvPicPr>
          <p:cNvPr id="7" name="Rám">
            <a:extLst>
              <a:ext uri="{FF2B5EF4-FFF2-40B4-BE49-F238E27FC236}">
                <a16:creationId xmlns:a16="http://schemas.microsoft.com/office/drawing/2014/main" id="{BDBA5414-E2B1-4A26-BBA5-403DEC0C585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52" y="0"/>
            <a:ext cx="13645445" cy="7675563"/>
          </a:xfrm>
          <a:prstGeom prst="rect">
            <a:avLst/>
          </a:prstGeom>
        </p:spPr>
      </p:pic>
      <p:sp>
        <p:nvSpPr>
          <p:cNvPr id="5" name="Autor">
            <a:extLst>
              <a:ext uri="{FF2B5EF4-FFF2-40B4-BE49-F238E27FC236}">
                <a16:creationId xmlns:a16="http://schemas.microsoft.com/office/drawing/2014/main" id="{0C0FE959-2594-4CA7-8BC2-95C3E5BA3938}"/>
              </a:ext>
            </a:extLst>
          </p:cNvPr>
          <p:cNvSpPr/>
          <p:nvPr/>
        </p:nvSpPr>
        <p:spPr>
          <a:xfrm>
            <a:off x="11791757" y="7101242"/>
            <a:ext cx="1283855" cy="272415"/>
          </a:xfrm>
          <a:prstGeom prst="flowChartAlternateProcess">
            <a:avLst/>
          </a:prstGeom>
          <a:gradFill flip="none" rotWithShape="1">
            <a:gsLst>
              <a:gs pos="100000">
                <a:schemeClr val="accent2">
                  <a:lumMod val="60000"/>
                  <a:lumOff val="40000"/>
                </a:schemeClr>
              </a:gs>
              <a:gs pos="2000">
                <a:schemeClr val="accent2">
                  <a:lumMod val="60000"/>
                  <a:lumOff val="40000"/>
                </a:schemeClr>
              </a:gs>
              <a:gs pos="48632">
                <a:schemeClr val="accent2">
                  <a:lumMod val="50000"/>
                </a:schemeClr>
              </a:gs>
              <a:gs pos="14000">
                <a:schemeClr val="accent2">
                  <a:lumMod val="75000"/>
                </a:schemeClr>
              </a:gs>
              <a:gs pos="86000">
                <a:schemeClr val="accent2">
                  <a:lumMod val="75000"/>
                </a:schemeClr>
              </a:gs>
            </a:gsLst>
            <a:lin ang="10800000" scaled="1"/>
            <a:tileRect/>
          </a:gradFill>
          <a:ln>
            <a:solidFill>
              <a:schemeClr val="bg1"/>
            </a:solidFill>
          </a:ln>
          <a:effectLst>
            <a:softEdge rad="0"/>
          </a:effectLst>
        </p:spPr>
        <p:txBody>
          <a:bodyPr wrap="none" lIns="72000" tIns="0" rIns="72000" bIns="0" rtlCol="0">
            <a:spAutoFit/>
          </a:bodyPr>
          <a:lstStyle/>
          <a:p>
            <a:pPr algn="r" defTabSz="864042"/>
            <a:r>
              <a:rPr lang="sk-SK" sz="1600" b="1" kern="0">
                <a:solidFill>
                  <a:prstClr val="white"/>
                </a:solidFill>
                <a:effectLst>
                  <a:outerShdw blurRad="38100" dist="38100" dir="2700000" algn="tl">
                    <a:srgbClr val="000000">
                      <a:alpha val="43137"/>
                    </a:srgbClr>
                  </a:outerShdw>
                </a:effectLst>
                <a:latin typeface="AngsanaUPC" panose="02020603050405020304" pitchFamily="18" charset="-34"/>
                <a:cs typeface="AngsanaUPC" panose="02020603050405020304" pitchFamily="18" charset="-34"/>
              </a:rPr>
              <a:t>Photo © Sekerka D</a:t>
            </a:r>
            <a:endParaRPr lang="en-US" sz="1600" b="1" kern="0">
              <a:solidFill>
                <a:prstClr val="white"/>
              </a:solidFill>
              <a:effectLst>
                <a:outerShdw blurRad="38100" dist="38100" dir="2700000" algn="tl">
                  <a:srgbClr val="000000">
                    <a:alpha val="43137"/>
                  </a:srgbClr>
                </a:outerShdw>
              </a:effectLst>
              <a:latin typeface="AngsanaUPC" panose="02020603050405020304" pitchFamily="18" charset="-34"/>
              <a:cs typeface="AngsanaUPC" panose="02020603050405020304" pitchFamily="18" charset="-34"/>
            </a:endParaRPr>
          </a:p>
        </p:txBody>
      </p:sp>
      <p:sp>
        <p:nvSpPr>
          <p:cNvPr id="6" name="Popis">
            <a:extLst>
              <a:ext uri="{FF2B5EF4-FFF2-40B4-BE49-F238E27FC236}">
                <a16:creationId xmlns:a16="http://schemas.microsoft.com/office/drawing/2014/main" id="{CEE94925-106A-4DB8-B450-26B3D0D38669}"/>
              </a:ext>
            </a:extLst>
          </p:cNvPr>
          <p:cNvSpPr/>
          <p:nvPr/>
        </p:nvSpPr>
        <p:spPr>
          <a:xfrm>
            <a:off x="570538" y="6965034"/>
            <a:ext cx="2387972" cy="360000"/>
          </a:xfrm>
          <a:prstGeom prst="flowChartAlternateProcess">
            <a:avLst/>
          </a:prstGeom>
          <a:gradFill flip="none" rotWithShape="1">
            <a:gsLst>
              <a:gs pos="100000">
                <a:schemeClr val="bg1">
                  <a:lumMod val="75000"/>
                </a:schemeClr>
              </a:gs>
              <a:gs pos="2000">
                <a:schemeClr val="bg1">
                  <a:lumMod val="75000"/>
                </a:schemeClr>
              </a:gs>
              <a:gs pos="48632">
                <a:schemeClr val="tx1">
                  <a:lumMod val="85000"/>
                  <a:lumOff val="15000"/>
                </a:schemeClr>
              </a:gs>
              <a:gs pos="14000">
                <a:schemeClr val="tx1">
                  <a:lumMod val="65000"/>
                  <a:lumOff val="35000"/>
                </a:schemeClr>
              </a:gs>
              <a:gs pos="86000">
                <a:schemeClr val="tx1">
                  <a:lumMod val="65000"/>
                  <a:lumOff val="35000"/>
                </a:schemeClr>
              </a:gs>
            </a:gsLst>
            <a:lin ang="10800000" scaled="1"/>
            <a:tileRect/>
          </a:gradFill>
          <a:ln>
            <a:solidFill>
              <a:schemeClr val="bg1"/>
            </a:solidFill>
          </a:ln>
          <a:effectLst>
            <a:softEdge rad="0"/>
          </a:effectLst>
        </p:spPr>
        <p:txBody>
          <a:bodyPr wrap="none" lIns="144000" tIns="0" rIns="144000" bIns="0" rtlCol="0">
            <a:spAutoFit/>
          </a:bodyPr>
          <a:lstStyle/>
          <a:p>
            <a:pPr defTabSz="864042"/>
            <a:r>
              <a:rPr lang="sk-SK" sz="2400" b="1" kern="0">
                <a:solidFill>
                  <a:prstClr val="white"/>
                </a:solidFill>
                <a:effectLst>
                  <a:outerShdw blurRad="38100" dist="38100" dir="2700000" algn="tl">
                    <a:srgbClr val="000000">
                      <a:alpha val="43137"/>
                    </a:srgbClr>
                  </a:outerShdw>
                </a:effectLst>
                <a:latin typeface="AngsanaUPC" panose="02020603050405020304" pitchFamily="18" charset="-34"/>
                <a:cs typeface="AngsanaUPC" panose="02020603050405020304" pitchFamily="18" charset="-34"/>
              </a:rPr>
              <a:t>The Temples of Karnak</a:t>
            </a:r>
          </a:p>
        </p:txBody>
      </p:sp>
    </p:spTree>
    <p:extLst>
      <p:ext uri="{BB962C8B-B14F-4D97-AF65-F5344CB8AC3E}">
        <p14:creationId xmlns:p14="http://schemas.microsoft.com/office/powerpoint/2010/main" val="2816362015"/>
      </p:ext>
    </p:extLst>
  </p:cSld>
  <p:clrMapOvr>
    <a:masterClrMapping/>
  </p:clrMapOvr>
  <mc:AlternateContent xmlns:mc="http://schemas.openxmlformats.org/markup-compatibility/2006" xmlns:p14="http://schemas.microsoft.com/office/powerpoint/2010/main">
    <mc:Choice Requires="p14">
      <p:transition p14:dur="250" advClick="0" advTm="4000">
        <p:fade/>
      </p:transition>
    </mc:Choice>
    <mc:Fallback xmlns="">
      <p:transition advClick="0" advTm="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withEffect">
                                  <p:stCondLst>
                                    <p:cond delay="250"/>
                                  </p:stCondLst>
                                  <p:childTnLst>
                                    <p:set>
                                      <p:cBhvr>
                                        <p:cTn id="6" dur="1" fill="hold">
                                          <p:stCondLst>
                                            <p:cond delay="0"/>
                                          </p:stCondLst>
                                        </p:cTn>
                                        <p:tgtEl>
                                          <p:spTgt spid="3"/>
                                        </p:tgtEl>
                                        <p:attrNameLst>
                                          <p:attrName>style.visibility</p:attrName>
                                        </p:attrNameLst>
                                      </p:cBhvr>
                                      <p:to>
                                        <p:strVal val="visible"/>
                                      </p:to>
                                    </p:set>
                                    <p:animEffect transition="in" filter="circle(in)">
                                      <p:cBhvr>
                                        <p:cTn id="7" dur="2000"/>
                                        <p:tgtEl>
                                          <p:spTgt spid="3"/>
                                        </p:tgtEl>
                                      </p:cBhvr>
                                    </p:animEffect>
                                  </p:childTnLst>
                                </p:cTn>
                              </p:par>
                              <p:par>
                                <p:cTn id="8" presetID="10" presetClass="entr" presetSubtype="0" fill="hold" nodeType="withEffect">
                                  <p:stCondLst>
                                    <p:cond delay="1000"/>
                                  </p:stCondLst>
                                  <p:childTnLst>
                                    <p:set>
                                      <p:cBhvr>
                                        <p:cTn id="9" dur="1" fill="hold">
                                          <p:stCondLst>
                                            <p:cond delay="0"/>
                                          </p:stCondLst>
                                        </p:cTn>
                                        <p:tgtEl>
                                          <p:spTgt spid="8"/>
                                        </p:tgtEl>
                                        <p:attrNameLst>
                                          <p:attrName>style.visibility</p:attrName>
                                        </p:attrNameLst>
                                      </p:cBhvr>
                                      <p:to>
                                        <p:strVal val="visible"/>
                                      </p:to>
                                    </p:set>
                                    <p:animEffect transition="in" filter="fade">
                                      <p:cBhvr>
                                        <p:cTn id="10" dur="1500"/>
                                        <p:tgtEl>
                                          <p:spTgt spid="8"/>
                                        </p:tgtEl>
                                      </p:cBhvr>
                                    </p:animEffect>
                                  </p:childTnLst>
                                </p:cTn>
                              </p:par>
                              <p:par>
                                <p:cTn id="11" presetID="10" presetClass="entr" presetSubtype="0" fill="hold" grpId="0" nodeType="withEffect">
                                  <p:stCondLst>
                                    <p:cond delay="50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500"/>
                                        <p:tgtEl>
                                          <p:spTgt spid="5"/>
                                        </p:tgtEl>
                                      </p:cBhvr>
                                    </p:animEffect>
                                  </p:childTnLst>
                                </p:cTn>
                              </p:par>
                              <p:par>
                                <p:cTn id="14" presetID="10" presetClass="entr" presetSubtype="0" fill="hold" grpId="0" nodeType="withEffect">
                                  <p:stCondLst>
                                    <p:cond delay="500"/>
                                  </p:stCondLst>
                                  <p:childTnLst>
                                    <p:set>
                                      <p:cBhvr>
                                        <p:cTn id="15" dur="1" fill="hold">
                                          <p:stCondLst>
                                            <p:cond delay="0"/>
                                          </p:stCondLst>
                                        </p:cTn>
                                        <p:tgtEl>
                                          <p:spTgt spid="6"/>
                                        </p:tgtEl>
                                        <p:attrNameLst>
                                          <p:attrName>style.visibility</p:attrName>
                                        </p:attrNameLst>
                                      </p:cBhvr>
                                      <p:to>
                                        <p:strVal val="visible"/>
                                      </p:to>
                                    </p:set>
                                    <p:animEffect transition="in" filter="fade">
                                      <p:cBhvr>
                                        <p:cTn id="16"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Foto 0">
            <a:extLst>
              <a:ext uri="{FF2B5EF4-FFF2-40B4-BE49-F238E27FC236}">
                <a16:creationId xmlns:a16="http://schemas.microsoft.com/office/drawing/2014/main" id="{4444FBF7-1405-44B1-B6CC-00EB9E95797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3645445" cy="7675563"/>
          </a:xfrm>
          <a:prstGeom prst="rect">
            <a:avLst/>
          </a:prstGeom>
        </p:spPr>
      </p:pic>
      <p:pic>
        <p:nvPicPr>
          <p:cNvPr id="3" name="Foto 1">
            <a:extLst>
              <a:ext uri="{FF2B5EF4-FFF2-40B4-BE49-F238E27FC236}">
                <a16:creationId xmlns:a16="http://schemas.microsoft.com/office/drawing/2014/main" id="{49205A38-5826-4764-A73B-D0368662CDF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52" y="0"/>
            <a:ext cx="13645445" cy="7675563"/>
          </a:xfrm>
          <a:prstGeom prst="rect">
            <a:avLst/>
          </a:prstGeom>
        </p:spPr>
      </p:pic>
      <p:pic>
        <p:nvPicPr>
          <p:cNvPr id="8" name="Foto 2">
            <a:extLst>
              <a:ext uri="{FF2B5EF4-FFF2-40B4-BE49-F238E27FC236}">
                <a16:creationId xmlns:a16="http://schemas.microsoft.com/office/drawing/2014/main" id="{D52F4473-3C75-45AF-BB94-B83C3646838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3645445" cy="7675563"/>
          </a:xfrm>
          <a:prstGeom prst="rect">
            <a:avLst/>
          </a:prstGeom>
        </p:spPr>
      </p:pic>
      <p:pic>
        <p:nvPicPr>
          <p:cNvPr id="7" name="Rám">
            <a:extLst>
              <a:ext uri="{FF2B5EF4-FFF2-40B4-BE49-F238E27FC236}">
                <a16:creationId xmlns:a16="http://schemas.microsoft.com/office/drawing/2014/main" id="{BDBA5414-E2B1-4A26-BBA5-403DEC0C585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52" y="0"/>
            <a:ext cx="13645445" cy="7675563"/>
          </a:xfrm>
          <a:prstGeom prst="rect">
            <a:avLst/>
          </a:prstGeom>
        </p:spPr>
      </p:pic>
      <p:sp>
        <p:nvSpPr>
          <p:cNvPr id="5" name="Autor">
            <a:extLst>
              <a:ext uri="{FF2B5EF4-FFF2-40B4-BE49-F238E27FC236}">
                <a16:creationId xmlns:a16="http://schemas.microsoft.com/office/drawing/2014/main" id="{0C0FE959-2594-4CA7-8BC2-95C3E5BA3938}"/>
              </a:ext>
            </a:extLst>
          </p:cNvPr>
          <p:cNvSpPr/>
          <p:nvPr/>
        </p:nvSpPr>
        <p:spPr>
          <a:xfrm>
            <a:off x="11791757" y="7101242"/>
            <a:ext cx="1283855" cy="272415"/>
          </a:xfrm>
          <a:prstGeom prst="flowChartAlternateProcess">
            <a:avLst/>
          </a:prstGeom>
          <a:gradFill flip="none" rotWithShape="1">
            <a:gsLst>
              <a:gs pos="100000">
                <a:schemeClr val="accent2">
                  <a:lumMod val="60000"/>
                  <a:lumOff val="40000"/>
                </a:schemeClr>
              </a:gs>
              <a:gs pos="2000">
                <a:schemeClr val="accent2">
                  <a:lumMod val="60000"/>
                  <a:lumOff val="40000"/>
                </a:schemeClr>
              </a:gs>
              <a:gs pos="48632">
                <a:schemeClr val="accent2">
                  <a:lumMod val="50000"/>
                </a:schemeClr>
              </a:gs>
              <a:gs pos="14000">
                <a:schemeClr val="accent2">
                  <a:lumMod val="75000"/>
                </a:schemeClr>
              </a:gs>
              <a:gs pos="86000">
                <a:schemeClr val="accent2">
                  <a:lumMod val="75000"/>
                </a:schemeClr>
              </a:gs>
            </a:gsLst>
            <a:lin ang="10800000" scaled="1"/>
            <a:tileRect/>
          </a:gradFill>
          <a:ln>
            <a:solidFill>
              <a:schemeClr val="bg1"/>
            </a:solidFill>
          </a:ln>
          <a:effectLst>
            <a:softEdge rad="0"/>
          </a:effectLst>
        </p:spPr>
        <p:txBody>
          <a:bodyPr wrap="none" lIns="72000" tIns="0" rIns="72000" bIns="0" rtlCol="0">
            <a:spAutoFit/>
          </a:bodyPr>
          <a:lstStyle/>
          <a:p>
            <a:pPr algn="r" defTabSz="864042"/>
            <a:r>
              <a:rPr lang="sk-SK" sz="1600" b="1" kern="0">
                <a:solidFill>
                  <a:prstClr val="white"/>
                </a:solidFill>
                <a:effectLst>
                  <a:outerShdw blurRad="38100" dist="38100" dir="2700000" algn="tl">
                    <a:srgbClr val="000000">
                      <a:alpha val="43137"/>
                    </a:srgbClr>
                  </a:outerShdw>
                </a:effectLst>
                <a:latin typeface="AngsanaUPC" panose="02020603050405020304" pitchFamily="18" charset="-34"/>
                <a:cs typeface="AngsanaUPC" panose="02020603050405020304" pitchFamily="18" charset="-34"/>
              </a:rPr>
              <a:t>Photo © Sekerka D</a:t>
            </a:r>
            <a:endParaRPr lang="en-US" sz="1600" b="1" kern="0">
              <a:solidFill>
                <a:prstClr val="white"/>
              </a:solidFill>
              <a:effectLst>
                <a:outerShdw blurRad="38100" dist="38100" dir="2700000" algn="tl">
                  <a:srgbClr val="000000">
                    <a:alpha val="43137"/>
                  </a:srgbClr>
                </a:outerShdw>
              </a:effectLst>
              <a:latin typeface="AngsanaUPC" panose="02020603050405020304" pitchFamily="18" charset="-34"/>
              <a:cs typeface="AngsanaUPC" panose="02020603050405020304" pitchFamily="18" charset="-34"/>
            </a:endParaRPr>
          </a:p>
        </p:txBody>
      </p:sp>
      <p:sp>
        <p:nvSpPr>
          <p:cNvPr id="6" name="Popis">
            <a:extLst>
              <a:ext uri="{FF2B5EF4-FFF2-40B4-BE49-F238E27FC236}">
                <a16:creationId xmlns:a16="http://schemas.microsoft.com/office/drawing/2014/main" id="{C5E159DD-E935-46C6-BD11-202C9CE5DD49}"/>
              </a:ext>
            </a:extLst>
          </p:cNvPr>
          <p:cNvSpPr/>
          <p:nvPr/>
        </p:nvSpPr>
        <p:spPr>
          <a:xfrm>
            <a:off x="570538" y="6965034"/>
            <a:ext cx="2387972" cy="360000"/>
          </a:xfrm>
          <a:prstGeom prst="flowChartAlternateProcess">
            <a:avLst/>
          </a:prstGeom>
          <a:gradFill flip="none" rotWithShape="1">
            <a:gsLst>
              <a:gs pos="100000">
                <a:schemeClr val="bg1">
                  <a:lumMod val="75000"/>
                </a:schemeClr>
              </a:gs>
              <a:gs pos="2000">
                <a:schemeClr val="bg1">
                  <a:lumMod val="75000"/>
                </a:schemeClr>
              </a:gs>
              <a:gs pos="48632">
                <a:schemeClr val="tx1">
                  <a:lumMod val="85000"/>
                  <a:lumOff val="15000"/>
                </a:schemeClr>
              </a:gs>
              <a:gs pos="14000">
                <a:schemeClr val="tx1">
                  <a:lumMod val="65000"/>
                  <a:lumOff val="35000"/>
                </a:schemeClr>
              </a:gs>
              <a:gs pos="86000">
                <a:schemeClr val="tx1">
                  <a:lumMod val="65000"/>
                  <a:lumOff val="35000"/>
                </a:schemeClr>
              </a:gs>
            </a:gsLst>
            <a:lin ang="10800000" scaled="1"/>
            <a:tileRect/>
          </a:gradFill>
          <a:ln>
            <a:solidFill>
              <a:schemeClr val="bg1"/>
            </a:solidFill>
          </a:ln>
          <a:effectLst>
            <a:softEdge rad="0"/>
          </a:effectLst>
        </p:spPr>
        <p:txBody>
          <a:bodyPr wrap="none" lIns="144000" tIns="0" rIns="144000" bIns="0" rtlCol="0">
            <a:spAutoFit/>
          </a:bodyPr>
          <a:lstStyle/>
          <a:p>
            <a:pPr defTabSz="864042"/>
            <a:r>
              <a:rPr lang="sk-SK" sz="2400" b="1" kern="0">
                <a:solidFill>
                  <a:prstClr val="white"/>
                </a:solidFill>
                <a:effectLst>
                  <a:outerShdw blurRad="38100" dist="38100" dir="2700000" algn="tl">
                    <a:srgbClr val="000000">
                      <a:alpha val="43137"/>
                    </a:srgbClr>
                  </a:outerShdw>
                </a:effectLst>
                <a:latin typeface="AngsanaUPC" panose="02020603050405020304" pitchFamily="18" charset="-34"/>
                <a:cs typeface="AngsanaUPC" panose="02020603050405020304" pitchFamily="18" charset="-34"/>
              </a:rPr>
              <a:t>The Temples of Karnak</a:t>
            </a:r>
            <a:endParaRPr lang="en-US" sz="2400" b="1" kern="0">
              <a:solidFill>
                <a:prstClr val="white"/>
              </a:solidFill>
              <a:effectLst>
                <a:outerShdw blurRad="38100" dist="38100" dir="2700000" algn="tl">
                  <a:srgbClr val="000000">
                    <a:alpha val="43137"/>
                  </a:srgbClr>
                </a:outerShdw>
              </a:effectLst>
              <a:latin typeface="AngsanaUPC" panose="02020603050405020304" pitchFamily="18" charset="-34"/>
              <a:cs typeface="AngsanaUPC" panose="02020603050405020304" pitchFamily="18" charset="-34"/>
            </a:endParaRPr>
          </a:p>
        </p:txBody>
      </p:sp>
    </p:spTree>
    <p:extLst>
      <p:ext uri="{BB962C8B-B14F-4D97-AF65-F5344CB8AC3E}">
        <p14:creationId xmlns:p14="http://schemas.microsoft.com/office/powerpoint/2010/main" val="671791635"/>
      </p:ext>
    </p:extLst>
  </p:cSld>
  <p:clrMapOvr>
    <a:masterClrMapping/>
  </p:clrMapOvr>
  <mc:AlternateContent xmlns:mc="http://schemas.openxmlformats.org/markup-compatibility/2006" xmlns:p14="http://schemas.microsoft.com/office/powerpoint/2010/main">
    <mc:Choice Requires="p14">
      <p:transition p14:dur="250" advClick="0" advTm="4000">
        <p:fade/>
      </p:transition>
    </mc:Choice>
    <mc:Fallback xmlns="">
      <p:transition advClick="0" advTm="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withEffect">
                                  <p:stCondLst>
                                    <p:cond delay="250"/>
                                  </p:stCondLst>
                                  <p:childTnLst>
                                    <p:set>
                                      <p:cBhvr>
                                        <p:cTn id="6" dur="1" fill="hold">
                                          <p:stCondLst>
                                            <p:cond delay="0"/>
                                          </p:stCondLst>
                                        </p:cTn>
                                        <p:tgtEl>
                                          <p:spTgt spid="3"/>
                                        </p:tgtEl>
                                        <p:attrNameLst>
                                          <p:attrName>style.visibility</p:attrName>
                                        </p:attrNameLst>
                                      </p:cBhvr>
                                      <p:to>
                                        <p:strVal val="visible"/>
                                      </p:to>
                                    </p:set>
                                    <p:animEffect transition="in" filter="circle(in)">
                                      <p:cBhvr>
                                        <p:cTn id="7" dur="2000"/>
                                        <p:tgtEl>
                                          <p:spTgt spid="3"/>
                                        </p:tgtEl>
                                      </p:cBhvr>
                                    </p:animEffect>
                                  </p:childTnLst>
                                </p:cTn>
                              </p:par>
                              <p:par>
                                <p:cTn id="8" presetID="10" presetClass="entr" presetSubtype="0" fill="hold" nodeType="withEffect">
                                  <p:stCondLst>
                                    <p:cond delay="1000"/>
                                  </p:stCondLst>
                                  <p:childTnLst>
                                    <p:set>
                                      <p:cBhvr>
                                        <p:cTn id="9" dur="1" fill="hold">
                                          <p:stCondLst>
                                            <p:cond delay="0"/>
                                          </p:stCondLst>
                                        </p:cTn>
                                        <p:tgtEl>
                                          <p:spTgt spid="8"/>
                                        </p:tgtEl>
                                        <p:attrNameLst>
                                          <p:attrName>style.visibility</p:attrName>
                                        </p:attrNameLst>
                                      </p:cBhvr>
                                      <p:to>
                                        <p:strVal val="visible"/>
                                      </p:to>
                                    </p:set>
                                    <p:animEffect transition="in" filter="fade">
                                      <p:cBhvr>
                                        <p:cTn id="10" dur="1500"/>
                                        <p:tgtEl>
                                          <p:spTgt spid="8"/>
                                        </p:tgtEl>
                                      </p:cBhvr>
                                    </p:animEffect>
                                  </p:childTnLst>
                                </p:cTn>
                              </p:par>
                              <p:par>
                                <p:cTn id="11" presetID="10" presetClass="entr" presetSubtype="0" fill="hold" grpId="0" nodeType="withEffect">
                                  <p:stCondLst>
                                    <p:cond delay="50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500"/>
                                        <p:tgtEl>
                                          <p:spTgt spid="5"/>
                                        </p:tgtEl>
                                      </p:cBhvr>
                                    </p:animEffect>
                                  </p:childTnLst>
                                </p:cTn>
                              </p:par>
                              <p:par>
                                <p:cTn id="14" presetID="10" presetClass="entr" presetSubtype="0" fill="hold" grpId="0" nodeType="withEffect">
                                  <p:stCondLst>
                                    <p:cond delay="500"/>
                                  </p:stCondLst>
                                  <p:childTnLst>
                                    <p:set>
                                      <p:cBhvr>
                                        <p:cTn id="15" dur="1" fill="hold">
                                          <p:stCondLst>
                                            <p:cond delay="0"/>
                                          </p:stCondLst>
                                        </p:cTn>
                                        <p:tgtEl>
                                          <p:spTgt spid="6"/>
                                        </p:tgtEl>
                                        <p:attrNameLst>
                                          <p:attrName>style.visibility</p:attrName>
                                        </p:attrNameLst>
                                      </p:cBhvr>
                                      <p:to>
                                        <p:strVal val="visible"/>
                                      </p:to>
                                    </p:set>
                                    <p:animEffect transition="in" filter="fade">
                                      <p:cBhvr>
                                        <p:cTn id="16"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Foto 0">
            <a:extLst>
              <a:ext uri="{FF2B5EF4-FFF2-40B4-BE49-F238E27FC236}">
                <a16:creationId xmlns:a16="http://schemas.microsoft.com/office/drawing/2014/main" id="{9D08EEE7-4A58-414E-8EFC-63CC42A0033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3645445" cy="7675563"/>
          </a:xfrm>
          <a:prstGeom prst="rect">
            <a:avLst/>
          </a:prstGeom>
        </p:spPr>
      </p:pic>
      <p:pic>
        <p:nvPicPr>
          <p:cNvPr id="3" name="Foto 1">
            <a:extLst>
              <a:ext uri="{FF2B5EF4-FFF2-40B4-BE49-F238E27FC236}">
                <a16:creationId xmlns:a16="http://schemas.microsoft.com/office/drawing/2014/main" id="{49205A38-5826-4764-A73B-D0368662CDF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52" y="0"/>
            <a:ext cx="13645445" cy="7675563"/>
          </a:xfrm>
          <a:prstGeom prst="rect">
            <a:avLst/>
          </a:prstGeom>
        </p:spPr>
      </p:pic>
      <p:pic>
        <p:nvPicPr>
          <p:cNvPr id="8" name="Foto 2">
            <a:extLst>
              <a:ext uri="{FF2B5EF4-FFF2-40B4-BE49-F238E27FC236}">
                <a16:creationId xmlns:a16="http://schemas.microsoft.com/office/drawing/2014/main" id="{5D30338D-E386-4396-B07E-11F9E1A33C2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3645445" cy="7675563"/>
          </a:xfrm>
          <a:prstGeom prst="rect">
            <a:avLst/>
          </a:prstGeom>
        </p:spPr>
      </p:pic>
      <p:pic>
        <p:nvPicPr>
          <p:cNvPr id="7" name="Rám">
            <a:extLst>
              <a:ext uri="{FF2B5EF4-FFF2-40B4-BE49-F238E27FC236}">
                <a16:creationId xmlns:a16="http://schemas.microsoft.com/office/drawing/2014/main" id="{BDBA5414-E2B1-4A26-BBA5-403DEC0C585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52" y="0"/>
            <a:ext cx="13645445" cy="7675563"/>
          </a:xfrm>
          <a:prstGeom prst="rect">
            <a:avLst/>
          </a:prstGeom>
        </p:spPr>
      </p:pic>
      <p:sp>
        <p:nvSpPr>
          <p:cNvPr id="5" name="Autor">
            <a:extLst>
              <a:ext uri="{FF2B5EF4-FFF2-40B4-BE49-F238E27FC236}">
                <a16:creationId xmlns:a16="http://schemas.microsoft.com/office/drawing/2014/main" id="{0C0FE959-2594-4CA7-8BC2-95C3E5BA3938}"/>
              </a:ext>
            </a:extLst>
          </p:cNvPr>
          <p:cNvSpPr/>
          <p:nvPr/>
        </p:nvSpPr>
        <p:spPr>
          <a:xfrm>
            <a:off x="11791757" y="7101242"/>
            <a:ext cx="1283855" cy="272415"/>
          </a:xfrm>
          <a:prstGeom prst="flowChartAlternateProcess">
            <a:avLst/>
          </a:prstGeom>
          <a:gradFill flip="none" rotWithShape="1">
            <a:gsLst>
              <a:gs pos="100000">
                <a:schemeClr val="accent2">
                  <a:lumMod val="60000"/>
                  <a:lumOff val="40000"/>
                </a:schemeClr>
              </a:gs>
              <a:gs pos="2000">
                <a:schemeClr val="accent2">
                  <a:lumMod val="60000"/>
                  <a:lumOff val="40000"/>
                </a:schemeClr>
              </a:gs>
              <a:gs pos="48632">
                <a:schemeClr val="accent2">
                  <a:lumMod val="50000"/>
                </a:schemeClr>
              </a:gs>
              <a:gs pos="14000">
                <a:schemeClr val="accent2">
                  <a:lumMod val="75000"/>
                </a:schemeClr>
              </a:gs>
              <a:gs pos="86000">
                <a:schemeClr val="accent2">
                  <a:lumMod val="75000"/>
                </a:schemeClr>
              </a:gs>
            </a:gsLst>
            <a:lin ang="10800000" scaled="1"/>
            <a:tileRect/>
          </a:gradFill>
          <a:ln>
            <a:solidFill>
              <a:schemeClr val="bg1"/>
            </a:solidFill>
          </a:ln>
          <a:effectLst>
            <a:softEdge rad="0"/>
          </a:effectLst>
        </p:spPr>
        <p:txBody>
          <a:bodyPr wrap="none" lIns="72000" tIns="0" rIns="72000" bIns="0" rtlCol="0">
            <a:spAutoFit/>
          </a:bodyPr>
          <a:lstStyle/>
          <a:p>
            <a:pPr algn="r" defTabSz="864042"/>
            <a:r>
              <a:rPr lang="sk-SK" sz="1600" b="1" kern="0">
                <a:solidFill>
                  <a:prstClr val="white"/>
                </a:solidFill>
                <a:effectLst>
                  <a:outerShdw blurRad="38100" dist="38100" dir="2700000" algn="tl">
                    <a:srgbClr val="000000">
                      <a:alpha val="43137"/>
                    </a:srgbClr>
                  </a:outerShdw>
                </a:effectLst>
                <a:latin typeface="AngsanaUPC" panose="02020603050405020304" pitchFamily="18" charset="-34"/>
                <a:cs typeface="AngsanaUPC" panose="02020603050405020304" pitchFamily="18" charset="-34"/>
              </a:rPr>
              <a:t>Photo © Sekerka D</a:t>
            </a:r>
            <a:endParaRPr lang="en-US" sz="1600" b="1" kern="0">
              <a:solidFill>
                <a:prstClr val="white"/>
              </a:solidFill>
              <a:effectLst>
                <a:outerShdw blurRad="38100" dist="38100" dir="2700000" algn="tl">
                  <a:srgbClr val="000000">
                    <a:alpha val="43137"/>
                  </a:srgbClr>
                </a:outerShdw>
              </a:effectLst>
              <a:latin typeface="AngsanaUPC" panose="02020603050405020304" pitchFamily="18" charset="-34"/>
              <a:cs typeface="AngsanaUPC" panose="02020603050405020304" pitchFamily="18" charset="-34"/>
            </a:endParaRPr>
          </a:p>
        </p:txBody>
      </p:sp>
      <p:sp>
        <p:nvSpPr>
          <p:cNvPr id="6" name="Popis">
            <a:extLst>
              <a:ext uri="{FF2B5EF4-FFF2-40B4-BE49-F238E27FC236}">
                <a16:creationId xmlns:a16="http://schemas.microsoft.com/office/drawing/2014/main" id="{3E34A280-5215-46E7-8228-8D4F9BE20B0B}"/>
              </a:ext>
            </a:extLst>
          </p:cNvPr>
          <p:cNvSpPr/>
          <p:nvPr/>
        </p:nvSpPr>
        <p:spPr>
          <a:xfrm>
            <a:off x="570538" y="6965034"/>
            <a:ext cx="2387972" cy="360000"/>
          </a:xfrm>
          <a:prstGeom prst="flowChartAlternateProcess">
            <a:avLst/>
          </a:prstGeom>
          <a:gradFill flip="none" rotWithShape="1">
            <a:gsLst>
              <a:gs pos="100000">
                <a:schemeClr val="bg1">
                  <a:lumMod val="75000"/>
                </a:schemeClr>
              </a:gs>
              <a:gs pos="2000">
                <a:schemeClr val="bg1">
                  <a:lumMod val="75000"/>
                </a:schemeClr>
              </a:gs>
              <a:gs pos="48632">
                <a:schemeClr val="tx1">
                  <a:lumMod val="85000"/>
                  <a:lumOff val="15000"/>
                </a:schemeClr>
              </a:gs>
              <a:gs pos="14000">
                <a:schemeClr val="tx1">
                  <a:lumMod val="65000"/>
                  <a:lumOff val="35000"/>
                </a:schemeClr>
              </a:gs>
              <a:gs pos="86000">
                <a:schemeClr val="tx1">
                  <a:lumMod val="65000"/>
                  <a:lumOff val="35000"/>
                </a:schemeClr>
              </a:gs>
            </a:gsLst>
            <a:lin ang="10800000" scaled="1"/>
            <a:tileRect/>
          </a:gradFill>
          <a:ln>
            <a:solidFill>
              <a:schemeClr val="bg1"/>
            </a:solidFill>
          </a:ln>
          <a:effectLst>
            <a:softEdge rad="0"/>
          </a:effectLst>
        </p:spPr>
        <p:txBody>
          <a:bodyPr wrap="none" lIns="144000" tIns="0" rIns="144000" bIns="0" rtlCol="0">
            <a:spAutoFit/>
          </a:bodyPr>
          <a:lstStyle/>
          <a:p>
            <a:pPr defTabSz="864042"/>
            <a:r>
              <a:rPr lang="sk-SK" sz="2400" b="1" kern="0">
                <a:solidFill>
                  <a:prstClr val="white"/>
                </a:solidFill>
                <a:effectLst>
                  <a:outerShdw blurRad="38100" dist="38100" dir="2700000" algn="tl">
                    <a:srgbClr val="000000">
                      <a:alpha val="43137"/>
                    </a:srgbClr>
                  </a:outerShdw>
                </a:effectLst>
                <a:latin typeface="AngsanaUPC" panose="02020603050405020304" pitchFamily="18" charset="-34"/>
                <a:cs typeface="AngsanaUPC" panose="02020603050405020304" pitchFamily="18" charset="-34"/>
              </a:rPr>
              <a:t>The Temples of Karnak</a:t>
            </a:r>
            <a:endParaRPr lang="en-US" sz="2400" b="1" kern="0">
              <a:solidFill>
                <a:prstClr val="white"/>
              </a:solidFill>
              <a:effectLst>
                <a:outerShdw blurRad="38100" dist="38100" dir="2700000" algn="tl">
                  <a:srgbClr val="000000">
                    <a:alpha val="43137"/>
                  </a:srgbClr>
                </a:outerShdw>
              </a:effectLst>
              <a:latin typeface="AngsanaUPC" panose="02020603050405020304" pitchFamily="18" charset="-34"/>
              <a:cs typeface="AngsanaUPC" panose="02020603050405020304" pitchFamily="18" charset="-34"/>
            </a:endParaRPr>
          </a:p>
        </p:txBody>
      </p:sp>
    </p:spTree>
    <p:extLst>
      <p:ext uri="{BB962C8B-B14F-4D97-AF65-F5344CB8AC3E}">
        <p14:creationId xmlns:p14="http://schemas.microsoft.com/office/powerpoint/2010/main" val="1934367662"/>
      </p:ext>
    </p:extLst>
  </p:cSld>
  <p:clrMapOvr>
    <a:masterClrMapping/>
  </p:clrMapOvr>
  <mc:AlternateContent xmlns:mc="http://schemas.openxmlformats.org/markup-compatibility/2006" xmlns:p14="http://schemas.microsoft.com/office/powerpoint/2010/main">
    <mc:Choice Requires="p14">
      <p:transition p14:dur="250" advClick="0" advTm="4000">
        <p:fade/>
      </p:transition>
    </mc:Choice>
    <mc:Fallback xmlns="">
      <p:transition advClick="0" advTm="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withEffect">
                                  <p:stCondLst>
                                    <p:cond delay="250"/>
                                  </p:stCondLst>
                                  <p:childTnLst>
                                    <p:set>
                                      <p:cBhvr>
                                        <p:cTn id="6" dur="1" fill="hold">
                                          <p:stCondLst>
                                            <p:cond delay="0"/>
                                          </p:stCondLst>
                                        </p:cTn>
                                        <p:tgtEl>
                                          <p:spTgt spid="3"/>
                                        </p:tgtEl>
                                        <p:attrNameLst>
                                          <p:attrName>style.visibility</p:attrName>
                                        </p:attrNameLst>
                                      </p:cBhvr>
                                      <p:to>
                                        <p:strVal val="visible"/>
                                      </p:to>
                                    </p:set>
                                    <p:animEffect transition="in" filter="circle(in)">
                                      <p:cBhvr>
                                        <p:cTn id="7" dur="2000"/>
                                        <p:tgtEl>
                                          <p:spTgt spid="3"/>
                                        </p:tgtEl>
                                      </p:cBhvr>
                                    </p:animEffect>
                                  </p:childTnLst>
                                </p:cTn>
                              </p:par>
                              <p:par>
                                <p:cTn id="8" presetID="10" presetClass="entr" presetSubtype="0" fill="hold" nodeType="withEffect">
                                  <p:stCondLst>
                                    <p:cond delay="1000"/>
                                  </p:stCondLst>
                                  <p:childTnLst>
                                    <p:set>
                                      <p:cBhvr>
                                        <p:cTn id="9" dur="1" fill="hold">
                                          <p:stCondLst>
                                            <p:cond delay="0"/>
                                          </p:stCondLst>
                                        </p:cTn>
                                        <p:tgtEl>
                                          <p:spTgt spid="8"/>
                                        </p:tgtEl>
                                        <p:attrNameLst>
                                          <p:attrName>style.visibility</p:attrName>
                                        </p:attrNameLst>
                                      </p:cBhvr>
                                      <p:to>
                                        <p:strVal val="visible"/>
                                      </p:to>
                                    </p:set>
                                    <p:animEffect transition="in" filter="fade">
                                      <p:cBhvr>
                                        <p:cTn id="10" dur="1500"/>
                                        <p:tgtEl>
                                          <p:spTgt spid="8"/>
                                        </p:tgtEl>
                                      </p:cBhvr>
                                    </p:animEffect>
                                  </p:childTnLst>
                                </p:cTn>
                              </p:par>
                              <p:par>
                                <p:cTn id="11" presetID="10" presetClass="entr" presetSubtype="0" fill="hold" grpId="0" nodeType="withEffect">
                                  <p:stCondLst>
                                    <p:cond delay="50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500"/>
                                        <p:tgtEl>
                                          <p:spTgt spid="5"/>
                                        </p:tgtEl>
                                      </p:cBhvr>
                                    </p:animEffect>
                                  </p:childTnLst>
                                </p:cTn>
                              </p:par>
                              <p:par>
                                <p:cTn id="14" presetID="10" presetClass="entr" presetSubtype="0" fill="hold" grpId="0" nodeType="withEffect">
                                  <p:stCondLst>
                                    <p:cond delay="500"/>
                                  </p:stCondLst>
                                  <p:childTnLst>
                                    <p:set>
                                      <p:cBhvr>
                                        <p:cTn id="15" dur="1" fill="hold">
                                          <p:stCondLst>
                                            <p:cond delay="0"/>
                                          </p:stCondLst>
                                        </p:cTn>
                                        <p:tgtEl>
                                          <p:spTgt spid="6"/>
                                        </p:tgtEl>
                                        <p:attrNameLst>
                                          <p:attrName>style.visibility</p:attrName>
                                        </p:attrNameLst>
                                      </p:cBhvr>
                                      <p:to>
                                        <p:strVal val="visible"/>
                                      </p:to>
                                    </p:set>
                                    <p:animEffect transition="in" filter="fade">
                                      <p:cBhvr>
                                        <p:cTn id="16"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Foto 0">
            <a:extLst>
              <a:ext uri="{FF2B5EF4-FFF2-40B4-BE49-F238E27FC236}">
                <a16:creationId xmlns:a16="http://schemas.microsoft.com/office/drawing/2014/main" id="{9DC7F36D-2E53-47CF-85A3-BE83F591E1F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3645445" cy="7675563"/>
          </a:xfrm>
          <a:prstGeom prst="rect">
            <a:avLst/>
          </a:prstGeom>
        </p:spPr>
      </p:pic>
      <p:pic>
        <p:nvPicPr>
          <p:cNvPr id="3" name="Foto 1">
            <a:extLst>
              <a:ext uri="{FF2B5EF4-FFF2-40B4-BE49-F238E27FC236}">
                <a16:creationId xmlns:a16="http://schemas.microsoft.com/office/drawing/2014/main" id="{49205A38-5826-4764-A73B-D0368662CDF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52" y="0"/>
            <a:ext cx="13645445" cy="7675563"/>
          </a:xfrm>
          <a:prstGeom prst="rect">
            <a:avLst/>
          </a:prstGeom>
        </p:spPr>
      </p:pic>
      <p:pic>
        <p:nvPicPr>
          <p:cNvPr id="8" name="Foto 2">
            <a:extLst>
              <a:ext uri="{FF2B5EF4-FFF2-40B4-BE49-F238E27FC236}">
                <a16:creationId xmlns:a16="http://schemas.microsoft.com/office/drawing/2014/main" id="{E7B80954-ADB1-405B-A4F6-524CA6A263E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3645445" cy="7675563"/>
          </a:xfrm>
          <a:prstGeom prst="rect">
            <a:avLst/>
          </a:prstGeom>
        </p:spPr>
      </p:pic>
      <p:pic>
        <p:nvPicPr>
          <p:cNvPr id="7" name="Rám">
            <a:extLst>
              <a:ext uri="{FF2B5EF4-FFF2-40B4-BE49-F238E27FC236}">
                <a16:creationId xmlns:a16="http://schemas.microsoft.com/office/drawing/2014/main" id="{BDBA5414-E2B1-4A26-BBA5-403DEC0C585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52" y="0"/>
            <a:ext cx="13645445" cy="7675563"/>
          </a:xfrm>
          <a:prstGeom prst="rect">
            <a:avLst/>
          </a:prstGeom>
        </p:spPr>
      </p:pic>
      <p:sp>
        <p:nvSpPr>
          <p:cNvPr id="5" name="Autor">
            <a:extLst>
              <a:ext uri="{FF2B5EF4-FFF2-40B4-BE49-F238E27FC236}">
                <a16:creationId xmlns:a16="http://schemas.microsoft.com/office/drawing/2014/main" id="{0C0FE959-2594-4CA7-8BC2-95C3E5BA3938}"/>
              </a:ext>
            </a:extLst>
          </p:cNvPr>
          <p:cNvSpPr/>
          <p:nvPr/>
        </p:nvSpPr>
        <p:spPr>
          <a:xfrm>
            <a:off x="11791757" y="7101242"/>
            <a:ext cx="1283855" cy="272415"/>
          </a:xfrm>
          <a:prstGeom prst="flowChartAlternateProcess">
            <a:avLst/>
          </a:prstGeom>
          <a:gradFill flip="none" rotWithShape="1">
            <a:gsLst>
              <a:gs pos="100000">
                <a:schemeClr val="accent2">
                  <a:lumMod val="60000"/>
                  <a:lumOff val="40000"/>
                </a:schemeClr>
              </a:gs>
              <a:gs pos="2000">
                <a:schemeClr val="accent2">
                  <a:lumMod val="60000"/>
                  <a:lumOff val="40000"/>
                </a:schemeClr>
              </a:gs>
              <a:gs pos="48632">
                <a:schemeClr val="accent2">
                  <a:lumMod val="50000"/>
                </a:schemeClr>
              </a:gs>
              <a:gs pos="14000">
                <a:schemeClr val="accent2">
                  <a:lumMod val="75000"/>
                </a:schemeClr>
              </a:gs>
              <a:gs pos="86000">
                <a:schemeClr val="accent2">
                  <a:lumMod val="75000"/>
                </a:schemeClr>
              </a:gs>
            </a:gsLst>
            <a:lin ang="10800000" scaled="1"/>
            <a:tileRect/>
          </a:gradFill>
          <a:ln>
            <a:solidFill>
              <a:schemeClr val="bg1"/>
            </a:solidFill>
          </a:ln>
          <a:effectLst>
            <a:softEdge rad="0"/>
          </a:effectLst>
        </p:spPr>
        <p:txBody>
          <a:bodyPr wrap="none" lIns="72000" tIns="0" rIns="72000" bIns="0" rtlCol="0">
            <a:spAutoFit/>
          </a:bodyPr>
          <a:lstStyle/>
          <a:p>
            <a:pPr algn="r" defTabSz="864042"/>
            <a:r>
              <a:rPr lang="sk-SK" sz="1600" b="1" kern="0">
                <a:solidFill>
                  <a:prstClr val="white"/>
                </a:solidFill>
                <a:effectLst>
                  <a:outerShdw blurRad="38100" dist="38100" dir="2700000" algn="tl">
                    <a:srgbClr val="000000">
                      <a:alpha val="43137"/>
                    </a:srgbClr>
                  </a:outerShdw>
                </a:effectLst>
                <a:latin typeface="AngsanaUPC" panose="02020603050405020304" pitchFamily="18" charset="-34"/>
                <a:cs typeface="AngsanaUPC" panose="02020603050405020304" pitchFamily="18" charset="-34"/>
              </a:rPr>
              <a:t>Photo © Sekerka D</a:t>
            </a:r>
            <a:endParaRPr lang="en-US" sz="1600" b="1" kern="0">
              <a:solidFill>
                <a:prstClr val="white"/>
              </a:solidFill>
              <a:effectLst>
                <a:outerShdw blurRad="38100" dist="38100" dir="2700000" algn="tl">
                  <a:srgbClr val="000000">
                    <a:alpha val="43137"/>
                  </a:srgbClr>
                </a:outerShdw>
              </a:effectLst>
              <a:latin typeface="AngsanaUPC" panose="02020603050405020304" pitchFamily="18" charset="-34"/>
              <a:cs typeface="AngsanaUPC" panose="02020603050405020304" pitchFamily="18" charset="-34"/>
            </a:endParaRPr>
          </a:p>
        </p:txBody>
      </p:sp>
      <p:sp>
        <p:nvSpPr>
          <p:cNvPr id="6" name="Popis">
            <a:extLst>
              <a:ext uri="{FF2B5EF4-FFF2-40B4-BE49-F238E27FC236}">
                <a16:creationId xmlns:a16="http://schemas.microsoft.com/office/drawing/2014/main" id="{12A35E92-51CD-441C-82AC-833BE4F70AC7}"/>
              </a:ext>
            </a:extLst>
          </p:cNvPr>
          <p:cNvSpPr/>
          <p:nvPr/>
        </p:nvSpPr>
        <p:spPr>
          <a:xfrm>
            <a:off x="570538" y="6965034"/>
            <a:ext cx="2387972" cy="360000"/>
          </a:xfrm>
          <a:prstGeom prst="flowChartAlternateProcess">
            <a:avLst/>
          </a:prstGeom>
          <a:gradFill flip="none" rotWithShape="1">
            <a:gsLst>
              <a:gs pos="100000">
                <a:schemeClr val="bg1">
                  <a:lumMod val="75000"/>
                </a:schemeClr>
              </a:gs>
              <a:gs pos="2000">
                <a:schemeClr val="bg1">
                  <a:lumMod val="75000"/>
                </a:schemeClr>
              </a:gs>
              <a:gs pos="48632">
                <a:schemeClr val="tx1">
                  <a:lumMod val="85000"/>
                  <a:lumOff val="15000"/>
                </a:schemeClr>
              </a:gs>
              <a:gs pos="14000">
                <a:schemeClr val="tx1">
                  <a:lumMod val="65000"/>
                  <a:lumOff val="35000"/>
                </a:schemeClr>
              </a:gs>
              <a:gs pos="86000">
                <a:schemeClr val="tx1">
                  <a:lumMod val="65000"/>
                  <a:lumOff val="35000"/>
                </a:schemeClr>
              </a:gs>
            </a:gsLst>
            <a:lin ang="10800000" scaled="1"/>
            <a:tileRect/>
          </a:gradFill>
          <a:ln>
            <a:solidFill>
              <a:schemeClr val="bg1"/>
            </a:solidFill>
          </a:ln>
          <a:effectLst>
            <a:softEdge rad="0"/>
          </a:effectLst>
        </p:spPr>
        <p:txBody>
          <a:bodyPr wrap="none" lIns="144000" tIns="0" rIns="144000" bIns="0" rtlCol="0">
            <a:spAutoFit/>
          </a:bodyPr>
          <a:lstStyle/>
          <a:p>
            <a:pPr defTabSz="864042"/>
            <a:r>
              <a:rPr lang="sk-SK" sz="2400" b="1" kern="0">
                <a:solidFill>
                  <a:prstClr val="white"/>
                </a:solidFill>
                <a:effectLst>
                  <a:outerShdw blurRad="38100" dist="38100" dir="2700000" algn="tl">
                    <a:srgbClr val="000000">
                      <a:alpha val="43137"/>
                    </a:srgbClr>
                  </a:outerShdw>
                </a:effectLst>
                <a:latin typeface="AngsanaUPC" panose="02020603050405020304" pitchFamily="18" charset="-34"/>
                <a:cs typeface="AngsanaUPC" panose="02020603050405020304" pitchFamily="18" charset="-34"/>
              </a:rPr>
              <a:t>The Temples of Karnak</a:t>
            </a:r>
            <a:endParaRPr lang="en-US" sz="2400" b="1" kern="0">
              <a:solidFill>
                <a:prstClr val="white"/>
              </a:solidFill>
              <a:effectLst>
                <a:outerShdw blurRad="38100" dist="38100" dir="2700000" algn="tl">
                  <a:srgbClr val="000000">
                    <a:alpha val="43137"/>
                  </a:srgbClr>
                </a:outerShdw>
              </a:effectLst>
              <a:latin typeface="AngsanaUPC" panose="02020603050405020304" pitchFamily="18" charset="-34"/>
              <a:cs typeface="AngsanaUPC" panose="02020603050405020304" pitchFamily="18" charset="-34"/>
            </a:endParaRPr>
          </a:p>
        </p:txBody>
      </p:sp>
    </p:spTree>
    <p:extLst>
      <p:ext uri="{BB962C8B-B14F-4D97-AF65-F5344CB8AC3E}">
        <p14:creationId xmlns:p14="http://schemas.microsoft.com/office/powerpoint/2010/main" val="2028776745"/>
      </p:ext>
    </p:extLst>
  </p:cSld>
  <p:clrMapOvr>
    <a:masterClrMapping/>
  </p:clrMapOvr>
  <mc:AlternateContent xmlns:mc="http://schemas.openxmlformats.org/markup-compatibility/2006" xmlns:p14="http://schemas.microsoft.com/office/powerpoint/2010/main">
    <mc:Choice Requires="p14">
      <p:transition p14:dur="250" advClick="0" advTm="4000">
        <p:fade/>
      </p:transition>
    </mc:Choice>
    <mc:Fallback xmlns="">
      <p:transition advClick="0" advTm="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withEffect">
                                  <p:stCondLst>
                                    <p:cond delay="250"/>
                                  </p:stCondLst>
                                  <p:childTnLst>
                                    <p:set>
                                      <p:cBhvr>
                                        <p:cTn id="6" dur="1" fill="hold">
                                          <p:stCondLst>
                                            <p:cond delay="0"/>
                                          </p:stCondLst>
                                        </p:cTn>
                                        <p:tgtEl>
                                          <p:spTgt spid="3"/>
                                        </p:tgtEl>
                                        <p:attrNameLst>
                                          <p:attrName>style.visibility</p:attrName>
                                        </p:attrNameLst>
                                      </p:cBhvr>
                                      <p:to>
                                        <p:strVal val="visible"/>
                                      </p:to>
                                    </p:set>
                                    <p:animEffect transition="in" filter="circle(in)">
                                      <p:cBhvr>
                                        <p:cTn id="7" dur="2000"/>
                                        <p:tgtEl>
                                          <p:spTgt spid="3"/>
                                        </p:tgtEl>
                                      </p:cBhvr>
                                    </p:animEffect>
                                  </p:childTnLst>
                                </p:cTn>
                              </p:par>
                              <p:par>
                                <p:cTn id="8" presetID="10" presetClass="entr" presetSubtype="0" fill="hold" nodeType="withEffect">
                                  <p:stCondLst>
                                    <p:cond delay="1000"/>
                                  </p:stCondLst>
                                  <p:childTnLst>
                                    <p:set>
                                      <p:cBhvr>
                                        <p:cTn id="9" dur="1" fill="hold">
                                          <p:stCondLst>
                                            <p:cond delay="0"/>
                                          </p:stCondLst>
                                        </p:cTn>
                                        <p:tgtEl>
                                          <p:spTgt spid="8"/>
                                        </p:tgtEl>
                                        <p:attrNameLst>
                                          <p:attrName>style.visibility</p:attrName>
                                        </p:attrNameLst>
                                      </p:cBhvr>
                                      <p:to>
                                        <p:strVal val="visible"/>
                                      </p:to>
                                    </p:set>
                                    <p:animEffect transition="in" filter="fade">
                                      <p:cBhvr>
                                        <p:cTn id="10" dur="1500"/>
                                        <p:tgtEl>
                                          <p:spTgt spid="8"/>
                                        </p:tgtEl>
                                      </p:cBhvr>
                                    </p:animEffect>
                                  </p:childTnLst>
                                </p:cTn>
                              </p:par>
                              <p:par>
                                <p:cTn id="11" presetID="10" presetClass="entr" presetSubtype="0" fill="hold" grpId="0" nodeType="withEffect">
                                  <p:stCondLst>
                                    <p:cond delay="50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500"/>
                                        <p:tgtEl>
                                          <p:spTgt spid="5"/>
                                        </p:tgtEl>
                                      </p:cBhvr>
                                    </p:animEffect>
                                  </p:childTnLst>
                                </p:cTn>
                              </p:par>
                              <p:par>
                                <p:cTn id="14" presetID="10" presetClass="entr" presetSubtype="0" fill="hold" grpId="0" nodeType="withEffect">
                                  <p:stCondLst>
                                    <p:cond delay="500"/>
                                  </p:stCondLst>
                                  <p:childTnLst>
                                    <p:set>
                                      <p:cBhvr>
                                        <p:cTn id="15" dur="1" fill="hold">
                                          <p:stCondLst>
                                            <p:cond delay="0"/>
                                          </p:stCondLst>
                                        </p:cTn>
                                        <p:tgtEl>
                                          <p:spTgt spid="6"/>
                                        </p:tgtEl>
                                        <p:attrNameLst>
                                          <p:attrName>style.visibility</p:attrName>
                                        </p:attrNameLst>
                                      </p:cBhvr>
                                      <p:to>
                                        <p:strVal val="visible"/>
                                      </p:to>
                                    </p:set>
                                    <p:animEffect transition="in" filter="fade">
                                      <p:cBhvr>
                                        <p:cTn id="16"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Foto 0">
            <a:extLst>
              <a:ext uri="{FF2B5EF4-FFF2-40B4-BE49-F238E27FC236}">
                <a16:creationId xmlns:a16="http://schemas.microsoft.com/office/drawing/2014/main" id="{9A3EC614-EF12-40AA-831D-04F46D31B1A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3645445" cy="7675563"/>
          </a:xfrm>
          <a:prstGeom prst="rect">
            <a:avLst/>
          </a:prstGeom>
        </p:spPr>
      </p:pic>
      <p:pic>
        <p:nvPicPr>
          <p:cNvPr id="3" name="Foto 1">
            <a:extLst>
              <a:ext uri="{FF2B5EF4-FFF2-40B4-BE49-F238E27FC236}">
                <a16:creationId xmlns:a16="http://schemas.microsoft.com/office/drawing/2014/main" id="{49205A38-5826-4764-A73B-D0368662CDF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52" y="0"/>
            <a:ext cx="13645445" cy="7675563"/>
          </a:xfrm>
          <a:prstGeom prst="rect">
            <a:avLst/>
          </a:prstGeom>
        </p:spPr>
      </p:pic>
      <p:pic>
        <p:nvPicPr>
          <p:cNvPr id="8" name="Foto 2">
            <a:extLst>
              <a:ext uri="{FF2B5EF4-FFF2-40B4-BE49-F238E27FC236}">
                <a16:creationId xmlns:a16="http://schemas.microsoft.com/office/drawing/2014/main" id="{ED316911-1738-4AA2-8B54-26850DE34A0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3645445" cy="7675563"/>
          </a:xfrm>
          <a:prstGeom prst="rect">
            <a:avLst/>
          </a:prstGeom>
        </p:spPr>
      </p:pic>
      <p:pic>
        <p:nvPicPr>
          <p:cNvPr id="7" name="Rám">
            <a:extLst>
              <a:ext uri="{FF2B5EF4-FFF2-40B4-BE49-F238E27FC236}">
                <a16:creationId xmlns:a16="http://schemas.microsoft.com/office/drawing/2014/main" id="{BDBA5414-E2B1-4A26-BBA5-403DEC0C585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52" y="0"/>
            <a:ext cx="13645445" cy="7675563"/>
          </a:xfrm>
          <a:prstGeom prst="rect">
            <a:avLst/>
          </a:prstGeom>
        </p:spPr>
      </p:pic>
      <p:sp>
        <p:nvSpPr>
          <p:cNvPr id="5" name="Autor">
            <a:extLst>
              <a:ext uri="{FF2B5EF4-FFF2-40B4-BE49-F238E27FC236}">
                <a16:creationId xmlns:a16="http://schemas.microsoft.com/office/drawing/2014/main" id="{0C0FE959-2594-4CA7-8BC2-95C3E5BA3938}"/>
              </a:ext>
            </a:extLst>
          </p:cNvPr>
          <p:cNvSpPr/>
          <p:nvPr/>
        </p:nvSpPr>
        <p:spPr>
          <a:xfrm>
            <a:off x="11791757" y="7101242"/>
            <a:ext cx="1283855" cy="272415"/>
          </a:xfrm>
          <a:prstGeom prst="flowChartAlternateProcess">
            <a:avLst/>
          </a:prstGeom>
          <a:gradFill flip="none" rotWithShape="1">
            <a:gsLst>
              <a:gs pos="100000">
                <a:schemeClr val="accent2">
                  <a:lumMod val="60000"/>
                  <a:lumOff val="40000"/>
                </a:schemeClr>
              </a:gs>
              <a:gs pos="2000">
                <a:schemeClr val="accent2">
                  <a:lumMod val="60000"/>
                  <a:lumOff val="40000"/>
                </a:schemeClr>
              </a:gs>
              <a:gs pos="48632">
                <a:schemeClr val="accent2">
                  <a:lumMod val="50000"/>
                </a:schemeClr>
              </a:gs>
              <a:gs pos="14000">
                <a:schemeClr val="accent2">
                  <a:lumMod val="75000"/>
                </a:schemeClr>
              </a:gs>
              <a:gs pos="86000">
                <a:schemeClr val="accent2">
                  <a:lumMod val="75000"/>
                </a:schemeClr>
              </a:gs>
            </a:gsLst>
            <a:lin ang="10800000" scaled="1"/>
            <a:tileRect/>
          </a:gradFill>
          <a:ln>
            <a:solidFill>
              <a:schemeClr val="bg1"/>
            </a:solidFill>
          </a:ln>
          <a:effectLst>
            <a:softEdge rad="0"/>
          </a:effectLst>
        </p:spPr>
        <p:txBody>
          <a:bodyPr wrap="none" lIns="72000" tIns="0" rIns="72000" bIns="0" rtlCol="0">
            <a:spAutoFit/>
          </a:bodyPr>
          <a:lstStyle/>
          <a:p>
            <a:pPr algn="r" defTabSz="864042"/>
            <a:r>
              <a:rPr lang="sk-SK" sz="1600" b="1" kern="0">
                <a:solidFill>
                  <a:prstClr val="white"/>
                </a:solidFill>
                <a:effectLst>
                  <a:outerShdw blurRad="38100" dist="38100" dir="2700000" algn="tl">
                    <a:srgbClr val="000000">
                      <a:alpha val="43137"/>
                    </a:srgbClr>
                  </a:outerShdw>
                </a:effectLst>
                <a:latin typeface="AngsanaUPC" panose="02020603050405020304" pitchFamily="18" charset="-34"/>
                <a:cs typeface="AngsanaUPC" panose="02020603050405020304" pitchFamily="18" charset="-34"/>
              </a:rPr>
              <a:t>Photo © Sekerka D</a:t>
            </a:r>
            <a:endParaRPr lang="en-US" sz="1600" b="1" kern="0">
              <a:solidFill>
                <a:prstClr val="white"/>
              </a:solidFill>
              <a:effectLst>
                <a:outerShdw blurRad="38100" dist="38100" dir="2700000" algn="tl">
                  <a:srgbClr val="000000">
                    <a:alpha val="43137"/>
                  </a:srgbClr>
                </a:outerShdw>
              </a:effectLst>
              <a:latin typeface="AngsanaUPC" panose="02020603050405020304" pitchFamily="18" charset="-34"/>
              <a:cs typeface="AngsanaUPC" panose="02020603050405020304" pitchFamily="18" charset="-34"/>
            </a:endParaRPr>
          </a:p>
        </p:txBody>
      </p:sp>
      <p:sp>
        <p:nvSpPr>
          <p:cNvPr id="6" name="Popis">
            <a:extLst>
              <a:ext uri="{FF2B5EF4-FFF2-40B4-BE49-F238E27FC236}">
                <a16:creationId xmlns:a16="http://schemas.microsoft.com/office/drawing/2014/main" id="{ACB28471-387B-44FD-AC46-A488949207E6}"/>
              </a:ext>
            </a:extLst>
          </p:cNvPr>
          <p:cNvSpPr/>
          <p:nvPr/>
        </p:nvSpPr>
        <p:spPr>
          <a:xfrm>
            <a:off x="570538" y="6965034"/>
            <a:ext cx="2577337" cy="360000"/>
          </a:xfrm>
          <a:prstGeom prst="flowChartAlternateProcess">
            <a:avLst/>
          </a:prstGeom>
          <a:gradFill flip="none" rotWithShape="1">
            <a:gsLst>
              <a:gs pos="100000">
                <a:schemeClr val="bg1">
                  <a:lumMod val="75000"/>
                </a:schemeClr>
              </a:gs>
              <a:gs pos="2000">
                <a:schemeClr val="bg1">
                  <a:lumMod val="75000"/>
                </a:schemeClr>
              </a:gs>
              <a:gs pos="48632">
                <a:schemeClr val="tx1">
                  <a:lumMod val="85000"/>
                  <a:lumOff val="15000"/>
                </a:schemeClr>
              </a:gs>
              <a:gs pos="14000">
                <a:schemeClr val="tx1">
                  <a:lumMod val="65000"/>
                  <a:lumOff val="35000"/>
                </a:schemeClr>
              </a:gs>
              <a:gs pos="86000">
                <a:schemeClr val="tx1">
                  <a:lumMod val="65000"/>
                  <a:lumOff val="35000"/>
                </a:schemeClr>
              </a:gs>
            </a:gsLst>
            <a:lin ang="10800000" scaled="1"/>
            <a:tileRect/>
          </a:gradFill>
          <a:ln>
            <a:solidFill>
              <a:schemeClr val="bg1"/>
            </a:solidFill>
          </a:ln>
          <a:effectLst>
            <a:softEdge rad="0"/>
          </a:effectLst>
        </p:spPr>
        <p:txBody>
          <a:bodyPr wrap="none" lIns="144000" tIns="0" rIns="144000" bIns="0" rtlCol="0">
            <a:spAutoFit/>
          </a:bodyPr>
          <a:lstStyle/>
          <a:p>
            <a:pPr defTabSz="864042"/>
            <a:r>
              <a:rPr lang="sk-SK" sz="2400" b="1" kern="0">
                <a:solidFill>
                  <a:prstClr val="white"/>
                </a:solidFill>
                <a:effectLst>
                  <a:outerShdw blurRad="38100" dist="38100" dir="2700000" algn="tl">
                    <a:srgbClr val="000000">
                      <a:alpha val="43137"/>
                    </a:srgbClr>
                  </a:outerShdw>
                </a:effectLst>
                <a:latin typeface="AngsanaUPC" panose="02020603050405020304" pitchFamily="18" charset="-34"/>
                <a:cs typeface="AngsanaUPC" panose="02020603050405020304" pitchFamily="18" charset="-34"/>
              </a:rPr>
              <a:t>The Sacred Lake, Karnak</a:t>
            </a:r>
            <a:endParaRPr lang="en-US" sz="2400" b="1" kern="0">
              <a:solidFill>
                <a:prstClr val="white"/>
              </a:solidFill>
              <a:effectLst>
                <a:outerShdw blurRad="38100" dist="38100" dir="2700000" algn="tl">
                  <a:srgbClr val="000000">
                    <a:alpha val="43137"/>
                  </a:srgbClr>
                </a:outerShdw>
              </a:effectLst>
              <a:latin typeface="AngsanaUPC" panose="02020603050405020304" pitchFamily="18" charset="-34"/>
              <a:cs typeface="AngsanaUPC" panose="02020603050405020304" pitchFamily="18" charset="-34"/>
            </a:endParaRPr>
          </a:p>
        </p:txBody>
      </p:sp>
    </p:spTree>
    <p:extLst>
      <p:ext uri="{BB962C8B-B14F-4D97-AF65-F5344CB8AC3E}">
        <p14:creationId xmlns:p14="http://schemas.microsoft.com/office/powerpoint/2010/main" val="3048878481"/>
      </p:ext>
    </p:extLst>
  </p:cSld>
  <p:clrMapOvr>
    <a:masterClrMapping/>
  </p:clrMapOvr>
  <mc:AlternateContent xmlns:mc="http://schemas.openxmlformats.org/markup-compatibility/2006" xmlns:p14="http://schemas.microsoft.com/office/powerpoint/2010/main">
    <mc:Choice Requires="p14">
      <p:transition p14:dur="250" advClick="0" advTm="4000">
        <p:fade/>
      </p:transition>
    </mc:Choice>
    <mc:Fallback xmlns="">
      <p:transition advClick="0" advTm="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withEffect">
                                  <p:stCondLst>
                                    <p:cond delay="250"/>
                                  </p:stCondLst>
                                  <p:childTnLst>
                                    <p:set>
                                      <p:cBhvr>
                                        <p:cTn id="6" dur="1" fill="hold">
                                          <p:stCondLst>
                                            <p:cond delay="0"/>
                                          </p:stCondLst>
                                        </p:cTn>
                                        <p:tgtEl>
                                          <p:spTgt spid="3"/>
                                        </p:tgtEl>
                                        <p:attrNameLst>
                                          <p:attrName>style.visibility</p:attrName>
                                        </p:attrNameLst>
                                      </p:cBhvr>
                                      <p:to>
                                        <p:strVal val="visible"/>
                                      </p:to>
                                    </p:set>
                                    <p:animEffect transition="in" filter="circle(in)">
                                      <p:cBhvr>
                                        <p:cTn id="7" dur="2000"/>
                                        <p:tgtEl>
                                          <p:spTgt spid="3"/>
                                        </p:tgtEl>
                                      </p:cBhvr>
                                    </p:animEffect>
                                  </p:childTnLst>
                                </p:cTn>
                              </p:par>
                              <p:par>
                                <p:cTn id="8" presetID="10" presetClass="entr" presetSubtype="0" fill="hold" nodeType="withEffect">
                                  <p:stCondLst>
                                    <p:cond delay="1000"/>
                                  </p:stCondLst>
                                  <p:childTnLst>
                                    <p:set>
                                      <p:cBhvr>
                                        <p:cTn id="9" dur="1" fill="hold">
                                          <p:stCondLst>
                                            <p:cond delay="0"/>
                                          </p:stCondLst>
                                        </p:cTn>
                                        <p:tgtEl>
                                          <p:spTgt spid="8"/>
                                        </p:tgtEl>
                                        <p:attrNameLst>
                                          <p:attrName>style.visibility</p:attrName>
                                        </p:attrNameLst>
                                      </p:cBhvr>
                                      <p:to>
                                        <p:strVal val="visible"/>
                                      </p:to>
                                    </p:set>
                                    <p:animEffect transition="in" filter="fade">
                                      <p:cBhvr>
                                        <p:cTn id="10" dur="1500"/>
                                        <p:tgtEl>
                                          <p:spTgt spid="8"/>
                                        </p:tgtEl>
                                      </p:cBhvr>
                                    </p:animEffect>
                                  </p:childTnLst>
                                </p:cTn>
                              </p:par>
                              <p:par>
                                <p:cTn id="11" presetID="10" presetClass="entr" presetSubtype="0" fill="hold" grpId="0" nodeType="withEffect">
                                  <p:stCondLst>
                                    <p:cond delay="50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500"/>
                                        <p:tgtEl>
                                          <p:spTgt spid="5"/>
                                        </p:tgtEl>
                                      </p:cBhvr>
                                    </p:animEffect>
                                  </p:childTnLst>
                                </p:cTn>
                              </p:par>
                              <p:par>
                                <p:cTn id="14" presetID="10" presetClass="entr" presetSubtype="0" fill="hold" grpId="0" nodeType="withEffect">
                                  <p:stCondLst>
                                    <p:cond delay="500"/>
                                  </p:stCondLst>
                                  <p:childTnLst>
                                    <p:set>
                                      <p:cBhvr>
                                        <p:cTn id="15" dur="1" fill="hold">
                                          <p:stCondLst>
                                            <p:cond delay="0"/>
                                          </p:stCondLst>
                                        </p:cTn>
                                        <p:tgtEl>
                                          <p:spTgt spid="6"/>
                                        </p:tgtEl>
                                        <p:attrNameLst>
                                          <p:attrName>style.visibility</p:attrName>
                                        </p:attrNameLst>
                                      </p:cBhvr>
                                      <p:to>
                                        <p:strVal val="visible"/>
                                      </p:to>
                                    </p:set>
                                    <p:animEffect transition="in" filter="fade">
                                      <p:cBhvr>
                                        <p:cTn id="16"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Foto 0">
            <a:extLst>
              <a:ext uri="{FF2B5EF4-FFF2-40B4-BE49-F238E27FC236}">
                <a16:creationId xmlns:a16="http://schemas.microsoft.com/office/drawing/2014/main" id="{537CC7C7-381B-4D9C-9689-53C8B7DA773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3645445" cy="7675563"/>
          </a:xfrm>
          <a:prstGeom prst="rect">
            <a:avLst/>
          </a:prstGeom>
        </p:spPr>
      </p:pic>
      <p:pic>
        <p:nvPicPr>
          <p:cNvPr id="3" name="Foto 1">
            <a:extLst>
              <a:ext uri="{FF2B5EF4-FFF2-40B4-BE49-F238E27FC236}">
                <a16:creationId xmlns:a16="http://schemas.microsoft.com/office/drawing/2014/main" id="{49205A38-5826-4764-A73B-D0368662CDF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52" y="0"/>
            <a:ext cx="13645445" cy="7675563"/>
          </a:xfrm>
          <a:prstGeom prst="rect">
            <a:avLst/>
          </a:prstGeom>
        </p:spPr>
      </p:pic>
      <p:pic>
        <p:nvPicPr>
          <p:cNvPr id="8" name="Foto 2">
            <a:extLst>
              <a:ext uri="{FF2B5EF4-FFF2-40B4-BE49-F238E27FC236}">
                <a16:creationId xmlns:a16="http://schemas.microsoft.com/office/drawing/2014/main" id="{8600C4C9-12C6-4897-8416-C5C6D7C8F4F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3645445" cy="7675563"/>
          </a:xfrm>
          <a:prstGeom prst="rect">
            <a:avLst/>
          </a:prstGeom>
        </p:spPr>
      </p:pic>
      <p:pic>
        <p:nvPicPr>
          <p:cNvPr id="7" name="Rám">
            <a:extLst>
              <a:ext uri="{FF2B5EF4-FFF2-40B4-BE49-F238E27FC236}">
                <a16:creationId xmlns:a16="http://schemas.microsoft.com/office/drawing/2014/main" id="{BDBA5414-E2B1-4A26-BBA5-403DEC0C585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52" y="0"/>
            <a:ext cx="13645445" cy="7675563"/>
          </a:xfrm>
          <a:prstGeom prst="rect">
            <a:avLst/>
          </a:prstGeom>
        </p:spPr>
      </p:pic>
      <p:sp>
        <p:nvSpPr>
          <p:cNvPr id="5" name="Autor">
            <a:extLst>
              <a:ext uri="{FF2B5EF4-FFF2-40B4-BE49-F238E27FC236}">
                <a16:creationId xmlns:a16="http://schemas.microsoft.com/office/drawing/2014/main" id="{0C0FE959-2594-4CA7-8BC2-95C3E5BA3938}"/>
              </a:ext>
            </a:extLst>
          </p:cNvPr>
          <p:cNvSpPr/>
          <p:nvPr/>
        </p:nvSpPr>
        <p:spPr>
          <a:xfrm>
            <a:off x="11791757" y="7101242"/>
            <a:ext cx="1283855" cy="272415"/>
          </a:xfrm>
          <a:prstGeom prst="flowChartAlternateProcess">
            <a:avLst/>
          </a:prstGeom>
          <a:gradFill flip="none" rotWithShape="1">
            <a:gsLst>
              <a:gs pos="100000">
                <a:schemeClr val="accent2">
                  <a:lumMod val="60000"/>
                  <a:lumOff val="40000"/>
                </a:schemeClr>
              </a:gs>
              <a:gs pos="2000">
                <a:schemeClr val="accent2">
                  <a:lumMod val="60000"/>
                  <a:lumOff val="40000"/>
                </a:schemeClr>
              </a:gs>
              <a:gs pos="48632">
                <a:schemeClr val="accent2">
                  <a:lumMod val="50000"/>
                </a:schemeClr>
              </a:gs>
              <a:gs pos="14000">
                <a:schemeClr val="accent2">
                  <a:lumMod val="75000"/>
                </a:schemeClr>
              </a:gs>
              <a:gs pos="86000">
                <a:schemeClr val="accent2">
                  <a:lumMod val="75000"/>
                </a:schemeClr>
              </a:gs>
            </a:gsLst>
            <a:lin ang="10800000" scaled="1"/>
            <a:tileRect/>
          </a:gradFill>
          <a:ln>
            <a:solidFill>
              <a:schemeClr val="bg1"/>
            </a:solidFill>
          </a:ln>
          <a:effectLst>
            <a:softEdge rad="0"/>
          </a:effectLst>
        </p:spPr>
        <p:txBody>
          <a:bodyPr wrap="none" lIns="72000" tIns="0" rIns="72000" bIns="0" rtlCol="0">
            <a:spAutoFit/>
          </a:bodyPr>
          <a:lstStyle/>
          <a:p>
            <a:pPr algn="r" defTabSz="864042"/>
            <a:r>
              <a:rPr lang="sk-SK" sz="1600" b="1" kern="0">
                <a:solidFill>
                  <a:prstClr val="white"/>
                </a:solidFill>
                <a:effectLst>
                  <a:outerShdw blurRad="38100" dist="38100" dir="2700000" algn="tl">
                    <a:srgbClr val="000000">
                      <a:alpha val="43137"/>
                    </a:srgbClr>
                  </a:outerShdw>
                </a:effectLst>
                <a:latin typeface="AngsanaUPC" panose="02020603050405020304" pitchFamily="18" charset="-34"/>
                <a:cs typeface="AngsanaUPC" panose="02020603050405020304" pitchFamily="18" charset="-34"/>
              </a:rPr>
              <a:t>Photo © Sekerka D</a:t>
            </a:r>
            <a:endParaRPr lang="en-US" sz="1600" b="1" kern="0">
              <a:solidFill>
                <a:prstClr val="white"/>
              </a:solidFill>
              <a:effectLst>
                <a:outerShdw blurRad="38100" dist="38100" dir="2700000" algn="tl">
                  <a:srgbClr val="000000">
                    <a:alpha val="43137"/>
                  </a:srgbClr>
                </a:outerShdw>
              </a:effectLst>
              <a:latin typeface="AngsanaUPC" panose="02020603050405020304" pitchFamily="18" charset="-34"/>
              <a:cs typeface="AngsanaUPC" panose="02020603050405020304" pitchFamily="18" charset="-34"/>
            </a:endParaRPr>
          </a:p>
        </p:txBody>
      </p:sp>
      <p:sp>
        <p:nvSpPr>
          <p:cNvPr id="6" name="Popis">
            <a:extLst>
              <a:ext uri="{FF2B5EF4-FFF2-40B4-BE49-F238E27FC236}">
                <a16:creationId xmlns:a16="http://schemas.microsoft.com/office/drawing/2014/main" id="{50701114-33E8-4A88-A12E-350D46DDBFD2}"/>
              </a:ext>
            </a:extLst>
          </p:cNvPr>
          <p:cNvSpPr/>
          <p:nvPr/>
        </p:nvSpPr>
        <p:spPr>
          <a:xfrm>
            <a:off x="570538" y="6965034"/>
            <a:ext cx="4046941" cy="360000"/>
          </a:xfrm>
          <a:prstGeom prst="flowChartAlternateProcess">
            <a:avLst/>
          </a:prstGeom>
          <a:gradFill flip="none" rotWithShape="1">
            <a:gsLst>
              <a:gs pos="100000">
                <a:schemeClr val="bg1">
                  <a:lumMod val="75000"/>
                </a:schemeClr>
              </a:gs>
              <a:gs pos="2000">
                <a:schemeClr val="bg1">
                  <a:lumMod val="75000"/>
                </a:schemeClr>
              </a:gs>
              <a:gs pos="48632">
                <a:schemeClr val="tx1">
                  <a:lumMod val="85000"/>
                  <a:lumOff val="15000"/>
                </a:schemeClr>
              </a:gs>
              <a:gs pos="14000">
                <a:schemeClr val="tx1">
                  <a:lumMod val="65000"/>
                  <a:lumOff val="35000"/>
                </a:schemeClr>
              </a:gs>
              <a:gs pos="86000">
                <a:schemeClr val="tx1">
                  <a:lumMod val="65000"/>
                  <a:lumOff val="35000"/>
                </a:schemeClr>
              </a:gs>
            </a:gsLst>
            <a:lin ang="10800000" scaled="1"/>
            <a:tileRect/>
          </a:gradFill>
          <a:ln>
            <a:solidFill>
              <a:schemeClr val="bg1"/>
            </a:solidFill>
          </a:ln>
          <a:effectLst>
            <a:softEdge rad="0"/>
          </a:effectLst>
        </p:spPr>
        <p:txBody>
          <a:bodyPr wrap="none" lIns="144000" tIns="0" rIns="144000" bIns="0" rtlCol="0">
            <a:spAutoFit/>
          </a:bodyPr>
          <a:lstStyle/>
          <a:p>
            <a:pPr defTabSz="864042"/>
            <a:r>
              <a:rPr lang="sk-SK" sz="2400" b="1" kern="0">
                <a:solidFill>
                  <a:prstClr val="white"/>
                </a:solidFill>
                <a:effectLst>
                  <a:outerShdw blurRad="38100" dist="38100" dir="2700000" algn="tl">
                    <a:srgbClr val="000000">
                      <a:alpha val="43137"/>
                    </a:srgbClr>
                  </a:outerShdw>
                </a:effectLst>
                <a:latin typeface="AngsanaUPC" panose="02020603050405020304" pitchFamily="18" charset="-34"/>
                <a:cs typeface="AngsanaUPC" panose="02020603050405020304" pitchFamily="18" charset="-34"/>
              </a:rPr>
              <a:t>The </a:t>
            </a:r>
            <a:r>
              <a:rPr lang="en-US" sz="2400" b="1" kern="0">
                <a:solidFill>
                  <a:prstClr val="white"/>
                </a:solidFill>
                <a:effectLst>
                  <a:outerShdw blurRad="38100" dist="38100" dir="2700000" algn="tl">
                    <a:srgbClr val="000000">
                      <a:alpha val="43137"/>
                    </a:srgbClr>
                  </a:outerShdw>
                </a:effectLst>
                <a:latin typeface="AngsanaUPC" panose="02020603050405020304" pitchFamily="18" charset="-34"/>
                <a:cs typeface="AngsanaUPC" panose="02020603050405020304" pitchFamily="18" charset="-34"/>
              </a:rPr>
              <a:t>Mortuary Tomb of Hatshepsut, Luxor</a:t>
            </a:r>
          </a:p>
        </p:txBody>
      </p:sp>
    </p:spTree>
    <p:extLst>
      <p:ext uri="{BB962C8B-B14F-4D97-AF65-F5344CB8AC3E}">
        <p14:creationId xmlns:p14="http://schemas.microsoft.com/office/powerpoint/2010/main" val="2240979286"/>
      </p:ext>
    </p:extLst>
  </p:cSld>
  <p:clrMapOvr>
    <a:masterClrMapping/>
  </p:clrMapOvr>
  <mc:AlternateContent xmlns:mc="http://schemas.openxmlformats.org/markup-compatibility/2006" xmlns:p14="http://schemas.microsoft.com/office/powerpoint/2010/main">
    <mc:Choice Requires="p14">
      <p:transition p14:dur="250" advClick="0" advTm="4000">
        <p:fade/>
      </p:transition>
    </mc:Choice>
    <mc:Fallback xmlns="">
      <p:transition advClick="0" advTm="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withEffect">
                                  <p:stCondLst>
                                    <p:cond delay="250"/>
                                  </p:stCondLst>
                                  <p:childTnLst>
                                    <p:set>
                                      <p:cBhvr>
                                        <p:cTn id="6" dur="1" fill="hold">
                                          <p:stCondLst>
                                            <p:cond delay="0"/>
                                          </p:stCondLst>
                                        </p:cTn>
                                        <p:tgtEl>
                                          <p:spTgt spid="3"/>
                                        </p:tgtEl>
                                        <p:attrNameLst>
                                          <p:attrName>style.visibility</p:attrName>
                                        </p:attrNameLst>
                                      </p:cBhvr>
                                      <p:to>
                                        <p:strVal val="visible"/>
                                      </p:to>
                                    </p:set>
                                    <p:animEffect transition="in" filter="circle(in)">
                                      <p:cBhvr>
                                        <p:cTn id="7" dur="2000"/>
                                        <p:tgtEl>
                                          <p:spTgt spid="3"/>
                                        </p:tgtEl>
                                      </p:cBhvr>
                                    </p:animEffect>
                                  </p:childTnLst>
                                </p:cTn>
                              </p:par>
                              <p:par>
                                <p:cTn id="8" presetID="10" presetClass="entr" presetSubtype="0" fill="hold" nodeType="withEffect">
                                  <p:stCondLst>
                                    <p:cond delay="1000"/>
                                  </p:stCondLst>
                                  <p:childTnLst>
                                    <p:set>
                                      <p:cBhvr>
                                        <p:cTn id="9" dur="1" fill="hold">
                                          <p:stCondLst>
                                            <p:cond delay="0"/>
                                          </p:stCondLst>
                                        </p:cTn>
                                        <p:tgtEl>
                                          <p:spTgt spid="8"/>
                                        </p:tgtEl>
                                        <p:attrNameLst>
                                          <p:attrName>style.visibility</p:attrName>
                                        </p:attrNameLst>
                                      </p:cBhvr>
                                      <p:to>
                                        <p:strVal val="visible"/>
                                      </p:to>
                                    </p:set>
                                    <p:animEffect transition="in" filter="fade">
                                      <p:cBhvr>
                                        <p:cTn id="10" dur="1500"/>
                                        <p:tgtEl>
                                          <p:spTgt spid="8"/>
                                        </p:tgtEl>
                                      </p:cBhvr>
                                    </p:animEffect>
                                  </p:childTnLst>
                                </p:cTn>
                              </p:par>
                              <p:par>
                                <p:cTn id="11" presetID="10" presetClass="entr" presetSubtype="0" fill="hold" grpId="0" nodeType="withEffect">
                                  <p:stCondLst>
                                    <p:cond delay="50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500"/>
                                        <p:tgtEl>
                                          <p:spTgt spid="5"/>
                                        </p:tgtEl>
                                      </p:cBhvr>
                                    </p:animEffect>
                                  </p:childTnLst>
                                </p:cTn>
                              </p:par>
                              <p:par>
                                <p:cTn id="14" presetID="10" presetClass="entr" presetSubtype="0" fill="hold" grpId="0" nodeType="withEffect">
                                  <p:stCondLst>
                                    <p:cond delay="500"/>
                                  </p:stCondLst>
                                  <p:childTnLst>
                                    <p:set>
                                      <p:cBhvr>
                                        <p:cTn id="15" dur="1" fill="hold">
                                          <p:stCondLst>
                                            <p:cond delay="0"/>
                                          </p:stCondLst>
                                        </p:cTn>
                                        <p:tgtEl>
                                          <p:spTgt spid="6"/>
                                        </p:tgtEl>
                                        <p:attrNameLst>
                                          <p:attrName>style.visibility</p:attrName>
                                        </p:attrNameLst>
                                      </p:cBhvr>
                                      <p:to>
                                        <p:strVal val="visible"/>
                                      </p:to>
                                    </p:set>
                                    <p:animEffect transition="in" filter="fade">
                                      <p:cBhvr>
                                        <p:cTn id="16"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Foto 0">
            <a:extLst>
              <a:ext uri="{FF2B5EF4-FFF2-40B4-BE49-F238E27FC236}">
                <a16:creationId xmlns:a16="http://schemas.microsoft.com/office/drawing/2014/main" id="{ACA5C951-82DD-4B87-A6E4-32F59CA0882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3645445" cy="7675563"/>
          </a:xfrm>
          <a:prstGeom prst="rect">
            <a:avLst/>
          </a:prstGeom>
        </p:spPr>
      </p:pic>
      <p:pic>
        <p:nvPicPr>
          <p:cNvPr id="3" name="Foto 1">
            <a:extLst>
              <a:ext uri="{FF2B5EF4-FFF2-40B4-BE49-F238E27FC236}">
                <a16:creationId xmlns:a16="http://schemas.microsoft.com/office/drawing/2014/main" id="{49205A38-5826-4764-A73B-D0368662CDF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52" y="0"/>
            <a:ext cx="13645445" cy="7675563"/>
          </a:xfrm>
          <a:prstGeom prst="rect">
            <a:avLst/>
          </a:prstGeom>
        </p:spPr>
      </p:pic>
      <p:pic>
        <p:nvPicPr>
          <p:cNvPr id="8" name="Foto 2">
            <a:extLst>
              <a:ext uri="{FF2B5EF4-FFF2-40B4-BE49-F238E27FC236}">
                <a16:creationId xmlns:a16="http://schemas.microsoft.com/office/drawing/2014/main" id="{1EC59E9F-A317-4244-8CAE-7D782044BAE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3645445" cy="7675563"/>
          </a:xfrm>
          <a:prstGeom prst="rect">
            <a:avLst/>
          </a:prstGeom>
        </p:spPr>
      </p:pic>
      <p:pic>
        <p:nvPicPr>
          <p:cNvPr id="7" name="Rám">
            <a:extLst>
              <a:ext uri="{FF2B5EF4-FFF2-40B4-BE49-F238E27FC236}">
                <a16:creationId xmlns:a16="http://schemas.microsoft.com/office/drawing/2014/main" id="{BDBA5414-E2B1-4A26-BBA5-403DEC0C585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52" y="0"/>
            <a:ext cx="13645445" cy="7675563"/>
          </a:xfrm>
          <a:prstGeom prst="rect">
            <a:avLst/>
          </a:prstGeom>
        </p:spPr>
      </p:pic>
      <p:sp>
        <p:nvSpPr>
          <p:cNvPr id="5" name="Autor">
            <a:extLst>
              <a:ext uri="{FF2B5EF4-FFF2-40B4-BE49-F238E27FC236}">
                <a16:creationId xmlns:a16="http://schemas.microsoft.com/office/drawing/2014/main" id="{0C0FE959-2594-4CA7-8BC2-95C3E5BA3938}"/>
              </a:ext>
            </a:extLst>
          </p:cNvPr>
          <p:cNvSpPr/>
          <p:nvPr/>
        </p:nvSpPr>
        <p:spPr>
          <a:xfrm>
            <a:off x="11791757" y="7101242"/>
            <a:ext cx="1283855" cy="272415"/>
          </a:xfrm>
          <a:prstGeom prst="flowChartAlternateProcess">
            <a:avLst/>
          </a:prstGeom>
          <a:gradFill flip="none" rotWithShape="1">
            <a:gsLst>
              <a:gs pos="100000">
                <a:schemeClr val="accent2">
                  <a:lumMod val="60000"/>
                  <a:lumOff val="40000"/>
                </a:schemeClr>
              </a:gs>
              <a:gs pos="2000">
                <a:schemeClr val="accent2">
                  <a:lumMod val="60000"/>
                  <a:lumOff val="40000"/>
                </a:schemeClr>
              </a:gs>
              <a:gs pos="48632">
                <a:schemeClr val="accent2">
                  <a:lumMod val="50000"/>
                </a:schemeClr>
              </a:gs>
              <a:gs pos="14000">
                <a:schemeClr val="accent2">
                  <a:lumMod val="75000"/>
                </a:schemeClr>
              </a:gs>
              <a:gs pos="86000">
                <a:schemeClr val="accent2">
                  <a:lumMod val="75000"/>
                </a:schemeClr>
              </a:gs>
            </a:gsLst>
            <a:lin ang="10800000" scaled="1"/>
            <a:tileRect/>
          </a:gradFill>
          <a:ln>
            <a:solidFill>
              <a:schemeClr val="bg1"/>
            </a:solidFill>
          </a:ln>
          <a:effectLst>
            <a:softEdge rad="0"/>
          </a:effectLst>
        </p:spPr>
        <p:txBody>
          <a:bodyPr wrap="none" lIns="72000" tIns="0" rIns="72000" bIns="0" rtlCol="0">
            <a:spAutoFit/>
          </a:bodyPr>
          <a:lstStyle/>
          <a:p>
            <a:pPr algn="r" defTabSz="864042"/>
            <a:r>
              <a:rPr lang="sk-SK" sz="1600" b="1" kern="0">
                <a:solidFill>
                  <a:prstClr val="white"/>
                </a:solidFill>
                <a:effectLst>
                  <a:outerShdw blurRad="38100" dist="38100" dir="2700000" algn="tl">
                    <a:srgbClr val="000000">
                      <a:alpha val="43137"/>
                    </a:srgbClr>
                  </a:outerShdw>
                </a:effectLst>
                <a:latin typeface="AngsanaUPC" panose="02020603050405020304" pitchFamily="18" charset="-34"/>
                <a:cs typeface="AngsanaUPC" panose="02020603050405020304" pitchFamily="18" charset="-34"/>
              </a:rPr>
              <a:t>Photo © Sekerka D</a:t>
            </a:r>
            <a:endParaRPr lang="en-US" sz="1600" b="1" kern="0">
              <a:solidFill>
                <a:prstClr val="white"/>
              </a:solidFill>
              <a:effectLst>
                <a:outerShdw blurRad="38100" dist="38100" dir="2700000" algn="tl">
                  <a:srgbClr val="000000">
                    <a:alpha val="43137"/>
                  </a:srgbClr>
                </a:outerShdw>
              </a:effectLst>
              <a:latin typeface="AngsanaUPC" panose="02020603050405020304" pitchFamily="18" charset="-34"/>
              <a:cs typeface="AngsanaUPC" panose="02020603050405020304" pitchFamily="18" charset="-34"/>
            </a:endParaRPr>
          </a:p>
        </p:txBody>
      </p:sp>
      <p:sp>
        <p:nvSpPr>
          <p:cNvPr id="6" name="Popis">
            <a:extLst>
              <a:ext uri="{FF2B5EF4-FFF2-40B4-BE49-F238E27FC236}">
                <a16:creationId xmlns:a16="http://schemas.microsoft.com/office/drawing/2014/main" id="{2F02880A-7148-4884-AF4A-78CC4A016821}"/>
              </a:ext>
            </a:extLst>
          </p:cNvPr>
          <p:cNvSpPr/>
          <p:nvPr/>
        </p:nvSpPr>
        <p:spPr>
          <a:xfrm>
            <a:off x="570538" y="6965034"/>
            <a:ext cx="4046941" cy="360000"/>
          </a:xfrm>
          <a:prstGeom prst="flowChartAlternateProcess">
            <a:avLst/>
          </a:prstGeom>
          <a:gradFill flip="none" rotWithShape="1">
            <a:gsLst>
              <a:gs pos="100000">
                <a:schemeClr val="bg1">
                  <a:lumMod val="75000"/>
                </a:schemeClr>
              </a:gs>
              <a:gs pos="2000">
                <a:schemeClr val="bg1">
                  <a:lumMod val="75000"/>
                </a:schemeClr>
              </a:gs>
              <a:gs pos="48632">
                <a:schemeClr val="tx1">
                  <a:lumMod val="85000"/>
                  <a:lumOff val="15000"/>
                </a:schemeClr>
              </a:gs>
              <a:gs pos="14000">
                <a:schemeClr val="tx1">
                  <a:lumMod val="65000"/>
                  <a:lumOff val="35000"/>
                </a:schemeClr>
              </a:gs>
              <a:gs pos="86000">
                <a:schemeClr val="tx1">
                  <a:lumMod val="65000"/>
                  <a:lumOff val="35000"/>
                </a:schemeClr>
              </a:gs>
            </a:gsLst>
            <a:lin ang="10800000" scaled="1"/>
            <a:tileRect/>
          </a:gradFill>
          <a:ln>
            <a:solidFill>
              <a:schemeClr val="bg1"/>
            </a:solidFill>
          </a:ln>
          <a:effectLst>
            <a:softEdge rad="0"/>
          </a:effectLst>
        </p:spPr>
        <p:txBody>
          <a:bodyPr wrap="none" lIns="144000" tIns="0" rIns="144000" bIns="0" rtlCol="0">
            <a:spAutoFit/>
          </a:bodyPr>
          <a:lstStyle/>
          <a:p>
            <a:pPr defTabSz="864042"/>
            <a:r>
              <a:rPr lang="sk-SK" sz="2400" b="1" kern="0">
                <a:solidFill>
                  <a:prstClr val="white"/>
                </a:solidFill>
                <a:effectLst>
                  <a:outerShdw blurRad="38100" dist="38100" dir="2700000" algn="tl">
                    <a:srgbClr val="000000">
                      <a:alpha val="43137"/>
                    </a:srgbClr>
                  </a:outerShdw>
                </a:effectLst>
                <a:latin typeface="AngsanaUPC" panose="02020603050405020304" pitchFamily="18" charset="-34"/>
                <a:cs typeface="AngsanaUPC" panose="02020603050405020304" pitchFamily="18" charset="-34"/>
              </a:rPr>
              <a:t>The </a:t>
            </a:r>
            <a:r>
              <a:rPr lang="en-US" sz="2400" b="1" kern="0">
                <a:solidFill>
                  <a:prstClr val="white"/>
                </a:solidFill>
                <a:effectLst>
                  <a:outerShdw blurRad="38100" dist="38100" dir="2700000" algn="tl">
                    <a:srgbClr val="000000">
                      <a:alpha val="43137"/>
                    </a:srgbClr>
                  </a:outerShdw>
                </a:effectLst>
                <a:latin typeface="AngsanaUPC" panose="02020603050405020304" pitchFamily="18" charset="-34"/>
                <a:cs typeface="AngsanaUPC" panose="02020603050405020304" pitchFamily="18" charset="-34"/>
              </a:rPr>
              <a:t>Mortuary Tomb of Hatshepsut, Luxor</a:t>
            </a:r>
          </a:p>
        </p:txBody>
      </p:sp>
    </p:spTree>
    <p:extLst>
      <p:ext uri="{BB962C8B-B14F-4D97-AF65-F5344CB8AC3E}">
        <p14:creationId xmlns:p14="http://schemas.microsoft.com/office/powerpoint/2010/main" val="1012551176"/>
      </p:ext>
    </p:extLst>
  </p:cSld>
  <p:clrMapOvr>
    <a:masterClrMapping/>
  </p:clrMapOvr>
  <mc:AlternateContent xmlns:mc="http://schemas.openxmlformats.org/markup-compatibility/2006" xmlns:p14="http://schemas.microsoft.com/office/powerpoint/2010/main">
    <mc:Choice Requires="p14">
      <p:transition p14:dur="250" advClick="0" advTm="4000">
        <p:fade/>
      </p:transition>
    </mc:Choice>
    <mc:Fallback xmlns="">
      <p:transition advClick="0" advTm="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withEffect">
                                  <p:stCondLst>
                                    <p:cond delay="250"/>
                                  </p:stCondLst>
                                  <p:childTnLst>
                                    <p:set>
                                      <p:cBhvr>
                                        <p:cTn id="6" dur="1" fill="hold">
                                          <p:stCondLst>
                                            <p:cond delay="0"/>
                                          </p:stCondLst>
                                        </p:cTn>
                                        <p:tgtEl>
                                          <p:spTgt spid="3"/>
                                        </p:tgtEl>
                                        <p:attrNameLst>
                                          <p:attrName>style.visibility</p:attrName>
                                        </p:attrNameLst>
                                      </p:cBhvr>
                                      <p:to>
                                        <p:strVal val="visible"/>
                                      </p:to>
                                    </p:set>
                                    <p:animEffect transition="in" filter="circle(in)">
                                      <p:cBhvr>
                                        <p:cTn id="7" dur="2000"/>
                                        <p:tgtEl>
                                          <p:spTgt spid="3"/>
                                        </p:tgtEl>
                                      </p:cBhvr>
                                    </p:animEffect>
                                  </p:childTnLst>
                                </p:cTn>
                              </p:par>
                              <p:par>
                                <p:cTn id="8" presetID="10" presetClass="entr" presetSubtype="0" fill="hold" nodeType="withEffect">
                                  <p:stCondLst>
                                    <p:cond delay="1000"/>
                                  </p:stCondLst>
                                  <p:childTnLst>
                                    <p:set>
                                      <p:cBhvr>
                                        <p:cTn id="9" dur="1" fill="hold">
                                          <p:stCondLst>
                                            <p:cond delay="0"/>
                                          </p:stCondLst>
                                        </p:cTn>
                                        <p:tgtEl>
                                          <p:spTgt spid="8"/>
                                        </p:tgtEl>
                                        <p:attrNameLst>
                                          <p:attrName>style.visibility</p:attrName>
                                        </p:attrNameLst>
                                      </p:cBhvr>
                                      <p:to>
                                        <p:strVal val="visible"/>
                                      </p:to>
                                    </p:set>
                                    <p:animEffect transition="in" filter="fade">
                                      <p:cBhvr>
                                        <p:cTn id="10" dur="1500"/>
                                        <p:tgtEl>
                                          <p:spTgt spid="8"/>
                                        </p:tgtEl>
                                      </p:cBhvr>
                                    </p:animEffect>
                                  </p:childTnLst>
                                </p:cTn>
                              </p:par>
                              <p:par>
                                <p:cTn id="11" presetID="10" presetClass="entr" presetSubtype="0" fill="hold" grpId="0" nodeType="withEffect">
                                  <p:stCondLst>
                                    <p:cond delay="50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500"/>
                                        <p:tgtEl>
                                          <p:spTgt spid="5"/>
                                        </p:tgtEl>
                                      </p:cBhvr>
                                    </p:animEffect>
                                  </p:childTnLst>
                                </p:cTn>
                              </p:par>
                              <p:par>
                                <p:cTn id="14" presetID="10" presetClass="entr" presetSubtype="0" fill="hold" grpId="0" nodeType="withEffect">
                                  <p:stCondLst>
                                    <p:cond delay="500"/>
                                  </p:stCondLst>
                                  <p:childTnLst>
                                    <p:set>
                                      <p:cBhvr>
                                        <p:cTn id="15" dur="1" fill="hold">
                                          <p:stCondLst>
                                            <p:cond delay="0"/>
                                          </p:stCondLst>
                                        </p:cTn>
                                        <p:tgtEl>
                                          <p:spTgt spid="6"/>
                                        </p:tgtEl>
                                        <p:attrNameLst>
                                          <p:attrName>style.visibility</p:attrName>
                                        </p:attrNameLst>
                                      </p:cBhvr>
                                      <p:to>
                                        <p:strVal val="visible"/>
                                      </p:to>
                                    </p:set>
                                    <p:animEffect transition="in" filter="fade">
                                      <p:cBhvr>
                                        <p:cTn id="16"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0">
            <a:extLst>
              <a:ext uri="{FF2B5EF4-FFF2-40B4-BE49-F238E27FC236}">
                <a16:creationId xmlns:a16="http://schemas.microsoft.com/office/drawing/2014/main" id="{49205A38-5826-4764-A73B-D0368662CDF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52" y="0"/>
            <a:ext cx="13645445" cy="7675563"/>
          </a:xfrm>
          <a:prstGeom prst="rect">
            <a:avLst/>
          </a:prstGeom>
        </p:spPr>
      </p:pic>
      <p:pic>
        <p:nvPicPr>
          <p:cNvPr id="8" name="Foto 1">
            <a:extLst>
              <a:ext uri="{FF2B5EF4-FFF2-40B4-BE49-F238E27FC236}">
                <a16:creationId xmlns:a16="http://schemas.microsoft.com/office/drawing/2014/main" id="{1EC59E9F-A317-4244-8CAE-7D782044BAE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3645445" cy="7675562"/>
          </a:xfrm>
          <a:prstGeom prst="rect">
            <a:avLst/>
          </a:prstGeom>
        </p:spPr>
      </p:pic>
      <p:pic>
        <p:nvPicPr>
          <p:cNvPr id="10" name="Foto 2">
            <a:extLst>
              <a:ext uri="{FF2B5EF4-FFF2-40B4-BE49-F238E27FC236}">
                <a16:creationId xmlns:a16="http://schemas.microsoft.com/office/drawing/2014/main" id="{F751F624-E279-49CA-84A4-319757D0480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3645445" cy="7675562"/>
          </a:xfrm>
          <a:prstGeom prst="rect">
            <a:avLst/>
          </a:prstGeom>
        </p:spPr>
      </p:pic>
      <p:pic>
        <p:nvPicPr>
          <p:cNvPr id="7" name="Rám">
            <a:extLst>
              <a:ext uri="{FF2B5EF4-FFF2-40B4-BE49-F238E27FC236}">
                <a16:creationId xmlns:a16="http://schemas.microsoft.com/office/drawing/2014/main" id="{BDBA5414-E2B1-4A26-BBA5-403DEC0C585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52" y="0"/>
            <a:ext cx="13645445" cy="7675563"/>
          </a:xfrm>
          <a:prstGeom prst="rect">
            <a:avLst/>
          </a:prstGeom>
        </p:spPr>
      </p:pic>
      <p:sp>
        <p:nvSpPr>
          <p:cNvPr id="5" name="Autor">
            <a:extLst>
              <a:ext uri="{FF2B5EF4-FFF2-40B4-BE49-F238E27FC236}">
                <a16:creationId xmlns:a16="http://schemas.microsoft.com/office/drawing/2014/main" id="{0C0FE959-2594-4CA7-8BC2-95C3E5BA3938}"/>
              </a:ext>
            </a:extLst>
          </p:cNvPr>
          <p:cNvSpPr/>
          <p:nvPr/>
        </p:nvSpPr>
        <p:spPr>
          <a:xfrm>
            <a:off x="11791757" y="7101242"/>
            <a:ext cx="1283855" cy="272415"/>
          </a:xfrm>
          <a:prstGeom prst="flowChartAlternateProcess">
            <a:avLst/>
          </a:prstGeom>
          <a:gradFill flip="none" rotWithShape="1">
            <a:gsLst>
              <a:gs pos="100000">
                <a:schemeClr val="accent2">
                  <a:lumMod val="60000"/>
                  <a:lumOff val="40000"/>
                </a:schemeClr>
              </a:gs>
              <a:gs pos="2000">
                <a:schemeClr val="accent2">
                  <a:lumMod val="60000"/>
                  <a:lumOff val="40000"/>
                </a:schemeClr>
              </a:gs>
              <a:gs pos="48632">
                <a:schemeClr val="accent2">
                  <a:lumMod val="50000"/>
                </a:schemeClr>
              </a:gs>
              <a:gs pos="14000">
                <a:schemeClr val="accent2">
                  <a:lumMod val="75000"/>
                </a:schemeClr>
              </a:gs>
              <a:gs pos="86000">
                <a:schemeClr val="accent2">
                  <a:lumMod val="75000"/>
                </a:schemeClr>
              </a:gs>
            </a:gsLst>
            <a:lin ang="10800000" scaled="1"/>
            <a:tileRect/>
          </a:gradFill>
          <a:ln>
            <a:solidFill>
              <a:schemeClr val="bg1"/>
            </a:solidFill>
          </a:ln>
          <a:effectLst>
            <a:softEdge rad="0"/>
          </a:effectLst>
        </p:spPr>
        <p:txBody>
          <a:bodyPr wrap="none" lIns="72000" tIns="0" rIns="72000" bIns="0" rtlCol="0">
            <a:spAutoFit/>
          </a:bodyPr>
          <a:lstStyle/>
          <a:p>
            <a:pPr algn="r" defTabSz="864042"/>
            <a:r>
              <a:rPr lang="sk-SK" sz="1600" b="1" kern="0">
                <a:solidFill>
                  <a:prstClr val="white"/>
                </a:solidFill>
                <a:effectLst>
                  <a:outerShdw blurRad="38100" dist="38100" dir="2700000" algn="tl">
                    <a:srgbClr val="000000">
                      <a:alpha val="43137"/>
                    </a:srgbClr>
                  </a:outerShdw>
                </a:effectLst>
                <a:latin typeface="AngsanaUPC" panose="02020603050405020304" pitchFamily="18" charset="-34"/>
                <a:cs typeface="AngsanaUPC" panose="02020603050405020304" pitchFamily="18" charset="-34"/>
              </a:rPr>
              <a:t>Photo © Sekerka D</a:t>
            </a:r>
            <a:endParaRPr lang="en-US" sz="1600" b="1" kern="0">
              <a:solidFill>
                <a:prstClr val="white"/>
              </a:solidFill>
              <a:effectLst>
                <a:outerShdw blurRad="38100" dist="38100" dir="2700000" algn="tl">
                  <a:srgbClr val="000000">
                    <a:alpha val="43137"/>
                  </a:srgbClr>
                </a:outerShdw>
              </a:effectLst>
              <a:latin typeface="AngsanaUPC" panose="02020603050405020304" pitchFamily="18" charset="-34"/>
              <a:cs typeface="AngsanaUPC" panose="02020603050405020304" pitchFamily="18" charset="-34"/>
            </a:endParaRPr>
          </a:p>
        </p:txBody>
      </p:sp>
      <p:sp>
        <p:nvSpPr>
          <p:cNvPr id="6" name="Popis">
            <a:extLst>
              <a:ext uri="{FF2B5EF4-FFF2-40B4-BE49-F238E27FC236}">
                <a16:creationId xmlns:a16="http://schemas.microsoft.com/office/drawing/2014/main" id="{2F02880A-7148-4884-AF4A-78CC4A016821}"/>
              </a:ext>
            </a:extLst>
          </p:cNvPr>
          <p:cNvSpPr/>
          <p:nvPr/>
        </p:nvSpPr>
        <p:spPr>
          <a:xfrm>
            <a:off x="570538" y="6965034"/>
            <a:ext cx="3119536" cy="360000"/>
          </a:xfrm>
          <a:prstGeom prst="flowChartAlternateProcess">
            <a:avLst/>
          </a:prstGeom>
          <a:gradFill flip="none" rotWithShape="1">
            <a:gsLst>
              <a:gs pos="100000">
                <a:schemeClr val="bg1">
                  <a:lumMod val="75000"/>
                </a:schemeClr>
              </a:gs>
              <a:gs pos="2000">
                <a:schemeClr val="bg1">
                  <a:lumMod val="75000"/>
                </a:schemeClr>
              </a:gs>
              <a:gs pos="48632">
                <a:schemeClr val="tx1">
                  <a:lumMod val="85000"/>
                  <a:lumOff val="15000"/>
                </a:schemeClr>
              </a:gs>
              <a:gs pos="14000">
                <a:schemeClr val="tx1">
                  <a:lumMod val="65000"/>
                  <a:lumOff val="35000"/>
                </a:schemeClr>
              </a:gs>
              <a:gs pos="86000">
                <a:schemeClr val="tx1">
                  <a:lumMod val="65000"/>
                  <a:lumOff val="35000"/>
                </a:schemeClr>
              </a:gs>
            </a:gsLst>
            <a:lin ang="10800000" scaled="1"/>
            <a:tileRect/>
          </a:gradFill>
          <a:ln>
            <a:solidFill>
              <a:schemeClr val="bg1"/>
            </a:solidFill>
          </a:ln>
          <a:effectLst>
            <a:softEdge rad="0"/>
          </a:effectLst>
        </p:spPr>
        <p:txBody>
          <a:bodyPr wrap="none" lIns="144000" tIns="0" rIns="144000" bIns="0" rtlCol="0">
            <a:spAutoFit/>
          </a:bodyPr>
          <a:lstStyle/>
          <a:p>
            <a:pPr defTabSz="864042"/>
            <a:r>
              <a:rPr lang="sk-SK" sz="2400" b="1" kern="0">
                <a:solidFill>
                  <a:prstClr val="white"/>
                </a:solidFill>
                <a:effectLst>
                  <a:outerShdw blurRad="38100" dist="38100" dir="2700000" algn="tl">
                    <a:srgbClr val="000000">
                      <a:alpha val="43137"/>
                    </a:srgbClr>
                  </a:outerShdw>
                </a:effectLst>
                <a:latin typeface="AngsanaUPC" panose="02020603050405020304" pitchFamily="18" charset="-34"/>
                <a:cs typeface="AngsanaUPC" panose="02020603050405020304" pitchFamily="18" charset="-34"/>
              </a:rPr>
              <a:t>The Tomb of Merenptah</a:t>
            </a:r>
            <a:r>
              <a:rPr lang="en-US" sz="2400" b="1" kern="0">
                <a:solidFill>
                  <a:prstClr val="white"/>
                </a:solidFill>
                <a:effectLst>
                  <a:outerShdw blurRad="38100" dist="38100" dir="2700000" algn="tl">
                    <a:srgbClr val="000000">
                      <a:alpha val="43137"/>
                    </a:srgbClr>
                  </a:outerShdw>
                </a:effectLst>
                <a:latin typeface="AngsanaUPC" panose="02020603050405020304" pitchFamily="18" charset="-34"/>
                <a:cs typeface="AngsanaUPC" panose="02020603050405020304" pitchFamily="18" charset="-34"/>
              </a:rPr>
              <a:t>, Luxor</a:t>
            </a:r>
          </a:p>
        </p:txBody>
      </p:sp>
    </p:spTree>
    <p:extLst>
      <p:ext uri="{BB962C8B-B14F-4D97-AF65-F5344CB8AC3E}">
        <p14:creationId xmlns:p14="http://schemas.microsoft.com/office/powerpoint/2010/main" val="3571670379"/>
      </p:ext>
    </p:extLst>
  </p:cSld>
  <p:clrMapOvr>
    <a:masterClrMapping/>
  </p:clrMapOvr>
  <mc:AlternateContent xmlns:mc="http://schemas.openxmlformats.org/markup-compatibility/2006" xmlns:p14="http://schemas.microsoft.com/office/powerpoint/2010/main">
    <mc:Choice Requires="p14">
      <p:transition p14:dur="250" advClick="0" advTm="4000">
        <p:fade/>
      </p:transition>
    </mc:Choice>
    <mc:Fallback xmlns="">
      <p:transition advClick="0" advTm="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withEffect">
                                  <p:stCondLst>
                                    <p:cond delay="250"/>
                                  </p:stCondLst>
                                  <p:childTnLst>
                                    <p:set>
                                      <p:cBhvr>
                                        <p:cTn id="6" dur="1" fill="hold">
                                          <p:stCondLst>
                                            <p:cond delay="0"/>
                                          </p:stCondLst>
                                        </p:cTn>
                                        <p:tgtEl>
                                          <p:spTgt spid="8"/>
                                        </p:tgtEl>
                                        <p:attrNameLst>
                                          <p:attrName>style.visibility</p:attrName>
                                        </p:attrNameLst>
                                      </p:cBhvr>
                                      <p:to>
                                        <p:strVal val="visible"/>
                                      </p:to>
                                    </p:set>
                                    <p:animEffect transition="in" filter="circle(in)">
                                      <p:cBhvr>
                                        <p:cTn id="7" dur="2000"/>
                                        <p:tgtEl>
                                          <p:spTgt spid="8"/>
                                        </p:tgtEl>
                                      </p:cBhvr>
                                    </p:animEffect>
                                  </p:childTnLst>
                                </p:cTn>
                              </p:par>
                              <p:par>
                                <p:cTn id="8" presetID="6" presetClass="entr" presetSubtype="16" fill="hold" nodeType="withEffect">
                                  <p:stCondLst>
                                    <p:cond delay="1000"/>
                                  </p:stCondLst>
                                  <p:childTnLst>
                                    <p:set>
                                      <p:cBhvr>
                                        <p:cTn id="9" dur="1" fill="hold">
                                          <p:stCondLst>
                                            <p:cond delay="0"/>
                                          </p:stCondLst>
                                        </p:cTn>
                                        <p:tgtEl>
                                          <p:spTgt spid="10"/>
                                        </p:tgtEl>
                                        <p:attrNameLst>
                                          <p:attrName>style.visibility</p:attrName>
                                        </p:attrNameLst>
                                      </p:cBhvr>
                                      <p:to>
                                        <p:strVal val="visible"/>
                                      </p:to>
                                    </p:set>
                                    <p:animEffect transition="in" filter="circle(in)">
                                      <p:cBhvr>
                                        <p:cTn id="10" dur="1500"/>
                                        <p:tgtEl>
                                          <p:spTgt spid="10"/>
                                        </p:tgtEl>
                                      </p:cBhvr>
                                    </p:animEffect>
                                  </p:childTnLst>
                                </p:cTn>
                              </p:par>
                              <p:par>
                                <p:cTn id="11" presetID="10" presetClass="entr" presetSubtype="0" fill="hold" grpId="0" nodeType="withEffect">
                                  <p:stCondLst>
                                    <p:cond delay="50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500"/>
                                        <p:tgtEl>
                                          <p:spTgt spid="5"/>
                                        </p:tgtEl>
                                      </p:cBhvr>
                                    </p:animEffect>
                                  </p:childTnLst>
                                </p:cTn>
                              </p:par>
                              <p:par>
                                <p:cTn id="14" presetID="10" presetClass="entr" presetSubtype="0" fill="hold" grpId="0" nodeType="withEffect">
                                  <p:stCondLst>
                                    <p:cond delay="500"/>
                                  </p:stCondLst>
                                  <p:childTnLst>
                                    <p:set>
                                      <p:cBhvr>
                                        <p:cTn id="15" dur="1" fill="hold">
                                          <p:stCondLst>
                                            <p:cond delay="0"/>
                                          </p:stCondLst>
                                        </p:cTn>
                                        <p:tgtEl>
                                          <p:spTgt spid="6"/>
                                        </p:tgtEl>
                                        <p:attrNameLst>
                                          <p:attrName>style.visibility</p:attrName>
                                        </p:attrNameLst>
                                      </p:cBhvr>
                                      <p:to>
                                        <p:strVal val="visible"/>
                                      </p:to>
                                    </p:set>
                                    <p:animEffect transition="in" filter="fade">
                                      <p:cBhvr>
                                        <p:cTn id="16"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Foto 0">
            <a:extLst>
              <a:ext uri="{FF2B5EF4-FFF2-40B4-BE49-F238E27FC236}">
                <a16:creationId xmlns:a16="http://schemas.microsoft.com/office/drawing/2014/main" id="{9932E842-9A3C-4F19-AFA3-14BB49179FE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3645445" cy="7675562"/>
          </a:xfrm>
          <a:prstGeom prst="rect">
            <a:avLst/>
          </a:prstGeom>
        </p:spPr>
      </p:pic>
      <p:pic>
        <p:nvPicPr>
          <p:cNvPr id="3" name="Foto 1">
            <a:extLst>
              <a:ext uri="{FF2B5EF4-FFF2-40B4-BE49-F238E27FC236}">
                <a16:creationId xmlns:a16="http://schemas.microsoft.com/office/drawing/2014/main" id="{49205A38-5826-4764-A73B-D0368662CDF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52" y="0"/>
            <a:ext cx="13645445" cy="7675563"/>
          </a:xfrm>
          <a:prstGeom prst="rect">
            <a:avLst/>
          </a:prstGeom>
        </p:spPr>
      </p:pic>
      <p:pic>
        <p:nvPicPr>
          <p:cNvPr id="8" name="Foto 2">
            <a:extLst>
              <a:ext uri="{FF2B5EF4-FFF2-40B4-BE49-F238E27FC236}">
                <a16:creationId xmlns:a16="http://schemas.microsoft.com/office/drawing/2014/main" id="{4110C013-0CC8-4EBB-A6A1-98B51A56B47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3645445" cy="7675563"/>
          </a:xfrm>
          <a:prstGeom prst="rect">
            <a:avLst/>
          </a:prstGeom>
        </p:spPr>
      </p:pic>
      <p:pic>
        <p:nvPicPr>
          <p:cNvPr id="7" name="Rám">
            <a:extLst>
              <a:ext uri="{FF2B5EF4-FFF2-40B4-BE49-F238E27FC236}">
                <a16:creationId xmlns:a16="http://schemas.microsoft.com/office/drawing/2014/main" id="{BDBA5414-E2B1-4A26-BBA5-403DEC0C585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52" y="0"/>
            <a:ext cx="13645445" cy="7675563"/>
          </a:xfrm>
          <a:prstGeom prst="rect">
            <a:avLst/>
          </a:prstGeom>
        </p:spPr>
      </p:pic>
      <p:sp>
        <p:nvSpPr>
          <p:cNvPr id="5" name="Autor">
            <a:extLst>
              <a:ext uri="{FF2B5EF4-FFF2-40B4-BE49-F238E27FC236}">
                <a16:creationId xmlns:a16="http://schemas.microsoft.com/office/drawing/2014/main" id="{0C0FE959-2594-4CA7-8BC2-95C3E5BA3938}"/>
              </a:ext>
            </a:extLst>
          </p:cNvPr>
          <p:cNvSpPr/>
          <p:nvPr/>
        </p:nvSpPr>
        <p:spPr>
          <a:xfrm>
            <a:off x="11791757" y="7101242"/>
            <a:ext cx="1283855" cy="272415"/>
          </a:xfrm>
          <a:prstGeom prst="flowChartAlternateProcess">
            <a:avLst/>
          </a:prstGeom>
          <a:gradFill flip="none" rotWithShape="1">
            <a:gsLst>
              <a:gs pos="100000">
                <a:schemeClr val="accent2">
                  <a:lumMod val="60000"/>
                  <a:lumOff val="40000"/>
                </a:schemeClr>
              </a:gs>
              <a:gs pos="2000">
                <a:schemeClr val="accent2">
                  <a:lumMod val="60000"/>
                  <a:lumOff val="40000"/>
                </a:schemeClr>
              </a:gs>
              <a:gs pos="48632">
                <a:schemeClr val="accent2">
                  <a:lumMod val="50000"/>
                </a:schemeClr>
              </a:gs>
              <a:gs pos="14000">
                <a:schemeClr val="accent2">
                  <a:lumMod val="75000"/>
                </a:schemeClr>
              </a:gs>
              <a:gs pos="86000">
                <a:schemeClr val="accent2">
                  <a:lumMod val="75000"/>
                </a:schemeClr>
              </a:gs>
            </a:gsLst>
            <a:lin ang="10800000" scaled="1"/>
            <a:tileRect/>
          </a:gradFill>
          <a:ln>
            <a:solidFill>
              <a:schemeClr val="bg1"/>
            </a:solidFill>
          </a:ln>
          <a:effectLst>
            <a:softEdge rad="0"/>
          </a:effectLst>
        </p:spPr>
        <p:txBody>
          <a:bodyPr wrap="none" lIns="72000" tIns="0" rIns="72000" bIns="0" rtlCol="0">
            <a:spAutoFit/>
          </a:bodyPr>
          <a:lstStyle/>
          <a:p>
            <a:pPr algn="r" defTabSz="864042"/>
            <a:r>
              <a:rPr lang="sk-SK" sz="1600" b="1" kern="0">
                <a:solidFill>
                  <a:prstClr val="white"/>
                </a:solidFill>
                <a:effectLst>
                  <a:outerShdw blurRad="38100" dist="38100" dir="2700000" algn="tl">
                    <a:srgbClr val="000000">
                      <a:alpha val="43137"/>
                    </a:srgbClr>
                  </a:outerShdw>
                </a:effectLst>
                <a:latin typeface="AngsanaUPC" panose="02020603050405020304" pitchFamily="18" charset="-34"/>
                <a:cs typeface="AngsanaUPC" panose="02020603050405020304" pitchFamily="18" charset="-34"/>
              </a:rPr>
              <a:t>Photo © Sekerka D</a:t>
            </a:r>
            <a:endParaRPr lang="en-US" sz="1600" b="1" kern="0">
              <a:solidFill>
                <a:prstClr val="white"/>
              </a:solidFill>
              <a:effectLst>
                <a:outerShdw blurRad="38100" dist="38100" dir="2700000" algn="tl">
                  <a:srgbClr val="000000">
                    <a:alpha val="43137"/>
                  </a:srgbClr>
                </a:outerShdw>
              </a:effectLst>
              <a:latin typeface="AngsanaUPC" panose="02020603050405020304" pitchFamily="18" charset="-34"/>
              <a:cs typeface="AngsanaUPC" panose="02020603050405020304" pitchFamily="18" charset="-34"/>
            </a:endParaRPr>
          </a:p>
        </p:txBody>
      </p:sp>
      <p:sp>
        <p:nvSpPr>
          <p:cNvPr id="6" name="Popis">
            <a:extLst>
              <a:ext uri="{FF2B5EF4-FFF2-40B4-BE49-F238E27FC236}">
                <a16:creationId xmlns:a16="http://schemas.microsoft.com/office/drawing/2014/main" id="{26664934-312F-4F29-AC74-EB34F312209A}"/>
              </a:ext>
            </a:extLst>
          </p:cNvPr>
          <p:cNvSpPr/>
          <p:nvPr/>
        </p:nvSpPr>
        <p:spPr>
          <a:xfrm>
            <a:off x="570538" y="6965034"/>
            <a:ext cx="1968029" cy="360000"/>
          </a:xfrm>
          <a:prstGeom prst="flowChartAlternateProcess">
            <a:avLst/>
          </a:prstGeom>
          <a:gradFill flip="none" rotWithShape="1">
            <a:gsLst>
              <a:gs pos="100000">
                <a:schemeClr val="bg1">
                  <a:lumMod val="75000"/>
                </a:schemeClr>
              </a:gs>
              <a:gs pos="2000">
                <a:schemeClr val="bg1">
                  <a:lumMod val="75000"/>
                </a:schemeClr>
              </a:gs>
              <a:gs pos="48632">
                <a:schemeClr val="tx1">
                  <a:lumMod val="85000"/>
                  <a:lumOff val="15000"/>
                </a:schemeClr>
              </a:gs>
              <a:gs pos="14000">
                <a:schemeClr val="tx1">
                  <a:lumMod val="65000"/>
                  <a:lumOff val="35000"/>
                </a:schemeClr>
              </a:gs>
              <a:gs pos="86000">
                <a:schemeClr val="tx1">
                  <a:lumMod val="65000"/>
                  <a:lumOff val="35000"/>
                </a:schemeClr>
              </a:gs>
            </a:gsLst>
            <a:lin ang="10800000" scaled="1"/>
            <a:tileRect/>
          </a:gradFill>
          <a:ln>
            <a:solidFill>
              <a:schemeClr val="bg1"/>
            </a:solidFill>
          </a:ln>
          <a:effectLst>
            <a:softEdge rad="0"/>
          </a:effectLst>
        </p:spPr>
        <p:txBody>
          <a:bodyPr wrap="none" lIns="144000" tIns="0" rIns="144000" bIns="0" rtlCol="0">
            <a:spAutoFit/>
          </a:bodyPr>
          <a:lstStyle/>
          <a:p>
            <a:pPr defTabSz="864042"/>
            <a:r>
              <a:rPr lang="sk-SK" sz="2400" b="1" kern="0">
                <a:solidFill>
                  <a:prstClr val="white"/>
                </a:solidFill>
                <a:effectLst>
                  <a:outerShdw blurRad="38100" dist="38100" dir="2700000" algn="tl">
                    <a:srgbClr val="000000">
                      <a:alpha val="43137"/>
                    </a:srgbClr>
                  </a:outerShdw>
                </a:effectLst>
                <a:latin typeface="AngsanaUPC" panose="02020603050405020304" pitchFamily="18" charset="-34"/>
                <a:cs typeface="AngsanaUPC" panose="02020603050405020304" pitchFamily="18" charset="-34"/>
              </a:rPr>
              <a:t>The Luxor Temple</a:t>
            </a:r>
            <a:endParaRPr lang="en-US" sz="2400" b="1" kern="0">
              <a:solidFill>
                <a:prstClr val="white"/>
              </a:solidFill>
              <a:effectLst>
                <a:outerShdw blurRad="38100" dist="38100" dir="2700000" algn="tl">
                  <a:srgbClr val="000000">
                    <a:alpha val="43137"/>
                  </a:srgbClr>
                </a:outerShdw>
              </a:effectLst>
              <a:latin typeface="AngsanaUPC" panose="02020603050405020304" pitchFamily="18" charset="-34"/>
              <a:cs typeface="AngsanaUPC" panose="02020603050405020304" pitchFamily="18" charset="-34"/>
            </a:endParaRPr>
          </a:p>
        </p:txBody>
      </p:sp>
    </p:spTree>
    <p:extLst>
      <p:ext uri="{BB962C8B-B14F-4D97-AF65-F5344CB8AC3E}">
        <p14:creationId xmlns:p14="http://schemas.microsoft.com/office/powerpoint/2010/main" val="1422023487"/>
      </p:ext>
    </p:extLst>
  </p:cSld>
  <p:clrMapOvr>
    <a:masterClrMapping/>
  </p:clrMapOvr>
  <mc:AlternateContent xmlns:mc="http://schemas.openxmlformats.org/markup-compatibility/2006" xmlns:p14="http://schemas.microsoft.com/office/powerpoint/2010/main">
    <mc:Choice Requires="p14">
      <p:transition p14:dur="250" advClick="0" advTm="4000">
        <p:fade/>
      </p:transition>
    </mc:Choice>
    <mc:Fallback xmlns="">
      <p:transition advClick="0" advTm="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withEffect">
                                  <p:stCondLst>
                                    <p:cond delay="250"/>
                                  </p:stCondLst>
                                  <p:childTnLst>
                                    <p:set>
                                      <p:cBhvr>
                                        <p:cTn id="6" dur="1" fill="hold">
                                          <p:stCondLst>
                                            <p:cond delay="0"/>
                                          </p:stCondLst>
                                        </p:cTn>
                                        <p:tgtEl>
                                          <p:spTgt spid="3"/>
                                        </p:tgtEl>
                                        <p:attrNameLst>
                                          <p:attrName>style.visibility</p:attrName>
                                        </p:attrNameLst>
                                      </p:cBhvr>
                                      <p:to>
                                        <p:strVal val="visible"/>
                                      </p:to>
                                    </p:set>
                                    <p:animEffect transition="in" filter="circle(in)">
                                      <p:cBhvr>
                                        <p:cTn id="7" dur="2000"/>
                                        <p:tgtEl>
                                          <p:spTgt spid="3"/>
                                        </p:tgtEl>
                                      </p:cBhvr>
                                    </p:animEffect>
                                  </p:childTnLst>
                                </p:cTn>
                              </p:par>
                              <p:par>
                                <p:cTn id="8" presetID="10" presetClass="entr" presetSubtype="0" fill="hold" nodeType="withEffect">
                                  <p:stCondLst>
                                    <p:cond delay="1000"/>
                                  </p:stCondLst>
                                  <p:childTnLst>
                                    <p:set>
                                      <p:cBhvr>
                                        <p:cTn id="9" dur="1" fill="hold">
                                          <p:stCondLst>
                                            <p:cond delay="0"/>
                                          </p:stCondLst>
                                        </p:cTn>
                                        <p:tgtEl>
                                          <p:spTgt spid="8"/>
                                        </p:tgtEl>
                                        <p:attrNameLst>
                                          <p:attrName>style.visibility</p:attrName>
                                        </p:attrNameLst>
                                      </p:cBhvr>
                                      <p:to>
                                        <p:strVal val="visible"/>
                                      </p:to>
                                    </p:set>
                                    <p:animEffect transition="in" filter="fade">
                                      <p:cBhvr>
                                        <p:cTn id="10" dur="1500"/>
                                        <p:tgtEl>
                                          <p:spTgt spid="8"/>
                                        </p:tgtEl>
                                      </p:cBhvr>
                                    </p:animEffect>
                                  </p:childTnLst>
                                </p:cTn>
                              </p:par>
                              <p:par>
                                <p:cTn id="11" presetID="10" presetClass="entr" presetSubtype="0" fill="hold" grpId="0" nodeType="withEffect">
                                  <p:stCondLst>
                                    <p:cond delay="50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500"/>
                                        <p:tgtEl>
                                          <p:spTgt spid="5"/>
                                        </p:tgtEl>
                                      </p:cBhvr>
                                    </p:animEffect>
                                  </p:childTnLst>
                                </p:cTn>
                              </p:par>
                              <p:par>
                                <p:cTn id="14" presetID="10" presetClass="entr" presetSubtype="0" fill="hold" grpId="0" nodeType="withEffect">
                                  <p:stCondLst>
                                    <p:cond delay="500"/>
                                  </p:stCondLst>
                                  <p:childTnLst>
                                    <p:set>
                                      <p:cBhvr>
                                        <p:cTn id="15" dur="1" fill="hold">
                                          <p:stCondLst>
                                            <p:cond delay="0"/>
                                          </p:stCondLst>
                                        </p:cTn>
                                        <p:tgtEl>
                                          <p:spTgt spid="6"/>
                                        </p:tgtEl>
                                        <p:attrNameLst>
                                          <p:attrName>style.visibility</p:attrName>
                                        </p:attrNameLst>
                                      </p:cBhvr>
                                      <p:to>
                                        <p:strVal val="visible"/>
                                      </p:to>
                                    </p:set>
                                    <p:animEffect transition="in" filter="fade">
                                      <p:cBhvr>
                                        <p:cTn id="16"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Foto 0">
            <a:extLst>
              <a:ext uri="{FF2B5EF4-FFF2-40B4-BE49-F238E27FC236}">
                <a16:creationId xmlns:a16="http://schemas.microsoft.com/office/drawing/2014/main" id="{8E4E498A-6EA3-422D-A886-021B78DE0E0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3645445" cy="7675563"/>
          </a:xfrm>
          <a:prstGeom prst="rect">
            <a:avLst/>
          </a:prstGeom>
        </p:spPr>
      </p:pic>
      <p:pic>
        <p:nvPicPr>
          <p:cNvPr id="3" name="Foto 1">
            <a:extLst>
              <a:ext uri="{FF2B5EF4-FFF2-40B4-BE49-F238E27FC236}">
                <a16:creationId xmlns:a16="http://schemas.microsoft.com/office/drawing/2014/main" id="{49205A38-5826-4764-A73B-D0368662CDF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52" y="0"/>
            <a:ext cx="13645445" cy="7675563"/>
          </a:xfrm>
          <a:prstGeom prst="rect">
            <a:avLst/>
          </a:prstGeom>
        </p:spPr>
      </p:pic>
      <p:pic>
        <p:nvPicPr>
          <p:cNvPr id="8" name="Foto 2">
            <a:extLst>
              <a:ext uri="{FF2B5EF4-FFF2-40B4-BE49-F238E27FC236}">
                <a16:creationId xmlns:a16="http://schemas.microsoft.com/office/drawing/2014/main" id="{B2303979-174A-4487-9683-E2D6767A67D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3645445" cy="7675563"/>
          </a:xfrm>
          <a:prstGeom prst="rect">
            <a:avLst/>
          </a:prstGeom>
        </p:spPr>
      </p:pic>
      <p:pic>
        <p:nvPicPr>
          <p:cNvPr id="7" name="Rám">
            <a:extLst>
              <a:ext uri="{FF2B5EF4-FFF2-40B4-BE49-F238E27FC236}">
                <a16:creationId xmlns:a16="http://schemas.microsoft.com/office/drawing/2014/main" id="{BDBA5414-E2B1-4A26-BBA5-403DEC0C585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52" y="0"/>
            <a:ext cx="13645445" cy="7675563"/>
          </a:xfrm>
          <a:prstGeom prst="rect">
            <a:avLst/>
          </a:prstGeom>
        </p:spPr>
      </p:pic>
      <p:sp>
        <p:nvSpPr>
          <p:cNvPr id="5" name="Autor">
            <a:extLst>
              <a:ext uri="{FF2B5EF4-FFF2-40B4-BE49-F238E27FC236}">
                <a16:creationId xmlns:a16="http://schemas.microsoft.com/office/drawing/2014/main" id="{0C0FE959-2594-4CA7-8BC2-95C3E5BA3938}"/>
              </a:ext>
            </a:extLst>
          </p:cNvPr>
          <p:cNvSpPr/>
          <p:nvPr/>
        </p:nvSpPr>
        <p:spPr>
          <a:xfrm>
            <a:off x="11791757" y="7101242"/>
            <a:ext cx="1283855" cy="272415"/>
          </a:xfrm>
          <a:prstGeom prst="flowChartAlternateProcess">
            <a:avLst/>
          </a:prstGeom>
          <a:gradFill flip="none" rotWithShape="1">
            <a:gsLst>
              <a:gs pos="100000">
                <a:schemeClr val="accent2">
                  <a:lumMod val="60000"/>
                  <a:lumOff val="40000"/>
                </a:schemeClr>
              </a:gs>
              <a:gs pos="2000">
                <a:schemeClr val="accent2">
                  <a:lumMod val="60000"/>
                  <a:lumOff val="40000"/>
                </a:schemeClr>
              </a:gs>
              <a:gs pos="48632">
                <a:schemeClr val="accent2">
                  <a:lumMod val="50000"/>
                </a:schemeClr>
              </a:gs>
              <a:gs pos="14000">
                <a:schemeClr val="accent2">
                  <a:lumMod val="75000"/>
                </a:schemeClr>
              </a:gs>
              <a:gs pos="86000">
                <a:schemeClr val="accent2">
                  <a:lumMod val="75000"/>
                </a:schemeClr>
              </a:gs>
            </a:gsLst>
            <a:lin ang="10800000" scaled="1"/>
            <a:tileRect/>
          </a:gradFill>
          <a:ln>
            <a:solidFill>
              <a:schemeClr val="bg1"/>
            </a:solidFill>
          </a:ln>
          <a:effectLst>
            <a:softEdge rad="0"/>
          </a:effectLst>
        </p:spPr>
        <p:txBody>
          <a:bodyPr wrap="none" lIns="72000" tIns="0" rIns="72000" bIns="0" rtlCol="0">
            <a:spAutoFit/>
          </a:bodyPr>
          <a:lstStyle/>
          <a:p>
            <a:pPr algn="r" defTabSz="864042"/>
            <a:r>
              <a:rPr lang="sk-SK" sz="1600" b="1" kern="0">
                <a:solidFill>
                  <a:prstClr val="white"/>
                </a:solidFill>
                <a:effectLst>
                  <a:outerShdw blurRad="38100" dist="38100" dir="2700000" algn="tl">
                    <a:srgbClr val="000000">
                      <a:alpha val="43137"/>
                    </a:srgbClr>
                  </a:outerShdw>
                </a:effectLst>
                <a:latin typeface="AngsanaUPC" panose="02020603050405020304" pitchFamily="18" charset="-34"/>
                <a:cs typeface="AngsanaUPC" panose="02020603050405020304" pitchFamily="18" charset="-34"/>
              </a:rPr>
              <a:t>Photo © Sekerka D</a:t>
            </a:r>
            <a:endParaRPr lang="en-US" sz="1600" b="1" kern="0">
              <a:solidFill>
                <a:prstClr val="white"/>
              </a:solidFill>
              <a:effectLst>
                <a:outerShdw blurRad="38100" dist="38100" dir="2700000" algn="tl">
                  <a:srgbClr val="000000">
                    <a:alpha val="43137"/>
                  </a:srgbClr>
                </a:outerShdw>
              </a:effectLst>
              <a:latin typeface="AngsanaUPC" panose="02020603050405020304" pitchFamily="18" charset="-34"/>
              <a:cs typeface="AngsanaUPC" panose="02020603050405020304" pitchFamily="18" charset="-34"/>
            </a:endParaRPr>
          </a:p>
        </p:txBody>
      </p:sp>
      <p:sp>
        <p:nvSpPr>
          <p:cNvPr id="6" name="Popis">
            <a:extLst>
              <a:ext uri="{FF2B5EF4-FFF2-40B4-BE49-F238E27FC236}">
                <a16:creationId xmlns:a16="http://schemas.microsoft.com/office/drawing/2014/main" id="{A1BAFCC5-E907-4AFE-B373-6E9523C6D854}"/>
              </a:ext>
            </a:extLst>
          </p:cNvPr>
          <p:cNvSpPr/>
          <p:nvPr/>
        </p:nvSpPr>
        <p:spPr>
          <a:xfrm>
            <a:off x="570538" y="6965034"/>
            <a:ext cx="1968029" cy="360000"/>
          </a:xfrm>
          <a:prstGeom prst="flowChartAlternateProcess">
            <a:avLst/>
          </a:prstGeom>
          <a:gradFill flip="none" rotWithShape="1">
            <a:gsLst>
              <a:gs pos="100000">
                <a:schemeClr val="bg1">
                  <a:lumMod val="75000"/>
                </a:schemeClr>
              </a:gs>
              <a:gs pos="2000">
                <a:schemeClr val="bg1">
                  <a:lumMod val="75000"/>
                </a:schemeClr>
              </a:gs>
              <a:gs pos="48632">
                <a:schemeClr val="tx1">
                  <a:lumMod val="85000"/>
                  <a:lumOff val="15000"/>
                </a:schemeClr>
              </a:gs>
              <a:gs pos="14000">
                <a:schemeClr val="tx1">
                  <a:lumMod val="65000"/>
                  <a:lumOff val="35000"/>
                </a:schemeClr>
              </a:gs>
              <a:gs pos="86000">
                <a:schemeClr val="tx1">
                  <a:lumMod val="65000"/>
                  <a:lumOff val="35000"/>
                </a:schemeClr>
              </a:gs>
            </a:gsLst>
            <a:lin ang="10800000" scaled="1"/>
            <a:tileRect/>
          </a:gradFill>
          <a:ln>
            <a:solidFill>
              <a:schemeClr val="bg1"/>
            </a:solidFill>
          </a:ln>
          <a:effectLst>
            <a:softEdge rad="0"/>
          </a:effectLst>
        </p:spPr>
        <p:txBody>
          <a:bodyPr wrap="none" lIns="144000" tIns="0" rIns="144000" bIns="0" rtlCol="0">
            <a:spAutoFit/>
          </a:bodyPr>
          <a:lstStyle/>
          <a:p>
            <a:pPr defTabSz="864042"/>
            <a:r>
              <a:rPr lang="sk-SK" sz="2400" b="1" kern="0">
                <a:solidFill>
                  <a:prstClr val="white"/>
                </a:solidFill>
                <a:effectLst>
                  <a:outerShdw blurRad="38100" dist="38100" dir="2700000" algn="tl">
                    <a:srgbClr val="000000">
                      <a:alpha val="43137"/>
                    </a:srgbClr>
                  </a:outerShdw>
                </a:effectLst>
                <a:latin typeface="AngsanaUPC" panose="02020603050405020304" pitchFamily="18" charset="-34"/>
                <a:cs typeface="AngsanaUPC" panose="02020603050405020304" pitchFamily="18" charset="-34"/>
              </a:rPr>
              <a:t>The Luxor Temple</a:t>
            </a:r>
            <a:endParaRPr lang="en-US" sz="2400" b="1" kern="0">
              <a:solidFill>
                <a:prstClr val="white"/>
              </a:solidFill>
              <a:effectLst>
                <a:outerShdw blurRad="38100" dist="38100" dir="2700000" algn="tl">
                  <a:srgbClr val="000000">
                    <a:alpha val="43137"/>
                  </a:srgbClr>
                </a:outerShdw>
              </a:effectLst>
              <a:latin typeface="AngsanaUPC" panose="02020603050405020304" pitchFamily="18" charset="-34"/>
              <a:cs typeface="AngsanaUPC" panose="02020603050405020304" pitchFamily="18" charset="-34"/>
            </a:endParaRPr>
          </a:p>
        </p:txBody>
      </p:sp>
    </p:spTree>
    <p:extLst>
      <p:ext uri="{BB962C8B-B14F-4D97-AF65-F5344CB8AC3E}">
        <p14:creationId xmlns:p14="http://schemas.microsoft.com/office/powerpoint/2010/main" val="1958450646"/>
      </p:ext>
    </p:extLst>
  </p:cSld>
  <p:clrMapOvr>
    <a:masterClrMapping/>
  </p:clrMapOvr>
  <mc:AlternateContent xmlns:mc="http://schemas.openxmlformats.org/markup-compatibility/2006" xmlns:p14="http://schemas.microsoft.com/office/powerpoint/2010/main">
    <mc:Choice Requires="p14">
      <p:transition p14:dur="250" advClick="0" advTm="4000">
        <p:fade/>
      </p:transition>
    </mc:Choice>
    <mc:Fallback xmlns="">
      <p:transition advClick="0" advTm="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withEffect">
                                  <p:stCondLst>
                                    <p:cond delay="250"/>
                                  </p:stCondLst>
                                  <p:childTnLst>
                                    <p:set>
                                      <p:cBhvr>
                                        <p:cTn id="6" dur="1" fill="hold">
                                          <p:stCondLst>
                                            <p:cond delay="0"/>
                                          </p:stCondLst>
                                        </p:cTn>
                                        <p:tgtEl>
                                          <p:spTgt spid="3"/>
                                        </p:tgtEl>
                                        <p:attrNameLst>
                                          <p:attrName>style.visibility</p:attrName>
                                        </p:attrNameLst>
                                      </p:cBhvr>
                                      <p:to>
                                        <p:strVal val="visible"/>
                                      </p:to>
                                    </p:set>
                                    <p:animEffect transition="in" filter="circle(in)">
                                      <p:cBhvr>
                                        <p:cTn id="7" dur="2000"/>
                                        <p:tgtEl>
                                          <p:spTgt spid="3"/>
                                        </p:tgtEl>
                                      </p:cBhvr>
                                    </p:animEffect>
                                  </p:childTnLst>
                                </p:cTn>
                              </p:par>
                              <p:par>
                                <p:cTn id="8" presetID="10" presetClass="entr" presetSubtype="0" fill="hold" nodeType="withEffect">
                                  <p:stCondLst>
                                    <p:cond delay="1000"/>
                                  </p:stCondLst>
                                  <p:childTnLst>
                                    <p:set>
                                      <p:cBhvr>
                                        <p:cTn id="9" dur="1" fill="hold">
                                          <p:stCondLst>
                                            <p:cond delay="0"/>
                                          </p:stCondLst>
                                        </p:cTn>
                                        <p:tgtEl>
                                          <p:spTgt spid="8"/>
                                        </p:tgtEl>
                                        <p:attrNameLst>
                                          <p:attrName>style.visibility</p:attrName>
                                        </p:attrNameLst>
                                      </p:cBhvr>
                                      <p:to>
                                        <p:strVal val="visible"/>
                                      </p:to>
                                    </p:set>
                                    <p:animEffect transition="in" filter="fade">
                                      <p:cBhvr>
                                        <p:cTn id="10" dur="1500"/>
                                        <p:tgtEl>
                                          <p:spTgt spid="8"/>
                                        </p:tgtEl>
                                      </p:cBhvr>
                                    </p:animEffect>
                                  </p:childTnLst>
                                </p:cTn>
                              </p:par>
                              <p:par>
                                <p:cTn id="11" presetID="10" presetClass="entr" presetSubtype="0" fill="hold" grpId="0" nodeType="withEffect">
                                  <p:stCondLst>
                                    <p:cond delay="50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500"/>
                                        <p:tgtEl>
                                          <p:spTgt spid="5"/>
                                        </p:tgtEl>
                                      </p:cBhvr>
                                    </p:animEffect>
                                  </p:childTnLst>
                                </p:cTn>
                              </p:par>
                              <p:par>
                                <p:cTn id="14" presetID="10" presetClass="entr" presetSubtype="0" fill="hold" grpId="0" nodeType="withEffect">
                                  <p:stCondLst>
                                    <p:cond delay="500"/>
                                  </p:stCondLst>
                                  <p:childTnLst>
                                    <p:set>
                                      <p:cBhvr>
                                        <p:cTn id="15" dur="1" fill="hold">
                                          <p:stCondLst>
                                            <p:cond delay="0"/>
                                          </p:stCondLst>
                                        </p:cTn>
                                        <p:tgtEl>
                                          <p:spTgt spid="6"/>
                                        </p:tgtEl>
                                        <p:attrNameLst>
                                          <p:attrName>style.visibility</p:attrName>
                                        </p:attrNameLst>
                                      </p:cBhvr>
                                      <p:to>
                                        <p:strVal val="visible"/>
                                      </p:to>
                                    </p:set>
                                    <p:animEffect transition="in" filter="fade">
                                      <p:cBhvr>
                                        <p:cTn id="16"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Foto 0">
            <a:extLst>
              <a:ext uri="{FF2B5EF4-FFF2-40B4-BE49-F238E27FC236}">
                <a16:creationId xmlns:a16="http://schemas.microsoft.com/office/drawing/2014/main" id="{7FDC23C3-DBD8-4662-84B6-3D5F4BE518A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3645445" cy="7675563"/>
          </a:xfrm>
          <a:prstGeom prst="rect">
            <a:avLst/>
          </a:prstGeom>
        </p:spPr>
      </p:pic>
      <p:pic>
        <p:nvPicPr>
          <p:cNvPr id="3" name="Foto 1">
            <a:extLst>
              <a:ext uri="{FF2B5EF4-FFF2-40B4-BE49-F238E27FC236}">
                <a16:creationId xmlns:a16="http://schemas.microsoft.com/office/drawing/2014/main" id="{49205A38-5826-4764-A73B-D0368662CDF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52" y="0"/>
            <a:ext cx="13645445" cy="7675563"/>
          </a:xfrm>
          <a:prstGeom prst="rect">
            <a:avLst/>
          </a:prstGeom>
        </p:spPr>
      </p:pic>
      <p:pic>
        <p:nvPicPr>
          <p:cNvPr id="8" name="Foto 2">
            <a:extLst>
              <a:ext uri="{FF2B5EF4-FFF2-40B4-BE49-F238E27FC236}">
                <a16:creationId xmlns:a16="http://schemas.microsoft.com/office/drawing/2014/main" id="{BE937258-B92F-46DA-8E4F-17D600690B8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3645445" cy="7675563"/>
          </a:xfrm>
          <a:prstGeom prst="rect">
            <a:avLst/>
          </a:prstGeom>
        </p:spPr>
      </p:pic>
      <p:pic>
        <p:nvPicPr>
          <p:cNvPr id="7" name="Rám">
            <a:extLst>
              <a:ext uri="{FF2B5EF4-FFF2-40B4-BE49-F238E27FC236}">
                <a16:creationId xmlns:a16="http://schemas.microsoft.com/office/drawing/2014/main" id="{BDBA5414-E2B1-4A26-BBA5-403DEC0C585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52" y="0"/>
            <a:ext cx="13645445" cy="7675563"/>
          </a:xfrm>
          <a:prstGeom prst="rect">
            <a:avLst/>
          </a:prstGeom>
        </p:spPr>
      </p:pic>
      <p:sp>
        <p:nvSpPr>
          <p:cNvPr id="5" name="Autor">
            <a:extLst>
              <a:ext uri="{FF2B5EF4-FFF2-40B4-BE49-F238E27FC236}">
                <a16:creationId xmlns:a16="http://schemas.microsoft.com/office/drawing/2014/main" id="{0C0FE959-2594-4CA7-8BC2-95C3E5BA3938}"/>
              </a:ext>
            </a:extLst>
          </p:cNvPr>
          <p:cNvSpPr/>
          <p:nvPr/>
        </p:nvSpPr>
        <p:spPr>
          <a:xfrm>
            <a:off x="11791757" y="7101242"/>
            <a:ext cx="1283855" cy="272415"/>
          </a:xfrm>
          <a:prstGeom prst="flowChartAlternateProcess">
            <a:avLst/>
          </a:prstGeom>
          <a:gradFill flip="none" rotWithShape="1">
            <a:gsLst>
              <a:gs pos="100000">
                <a:schemeClr val="accent2">
                  <a:lumMod val="60000"/>
                  <a:lumOff val="40000"/>
                </a:schemeClr>
              </a:gs>
              <a:gs pos="2000">
                <a:schemeClr val="accent2">
                  <a:lumMod val="60000"/>
                  <a:lumOff val="40000"/>
                </a:schemeClr>
              </a:gs>
              <a:gs pos="48632">
                <a:schemeClr val="accent2">
                  <a:lumMod val="50000"/>
                </a:schemeClr>
              </a:gs>
              <a:gs pos="14000">
                <a:schemeClr val="accent2">
                  <a:lumMod val="75000"/>
                </a:schemeClr>
              </a:gs>
              <a:gs pos="86000">
                <a:schemeClr val="accent2">
                  <a:lumMod val="75000"/>
                </a:schemeClr>
              </a:gs>
            </a:gsLst>
            <a:lin ang="10800000" scaled="1"/>
            <a:tileRect/>
          </a:gradFill>
          <a:ln>
            <a:solidFill>
              <a:schemeClr val="bg1"/>
            </a:solidFill>
          </a:ln>
          <a:effectLst>
            <a:softEdge rad="0"/>
          </a:effectLst>
        </p:spPr>
        <p:txBody>
          <a:bodyPr wrap="none" lIns="72000" tIns="0" rIns="72000" bIns="0" rtlCol="0">
            <a:spAutoFit/>
          </a:bodyPr>
          <a:lstStyle/>
          <a:p>
            <a:pPr algn="r" defTabSz="864042"/>
            <a:r>
              <a:rPr lang="sk-SK" sz="1600" b="1" kern="0">
                <a:solidFill>
                  <a:prstClr val="white"/>
                </a:solidFill>
                <a:effectLst>
                  <a:outerShdw blurRad="38100" dist="38100" dir="2700000" algn="tl">
                    <a:srgbClr val="000000">
                      <a:alpha val="43137"/>
                    </a:srgbClr>
                  </a:outerShdw>
                </a:effectLst>
                <a:latin typeface="AngsanaUPC" panose="02020603050405020304" pitchFamily="18" charset="-34"/>
                <a:cs typeface="AngsanaUPC" panose="02020603050405020304" pitchFamily="18" charset="-34"/>
              </a:rPr>
              <a:t>Photo © Sekerka D</a:t>
            </a:r>
            <a:endParaRPr lang="en-US" sz="1600" b="1" kern="0">
              <a:solidFill>
                <a:prstClr val="white"/>
              </a:solidFill>
              <a:effectLst>
                <a:outerShdw blurRad="38100" dist="38100" dir="2700000" algn="tl">
                  <a:srgbClr val="000000">
                    <a:alpha val="43137"/>
                  </a:srgbClr>
                </a:outerShdw>
              </a:effectLst>
              <a:latin typeface="AngsanaUPC" panose="02020603050405020304" pitchFamily="18" charset="-34"/>
              <a:cs typeface="AngsanaUPC" panose="02020603050405020304" pitchFamily="18" charset="-34"/>
            </a:endParaRPr>
          </a:p>
        </p:txBody>
      </p:sp>
      <p:sp>
        <p:nvSpPr>
          <p:cNvPr id="6" name="Popis">
            <a:extLst>
              <a:ext uri="{FF2B5EF4-FFF2-40B4-BE49-F238E27FC236}">
                <a16:creationId xmlns:a16="http://schemas.microsoft.com/office/drawing/2014/main" id="{113E90ED-6473-4ED2-A59F-254629ADFE6D}"/>
              </a:ext>
            </a:extLst>
          </p:cNvPr>
          <p:cNvSpPr/>
          <p:nvPr/>
        </p:nvSpPr>
        <p:spPr>
          <a:xfrm>
            <a:off x="570538" y="6965034"/>
            <a:ext cx="1968029" cy="360000"/>
          </a:xfrm>
          <a:prstGeom prst="flowChartAlternateProcess">
            <a:avLst/>
          </a:prstGeom>
          <a:gradFill flip="none" rotWithShape="1">
            <a:gsLst>
              <a:gs pos="100000">
                <a:schemeClr val="bg1">
                  <a:lumMod val="75000"/>
                </a:schemeClr>
              </a:gs>
              <a:gs pos="2000">
                <a:schemeClr val="bg1">
                  <a:lumMod val="75000"/>
                </a:schemeClr>
              </a:gs>
              <a:gs pos="48632">
                <a:schemeClr val="tx1">
                  <a:lumMod val="85000"/>
                  <a:lumOff val="15000"/>
                </a:schemeClr>
              </a:gs>
              <a:gs pos="14000">
                <a:schemeClr val="tx1">
                  <a:lumMod val="65000"/>
                  <a:lumOff val="35000"/>
                </a:schemeClr>
              </a:gs>
              <a:gs pos="86000">
                <a:schemeClr val="tx1">
                  <a:lumMod val="65000"/>
                  <a:lumOff val="35000"/>
                </a:schemeClr>
              </a:gs>
            </a:gsLst>
            <a:lin ang="10800000" scaled="1"/>
            <a:tileRect/>
          </a:gradFill>
          <a:ln>
            <a:solidFill>
              <a:schemeClr val="bg1"/>
            </a:solidFill>
          </a:ln>
          <a:effectLst>
            <a:softEdge rad="0"/>
          </a:effectLst>
        </p:spPr>
        <p:txBody>
          <a:bodyPr wrap="none" lIns="144000" tIns="0" rIns="144000" bIns="0" rtlCol="0">
            <a:spAutoFit/>
          </a:bodyPr>
          <a:lstStyle/>
          <a:p>
            <a:pPr defTabSz="864042"/>
            <a:r>
              <a:rPr lang="sk-SK" sz="2400" b="1" kern="0">
                <a:solidFill>
                  <a:prstClr val="white"/>
                </a:solidFill>
                <a:effectLst>
                  <a:outerShdw blurRad="38100" dist="38100" dir="2700000" algn="tl">
                    <a:srgbClr val="000000">
                      <a:alpha val="43137"/>
                    </a:srgbClr>
                  </a:outerShdw>
                </a:effectLst>
                <a:latin typeface="AngsanaUPC" panose="02020603050405020304" pitchFamily="18" charset="-34"/>
                <a:cs typeface="AngsanaUPC" panose="02020603050405020304" pitchFamily="18" charset="-34"/>
              </a:rPr>
              <a:t>The Luxor Temple</a:t>
            </a:r>
            <a:endParaRPr lang="en-US" sz="2400" b="1" kern="0">
              <a:solidFill>
                <a:prstClr val="white"/>
              </a:solidFill>
              <a:effectLst>
                <a:outerShdw blurRad="38100" dist="38100" dir="2700000" algn="tl">
                  <a:srgbClr val="000000">
                    <a:alpha val="43137"/>
                  </a:srgbClr>
                </a:outerShdw>
              </a:effectLst>
              <a:latin typeface="AngsanaUPC" panose="02020603050405020304" pitchFamily="18" charset="-34"/>
              <a:cs typeface="AngsanaUPC" panose="02020603050405020304" pitchFamily="18" charset="-34"/>
            </a:endParaRPr>
          </a:p>
        </p:txBody>
      </p:sp>
    </p:spTree>
    <p:extLst>
      <p:ext uri="{BB962C8B-B14F-4D97-AF65-F5344CB8AC3E}">
        <p14:creationId xmlns:p14="http://schemas.microsoft.com/office/powerpoint/2010/main" val="4233627200"/>
      </p:ext>
    </p:extLst>
  </p:cSld>
  <p:clrMapOvr>
    <a:masterClrMapping/>
  </p:clrMapOvr>
  <mc:AlternateContent xmlns:mc="http://schemas.openxmlformats.org/markup-compatibility/2006" xmlns:p14="http://schemas.microsoft.com/office/powerpoint/2010/main">
    <mc:Choice Requires="p14">
      <p:transition p14:dur="250" advClick="0" advTm="4000">
        <p:fade/>
      </p:transition>
    </mc:Choice>
    <mc:Fallback xmlns="">
      <p:transition advClick="0" advTm="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withEffect">
                                  <p:stCondLst>
                                    <p:cond delay="250"/>
                                  </p:stCondLst>
                                  <p:childTnLst>
                                    <p:set>
                                      <p:cBhvr>
                                        <p:cTn id="6" dur="1" fill="hold">
                                          <p:stCondLst>
                                            <p:cond delay="0"/>
                                          </p:stCondLst>
                                        </p:cTn>
                                        <p:tgtEl>
                                          <p:spTgt spid="3"/>
                                        </p:tgtEl>
                                        <p:attrNameLst>
                                          <p:attrName>style.visibility</p:attrName>
                                        </p:attrNameLst>
                                      </p:cBhvr>
                                      <p:to>
                                        <p:strVal val="visible"/>
                                      </p:to>
                                    </p:set>
                                    <p:animEffect transition="in" filter="circle(in)">
                                      <p:cBhvr>
                                        <p:cTn id="7" dur="2000"/>
                                        <p:tgtEl>
                                          <p:spTgt spid="3"/>
                                        </p:tgtEl>
                                      </p:cBhvr>
                                    </p:animEffect>
                                  </p:childTnLst>
                                </p:cTn>
                              </p:par>
                              <p:par>
                                <p:cTn id="8" presetID="10" presetClass="entr" presetSubtype="0" fill="hold" nodeType="withEffect">
                                  <p:stCondLst>
                                    <p:cond delay="1000"/>
                                  </p:stCondLst>
                                  <p:childTnLst>
                                    <p:set>
                                      <p:cBhvr>
                                        <p:cTn id="9" dur="1" fill="hold">
                                          <p:stCondLst>
                                            <p:cond delay="0"/>
                                          </p:stCondLst>
                                        </p:cTn>
                                        <p:tgtEl>
                                          <p:spTgt spid="8"/>
                                        </p:tgtEl>
                                        <p:attrNameLst>
                                          <p:attrName>style.visibility</p:attrName>
                                        </p:attrNameLst>
                                      </p:cBhvr>
                                      <p:to>
                                        <p:strVal val="visible"/>
                                      </p:to>
                                    </p:set>
                                    <p:animEffect transition="in" filter="fade">
                                      <p:cBhvr>
                                        <p:cTn id="10" dur="1500"/>
                                        <p:tgtEl>
                                          <p:spTgt spid="8"/>
                                        </p:tgtEl>
                                      </p:cBhvr>
                                    </p:animEffect>
                                  </p:childTnLst>
                                </p:cTn>
                              </p:par>
                              <p:par>
                                <p:cTn id="11" presetID="10" presetClass="entr" presetSubtype="0" fill="hold" grpId="0" nodeType="withEffect">
                                  <p:stCondLst>
                                    <p:cond delay="50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500"/>
                                        <p:tgtEl>
                                          <p:spTgt spid="5"/>
                                        </p:tgtEl>
                                      </p:cBhvr>
                                    </p:animEffect>
                                  </p:childTnLst>
                                </p:cTn>
                              </p:par>
                              <p:par>
                                <p:cTn id="14" presetID="10" presetClass="entr" presetSubtype="0" fill="hold" grpId="0" nodeType="withEffect">
                                  <p:stCondLst>
                                    <p:cond delay="500"/>
                                  </p:stCondLst>
                                  <p:childTnLst>
                                    <p:set>
                                      <p:cBhvr>
                                        <p:cTn id="15" dur="1" fill="hold">
                                          <p:stCondLst>
                                            <p:cond delay="0"/>
                                          </p:stCondLst>
                                        </p:cTn>
                                        <p:tgtEl>
                                          <p:spTgt spid="6"/>
                                        </p:tgtEl>
                                        <p:attrNameLst>
                                          <p:attrName>style.visibility</p:attrName>
                                        </p:attrNameLst>
                                      </p:cBhvr>
                                      <p:to>
                                        <p:strVal val="visible"/>
                                      </p:to>
                                    </p:set>
                                    <p:animEffect transition="in" filter="fade">
                                      <p:cBhvr>
                                        <p:cTn id="16"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Foto 0">
            <a:extLst>
              <a:ext uri="{FF2B5EF4-FFF2-40B4-BE49-F238E27FC236}">
                <a16:creationId xmlns:a16="http://schemas.microsoft.com/office/drawing/2014/main" id="{6D3E4135-A10C-40C9-BBE6-F924671E2A5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3645445" cy="7675563"/>
          </a:xfrm>
          <a:prstGeom prst="rect">
            <a:avLst/>
          </a:prstGeom>
        </p:spPr>
      </p:pic>
      <p:pic>
        <p:nvPicPr>
          <p:cNvPr id="3" name="Foto 1">
            <a:extLst>
              <a:ext uri="{FF2B5EF4-FFF2-40B4-BE49-F238E27FC236}">
                <a16:creationId xmlns:a16="http://schemas.microsoft.com/office/drawing/2014/main" id="{49205A38-5826-4764-A73B-D0368662CDF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52" y="0"/>
            <a:ext cx="13645445" cy="7675563"/>
          </a:xfrm>
          <a:prstGeom prst="rect">
            <a:avLst/>
          </a:prstGeom>
        </p:spPr>
      </p:pic>
      <p:pic>
        <p:nvPicPr>
          <p:cNvPr id="8" name="Foto 2">
            <a:extLst>
              <a:ext uri="{FF2B5EF4-FFF2-40B4-BE49-F238E27FC236}">
                <a16:creationId xmlns:a16="http://schemas.microsoft.com/office/drawing/2014/main" id="{A0FBC116-56F7-41EC-9023-BB4FA26DCFD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3645445" cy="7675563"/>
          </a:xfrm>
          <a:prstGeom prst="rect">
            <a:avLst/>
          </a:prstGeom>
        </p:spPr>
      </p:pic>
      <p:pic>
        <p:nvPicPr>
          <p:cNvPr id="7" name="Rám">
            <a:extLst>
              <a:ext uri="{FF2B5EF4-FFF2-40B4-BE49-F238E27FC236}">
                <a16:creationId xmlns:a16="http://schemas.microsoft.com/office/drawing/2014/main" id="{BDBA5414-E2B1-4A26-BBA5-403DEC0C585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52" y="0"/>
            <a:ext cx="13645445" cy="7675563"/>
          </a:xfrm>
          <a:prstGeom prst="rect">
            <a:avLst/>
          </a:prstGeom>
        </p:spPr>
      </p:pic>
      <p:sp>
        <p:nvSpPr>
          <p:cNvPr id="5" name="Autor">
            <a:extLst>
              <a:ext uri="{FF2B5EF4-FFF2-40B4-BE49-F238E27FC236}">
                <a16:creationId xmlns:a16="http://schemas.microsoft.com/office/drawing/2014/main" id="{0C0FE959-2594-4CA7-8BC2-95C3E5BA3938}"/>
              </a:ext>
            </a:extLst>
          </p:cNvPr>
          <p:cNvSpPr/>
          <p:nvPr/>
        </p:nvSpPr>
        <p:spPr>
          <a:xfrm>
            <a:off x="11791757" y="7101242"/>
            <a:ext cx="1283855" cy="272415"/>
          </a:xfrm>
          <a:prstGeom prst="flowChartAlternateProcess">
            <a:avLst/>
          </a:prstGeom>
          <a:gradFill flip="none" rotWithShape="1">
            <a:gsLst>
              <a:gs pos="100000">
                <a:schemeClr val="accent2">
                  <a:lumMod val="60000"/>
                  <a:lumOff val="40000"/>
                </a:schemeClr>
              </a:gs>
              <a:gs pos="2000">
                <a:schemeClr val="accent2">
                  <a:lumMod val="60000"/>
                  <a:lumOff val="40000"/>
                </a:schemeClr>
              </a:gs>
              <a:gs pos="48632">
                <a:schemeClr val="accent2">
                  <a:lumMod val="50000"/>
                </a:schemeClr>
              </a:gs>
              <a:gs pos="14000">
                <a:schemeClr val="accent2">
                  <a:lumMod val="75000"/>
                </a:schemeClr>
              </a:gs>
              <a:gs pos="86000">
                <a:schemeClr val="accent2">
                  <a:lumMod val="75000"/>
                </a:schemeClr>
              </a:gs>
            </a:gsLst>
            <a:lin ang="10800000" scaled="1"/>
            <a:tileRect/>
          </a:gradFill>
          <a:ln>
            <a:solidFill>
              <a:schemeClr val="bg1"/>
            </a:solidFill>
          </a:ln>
          <a:effectLst>
            <a:softEdge rad="0"/>
          </a:effectLst>
        </p:spPr>
        <p:txBody>
          <a:bodyPr wrap="none" lIns="72000" tIns="0" rIns="72000" bIns="0" rtlCol="0">
            <a:spAutoFit/>
          </a:bodyPr>
          <a:lstStyle/>
          <a:p>
            <a:pPr algn="r" defTabSz="864042"/>
            <a:r>
              <a:rPr lang="sk-SK" sz="1600" b="1" kern="0">
                <a:solidFill>
                  <a:prstClr val="white"/>
                </a:solidFill>
                <a:effectLst>
                  <a:outerShdw blurRad="38100" dist="38100" dir="2700000" algn="tl">
                    <a:srgbClr val="000000">
                      <a:alpha val="43137"/>
                    </a:srgbClr>
                  </a:outerShdw>
                </a:effectLst>
                <a:latin typeface="AngsanaUPC" panose="02020603050405020304" pitchFamily="18" charset="-34"/>
                <a:cs typeface="AngsanaUPC" panose="02020603050405020304" pitchFamily="18" charset="-34"/>
              </a:rPr>
              <a:t>Photo © Sekerka D</a:t>
            </a:r>
            <a:endParaRPr lang="en-US" sz="1600" b="1" kern="0">
              <a:solidFill>
                <a:prstClr val="white"/>
              </a:solidFill>
              <a:effectLst>
                <a:outerShdw blurRad="38100" dist="38100" dir="2700000" algn="tl">
                  <a:srgbClr val="000000">
                    <a:alpha val="43137"/>
                  </a:srgbClr>
                </a:outerShdw>
              </a:effectLst>
              <a:latin typeface="AngsanaUPC" panose="02020603050405020304" pitchFamily="18" charset="-34"/>
              <a:cs typeface="AngsanaUPC" panose="02020603050405020304" pitchFamily="18" charset="-34"/>
            </a:endParaRPr>
          </a:p>
        </p:txBody>
      </p:sp>
      <p:sp>
        <p:nvSpPr>
          <p:cNvPr id="6" name="Popis">
            <a:extLst>
              <a:ext uri="{FF2B5EF4-FFF2-40B4-BE49-F238E27FC236}">
                <a16:creationId xmlns:a16="http://schemas.microsoft.com/office/drawing/2014/main" id="{9EBA27C6-827F-4DEB-883F-1C657F74F54F}"/>
              </a:ext>
            </a:extLst>
          </p:cNvPr>
          <p:cNvSpPr/>
          <p:nvPr/>
        </p:nvSpPr>
        <p:spPr>
          <a:xfrm>
            <a:off x="570538" y="6965034"/>
            <a:ext cx="1968029" cy="360000"/>
          </a:xfrm>
          <a:prstGeom prst="flowChartAlternateProcess">
            <a:avLst/>
          </a:prstGeom>
          <a:gradFill flip="none" rotWithShape="1">
            <a:gsLst>
              <a:gs pos="100000">
                <a:schemeClr val="bg1">
                  <a:lumMod val="75000"/>
                </a:schemeClr>
              </a:gs>
              <a:gs pos="2000">
                <a:schemeClr val="bg1">
                  <a:lumMod val="75000"/>
                </a:schemeClr>
              </a:gs>
              <a:gs pos="48632">
                <a:schemeClr val="tx1">
                  <a:lumMod val="85000"/>
                  <a:lumOff val="15000"/>
                </a:schemeClr>
              </a:gs>
              <a:gs pos="14000">
                <a:schemeClr val="tx1">
                  <a:lumMod val="65000"/>
                  <a:lumOff val="35000"/>
                </a:schemeClr>
              </a:gs>
              <a:gs pos="86000">
                <a:schemeClr val="tx1">
                  <a:lumMod val="65000"/>
                  <a:lumOff val="35000"/>
                </a:schemeClr>
              </a:gs>
            </a:gsLst>
            <a:lin ang="10800000" scaled="1"/>
            <a:tileRect/>
          </a:gradFill>
          <a:ln>
            <a:solidFill>
              <a:schemeClr val="bg1"/>
            </a:solidFill>
          </a:ln>
          <a:effectLst>
            <a:softEdge rad="0"/>
          </a:effectLst>
        </p:spPr>
        <p:txBody>
          <a:bodyPr wrap="none" lIns="144000" tIns="0" rIns="144000" bIns="0" rtlCol="0">
            <a:spAutoFit/>
          </a:bodyPr>
          <a:lstStyle/>
          <a:p>
            <a:pPr defTabSz="864042"/>
            <a:r>
              <a:rPr lang="sk-SK" sz="2400" b="1" kern="0">
                <a:solidFill>
                  <a:prstClr val="white"/>
                </a:solidFill>
                <a:effectLst>
                  <a:outerShdw blurRad="38100" dist="38100" dir="2700000" algn="tl">
                    <a:srgbClr val="000000">
                      <a:alpha val="43137"/>
                    </a:srgbClr>
                  </a:outerShdw>
                </a:effectLst>
                <a:latin typeface="AngsanaUPC" panose="02020603050405020304" pitchFamily="18" charset="-34"/>
                <a:cs typeface="AngsanaUPC" panose="02020603050405020304" pitchFamily="18" charset="-34"/>
              </a:rPr>
              <a:t>The Luxor Temple</a:t>
            </a:r>
            <a:endParaRPr lang="en-US" sz="2400" b="1" kern="0">
              <a:solidFill>
                <a:prstClr val="white"/>
              </a:solidFill>
              <a:effectLst>
                <a:outerShdw blurRad="38100" dist="38100" dir="2700000" algn="tl">
                  <a:srgbClr val="000000">
                    <a:alpha val="43137"/>
                  </a:srgbClr>
                </a:outerShdw>
              </a:effectLst>
              <a:latin typeface="AngsanaUPC" panose="02020603050405020304" pitchFamily="18" charset="-34"/>
              <a:cs typeface="AngsanaUPC" panose="02020603050405020304" pitchFamily="18" charset="-34"/>
            </a:endParaRPr>
          </a:p>
        </p:txBody>
      </p:sp>
    </p:spTree>
    <p:extLst>
      <p:ext uri="{BB962C8B-B14F-4D97-AF65-F5344CB8AC3E}">
        <p14:creationId xmlns:p14="http://schemas.microsoft.com/office/powerpoint/2010/main" val="4271959161"/>
      </p:ext>
    </p:extLst>
  </p:cSld>
  <p:clrMapOvr>
    <a:masterClrMapping/>
  </p:clrMapOvr>
  <mc:AlternateContent xmlns:mc="http://schemas.openxmlformats.org/markup-compatibility/2006" xmlns:p14="http://schemas.microsoft.com/office/powerpoint/2010/main">
    <mc:Choice Requires="p14">
      <p:transition p14:dur="250" advClick="0" advTm="4000">
        <p:fade/>
      </p:transition>
    </mc:Choice>
    <mc:Fallback xmlns="">
      <p:transition advClick="0" advTm="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withEffect">
                                  <p:stCondLst>
                                    <p:cond delay="250"/>
                                  </p:stCondLst>
                                  <p:childTnLst>
                                    <p:set>
                                      <p:cBhvr>
                                        <p:cTn id="6" dur="1" fill="hold">
                                          <p:stCondLst>
                                            <p:cond delay="0"/>
                                          </p:stCondLst>
                                        </p:cTn>
                                        <p:tgtEl>
                                          <p:spTgt spid="3"/>
                                        </p:tgtEl>
                                        <p:attrNameLst>
                                          <p:attrName>style.visibility</p:attrName>
                                        </p:attrNameLst>
                                      </p:cBhvr>
                                      <p:to>
                                        <p:strVal val="visible"/>
                                      </p:to>
                                    </p:set>
                                    <p:animEffect transition="in" filter="circle(in)">
                                      <p:cBhvr>
                                        <p:cTn id="7" dur="2000"/>
                                        <p:tgtEl>
                                          <p:spTgt spid="3"/>
                                        </p:tgtEl>
                                      </p:cBhvr>
                                    </p:animEffect>
                                  </p:childTnLst>
                                </p:cTn>
                              </p:par>
                              <p:par>
                                <p:cTn id="8" presetID="10" presetClass="entr" presetSubtype="0" fill="hold" nodeType="withEffect">
                                  <p:stCondLst>
                                    <p:cond delay="1000"/>
                                  </p:stCondLst>
                                  <p:childTnLst>
                                    <p:set>
                                      <p:cBhvr>
                                        <p:cTn id="9" dur="1" fill="hold">
                                          <p:stCondLst>
                                            <p:cond delay="0"/>
                                          </p:stCondLst>
                                        </p:cTn>
                                        <p:tgtEl>
                                          <p:spTgt spid="8"/>
                                        </p:tgtEl>
                                        <p:attrNameLst>
                                          <p:attrName>style.visibility</p:attrName>
                                        </p:attrNameLst>
                                      </p:cBhvr>
                                      <p:to>
                                        <p:strVal val="visible"/>
                                      </p:to>
                                    </p:set>
                                    <p:animEffect transition="in" filter="fade">
                                      <p:cBhvr>
                                        <p:cTn id="10" dur="1500"/>
                                        <p:tgtEl>
                                          <p:spTgt spid="8"/>
                                        </p:tgtEl>
                                      </p:cBhvr>
                                    </p:animEffect>
                                  </p:childTnLst>
                                </p:cTn>
                              </p:par>
                              <p:par>
                                <p:cTn id="11" presetID="10" presetClass="entr" presetSubtype="0" fill="hold" grpId="0" nodeType="withEffect">
                                  <p:stCondLst>
                                    <p:cond delay="50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500"/>
                                        <p:tgtEl>
                                          <p:spTgt spid="5"/>
                                        </p:tgtEl>
                                      </p:cBhvr>
                                    </p:animEffect>
                                  </p:childTnLst>
                                </p:cTn>
                              </p:par>
                              <p:par>
                                <p:cTn id="14" presetID="10" presetClass="entr" presetSubtype="0" fill="hold" grpId="0" nodeType="withEffect">
                                  <p:stCondLst>
                                    <p:cond delay="500"/>
                                  </p:stCondLst>
                                  <p:childTnLst>
                                    <p:set>
                                      <p:cBhvr>
                                        <p:cTn id="15" dur="1" fill="hold">
                                          <p:stCondLst>
                                            <p:cond delay="0"/>
                                          </p:stCondLst>
                                        </p:cTn>
                                        <p:tgtEl>
                                          <p:spTgt spid="6"/>
                                        </p:tgtEl>
                                        <p:attrNameLst>
                                          <p:attrName>style.visibility</p:attrName>
                                        </p:attrNameLst>
                                      </p:cBhvr>
                                      <p:to>
                                        <p:strVal val="visible"/>
                                      </p:to>
                                    </p:set>
                                    <p:animEffect transition="in" filter="fade">
                                      <p:cBhvr>
                                        <p:cTn id="16"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Foto 0">
            <a:extLst>
              <a:ext uri="{FF2B5EF4-FFF2-40B4-BE49-F238E27FC236}">
                <a16:creationId xmlns:a16="http://schemas.microsoft.com/office/drawing/2014/main" id="{F06E98A4-C684-462F-BEB0-B88DF6B098E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3645445" cy="7675563"/>
          </a:xfrm>
          <a:prstGeom prst="rect">
            <a:avLst/>
          </a:prstGeom>
        </p:spPr>
      </p:pic>
      <p:pic>
        <p:nvPicPr>
          <p:cNvPr id="3" name="Foto 1">
            <a:extLst>
              <a:ext uri="{FF2B5EF4-FFF2-40B4-BE49-F238E27FC236}">
                <a16:creationId xmlns:a16="http://schemas.microsoft.com/office/drawing/2014/main" id="{49205A38-5826-4764-A73B-D0368662CDF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52" y="0"/>
            <a:ext cx="13645445" cy="7675563"/>
          </a:xfrm>
          <a:prstGeom prst="rect">
            <a:avLst/>
          </a:prstGeom>
        </p:spPr>
      </p:pic>
      <p:pic>
        <p:nvPicPr>
          <p:cNvPr id="8" name="Foto 2">
            <a:extLst>
              <a:ext uri="{FF2B5EF4-FFF2-40B4-BE49-F238E27FC236}">
                <a16:creationId xmlns:a16="http://schemas.microsoft.com/office/drawing/2014/main" id="{20C5BD5A-3E1C-4CE4-B060-EABFA1E249A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3645445" cy="7675563"/>
          </a:xfrm>
          <a:prstGeom prst="rect">
            <a:avLst/>
          </a:prstGeom>
        </p:spPr>
      </p:pic>
      <p:pic>
        <p:nvPicPr>
          <p:cNvPr id="7" name="Rám">
            <a:extLst>
              <a:ext uri="{FF2B5EF4-FFF2-40B4-BE49-F238E27FC236}">
                <a16:creationId xmlns:a16="http://schemas.microsoft.com/office/drawing/2014/main" id="{BDBA5414-E2B1-4A26-BBA5-403DEC0C585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52" y="0"/>
            <a:ext cx="13645445" cy="7675563"/>
          </a:xfrm>
          <a:prstGeom prst="rect">
            <a:avLst/>
          </a:prstGeom>
        </p:spPr>
      </p:pic>
      <p:sp>
        <p:nvSpPr>
          <p:cNvPr id="5" name="Autor">
            <a:extLst>
              <a:ext uri="{FF2B5EF4-FFF2-40B4-BE49-F238E27FC236}">
                <a16:creationId xmlns:a16="http://schemas.microsoft.com/office/drawing/2014/main" id="{0C0FE959-2594-4CA7-8BC2-95C3E5BA3938}"/>
              </a:ext>
            </a:extLst>
          </p:cNvPr>
          <p:cNvSpPr/>
          <p:nvPr/>
        </p:nvSpPr>
        <p:spPr>
          <a:xfrm>
            <a:off x="11791757" y="7101242"/>
            <a:ext cx="1283855" cy="272415"/>
          </a:xfrm>
          <a:prstGeom prst="flowChartAlternateProcess">
            <a:avLst/>
          </a:prstGeom>
          <a:gradFill flip="none" rotWithShape="1">
            <a:gsLst>
              <a:gs pos="100000">
                <a:schemeClr val="accent2">
                  <a:lumMod val="60000"/>
                  <a:lumOff val="40000"/>
                </a:schemeClr>
              </a:gs>
              <a:gs pos="2000">
                <a:schemeClr val="accent2">
                  <a:lumMod val="60000"/>
                  <a:lumOff val="40000"/>
                </a:schemeClr>
              </a:gs>
              <a:gs pos="48632">
                <a:schemeClr val="accent2">
                  <a:lumMod val="50000"/>
                </a:schemeClr>
              </a:gs>
              <a:gs pos="14000">
                <a:schemeClr val="accent2">
                  <a:lumMod val="75000"/>
                </a:schemeClr>
              </a:gs>
              <a:gs pos="86000">
                <a:schemeClr val="accent2">
                  <a:lumMod val="75000"/>
                </a:schemeClr>
              </a:gs>
            </a:gsLst>
            <a:lin ang="10800000" scaled="1"/>
            <a:tileRect/>
          </a:gradFill>
          <a:ln>
            <a:solidFill>
              <a:schemeClr val="bg1"/>
            </a:solidFill>
          </a:ln>
          <a:effectLst>
            <a:softEdge rad="0"/>
          </a:effectLst>
        </p:spPr>
        <p:txBody>
          <a:bodyPr wrap="none" lIns="72000" tIns="0" rIns="72000" bIns="0" rtlCol="0">
            <a:spAutoFit/>
          </a:bodyPr>
          <a:lstStyle/>
          <a:p>
            <a:pPr algn="r" defTabSz="864042"/>
            <a:r>
              <a:rPr lang="sk-SK" sz="1600" b="1" kern="0">
                <a:solidFill>
                  <a:prstClr val="white"/>
                </a:solidFill>
                <a:effectLst>
                  <a:outerShdw blurRad="38100" dist="38100" dir="2700000" algn="tl">
                    <a:srgbClr val="000000">
                      <a:alpha val="43137"/>
                    </a:srgbClr>
                  </a:outerShdw>
                </a:effectLst>
                <a:latin typeface="AngsanaUPC" panose="02020603050405020304" pitchFamily="18" charset="-34"/>
                <a:cs typeface="AngsanaUPC" panose="02020603050405020304" pitchFamily="18" charset="-34"/>
              </a:rPr>
              <a:t>Photo © Sekerka D</a:t>
            </a:r>
            <a:endParaRPr lang="en-US" sz="1600" b="1" kern="0">
              <a:solidFill>
                <a:prstClr val="white"/>
              </a:solidFill>
              <a:effectLst>
                <a:outerShdw blurRad="38100" dist="38100" dir="2700000" algn="tl">
                  <a:srgbClr val="000000">
                    <a:alpha val="43137"/>
                  </a:srgbClr>
                </a:outerShdw>
              </a:effectLst>
              <a:latin typeface="AngsanaUPC" panose="02020603050405020304" pitchFamily="18" charset="-34"/>
              <a:cs typeface="AngsanaUPC" panose="02020603050405020304" pitchFamily="18" charset="-34"/>
            </a:endParaRPr>
          </a:p>
        </p:txBody>
      </p:sp>
      <p:sp>
        <p:nvSpPr>
          <p:cNvPr id="6" name="Popis">
            <a:extLst>
              <a:ext uri="{FF2B5EF4-FFF2-40B4-BE49-F238E27FC236}">
                <a16:creationId xmlns:a16="http://schemas.microsoft.com/office/drawing/2014/main" id="{5E9F035D-485A-4612-A530-A7746B423831}"/>
              </a:ext>
            </a:extLst>
          </p:cNvPr>
          <p:cNvSpPr/>
          <p:nvPr/>
        </p:nvSpPr>
        <p:spPr>
          <a:xfrm>
            <a:off x="570538" y="6965034"/>
            <a:ext cx="2630747" cy="360000"/>
          </a:xfrm>
          <a:prstGeom prst="flowChartAlternateProcess">
            <a:avLst/>
          </a:prstGeom>
          <a:gradFill flip="none" rotWithShape="1">
            <a:gsLst>
              <a:gs pos="100000">
                <a:schemeClr val="bg1">
                  <a:lumMod val="75000"/>
                </a:schemeClr>
              </a:gs>
              <a:gs pos="2000">
                <a:schemeClr val="bg1">
                  <a:lumMod val="75000"/>
                </a:schemeClr>
              </a:gs>
              <a:gs pos="48632">
                <a:schemeClr val="tx1">
                  <a:lumMod val="85000"/>
                  <a:lumOff val="15000"/>
                </a:schemeClr>
              </a:gs>
              <a:gs pos="14000">
                <a:schemeClr val="tx1">
                  <a:lumMod val="65000"/>
                  <a:lumOff val="35000"/>
                </a:schemeClr>
              </a:gs>
              <a:gs pos="86000">
                <a:schemeClr val="tx1">
                  <a:lumMod val="65000"/>
                  <a:lumOff val="35000"/>
                </a:schemeClr>
              </a:gs>
            </a:gsLst>
            <a:lin ang="10800000" scaled="1"/>
            <a:tileRect/>
          </a:gradFill>
          <a:ln>
            <a:solidFill>
              <a:schemeClr val="bg1"/>
            </a:solidFill>
          </a:ln>
          <a:effectLst>
            <a:softEdge rad="0"/>
          </a:effectLst>
        </p:spPr>
        <p:txBody>
          <a:bodyPr wrap="none" lIns="144000" tIns="0" rIns="144000" bIns="0" rtlCol="0">
            <a:spAutoFit/>
          </a:bodyPr>
          <a:lstStyle/>
          <a:p>
            <a:pPr defTabSz="864042"/>
            <a:r>
              <a:rPr lang="sk-SK" sz="2400" b="1" kern="0">
                <a:solidFill>
                  <a:prstClr val="white"/>
                </a:solidFill>
                <a:effectLst>
                  <a:outerShdw blurRad="38100" dist="38100" dir="2700000" algn="tl">
                    <a:srgbClr val="000000">
                      <a:alpha val="43137"/>
                    </a:srgbClr>
                  </a:outerShdw>
                </a:effectLst>
                <a:latin typeface="AngsanaUPC" panose="02020603050405020304" pitchFamily="18" charset="-34"/>
                <a:cs typeface="AngsanaUPC" panose="02020603050405020304" pitchFamily="18" charset="-34"/>
              </a:rPr>
              <a:t>Colossi of Memnon, Luxor</a:t>
            </a:r>
            <a:endParaRPr lang="en-US" sz="2400" b="1" kern="0">
              <a:solidFill>
                <a:prstClr val="white"/>
              </a:solidFill>
              <a:effectLst>
                <a:outerShdw blurRad="38100" dist="38100" dir="2700000" algn="tl">
                  <a:srgbClr val="000000">
                    <a:alpha val="43137"/>
                  </a:srgbClr>
                </a:outerShdw>
              </a:effectLst>
              <a:latin typeface="AngsanaUPC" panose="02020603050405020304" pitchFamily="18" charset="-34"/>
              <a:cs typeface="AngsanaUPC" panose="02020603050405020304" pitchFamily="18" charset="-34"/>
            </a:endParaRPr>
          </a:p>
        </p:txBody>
      </p:sp>
    </p:spTree>
    <p:extLst>
      <p:ext uri="{BB962C8B-B14F-4D97-AF65-F5344CB8AC3E}">
        <p14:creationId xmlns:p14="http://schemas.microsoft.com/office/powerpoint/2010/main" val="3222850832"/>
      </p:ext>
    </p:extLst>
  </p:cSld>
  <p:clrMapOvr>
    <a:masterClrMapping/>
  </p:clrMapOvr>
  <mc:AlternateContent xmlns:mc="http://schemas.openxmlformats.org/markup-compatibility/2006" xmlns:p14="http://schemas.microsoft.com/office/powerpoint/2010/main">
    <mc:Choice Requires="p14">
      <p:transition p14:dur="250" advClick="0" advTm="4000">
        <p:fade/>
      </p:transition>
    </mc:Choice>
    <mc:Fallback xmlns="">
      <p:transition advClick="0" advTm="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withEffect">
                                  <p:stCondLst>
                                    <p:cond delay="250"/>
                                  </p:stCondLst>
                                  <p:childTnLst>
                                    <p:set>
                                      <p:cBhvr>
                                        <p:cTn id="6" dur="1" fill="hold">
                                          <p:stCondLst>
                                            <p:cond delay="0"/>
                                          </p:stCondLst>
                                        </p:cTn>
                                        <p:tgtEl>
                                          <p:spTgt spid="3"/>
                                        </p:tgtEl>
                                        <p:attrNameLst>
                                          <p:attrName>style.visibility</p:attrName>
                                        </p:attrNameLst>
                                      </p:cBhvr>
                                      <p:to>
                                        <p:strVal val="visible"/>
                                      </p:to>
                                    </p:set>
                                    <p:animEffect transition="in" filter="circle(in)">
                                      <p:cBhvr>
                                        <p:cTn id="7" dur="2000"/>
                                        <p:tgtEl>
                                          <p:spTgt spid="3"/>
                                        </p:tgtEl>
                                      </p:cBhvr>
                                    </p:animEffect>
                                  </p:childTnLst>
                                </p:cTn>
                              </p:par>
                              <p:par>
                                <p:cTn id="8" presetID="10" presetClass="entr" presetSubtype="0" fill="hold" nodeType="withEffect">
                                  <p:stCondLst>
                                    <p:cond delay="1000"/>
                                  </p:stCondLst>
                                  <p:childTnLst>
                                    <p:set>
                                      <p:cBhvr>
                                        <p:cTn id="9" dur="1" fill="hold">
                                          <p:stCondLst>
                                            <p:cond delay="0"/>
                                          </p:stCondLst>
                                        </p:cTn>
                                        <p:tgtEl>
                                          <p:spTgt spid="8"/>
                                        </p:tgtEl>
                                        <p:attrNameLst>
                                          <p:attrName>style.visibility</p:attrName>
                                        </p:attrNameLst>
                                      </p:cBhvr>
                                      <p:to>
                                        <p:strVal val="visible"/>
                                      </p:to>
                                    </p:set>
                                    <p:animEffect transition="in" filter="fade">
                                      <p:cBhvr>
                                        <p:cTn id="10" dur="1500"/>
                                        <p:tgtEl>
                                          <p:spTgt spid="8"/>
                                        </p:tgtEl>
                                      </p:cBhvr>
                                    </p:animEffect>
                                  </p:childTnLst>
                                </p:cTn>
                              </p:par>
                              <p:par>
                                <p:cTn id="11" presetID="10" presetClass="entr" presetSubtype="0" fill="hold" grpId="0" nodeType="withEffect">
                                  <p:stCondLst>
                                    <p:cond delay="50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500"/>
                                        <p:tgtEl>
                                          <p:spTgt spid="5"/>
                                        </p:tgtEl>
                                      </p:cBhvr>
                                    </p:animEffect>
                                  </p:childTnLst>
                                </p:cTn>
                              </p:par>
                              <p:par>
                                <p:cTn id="14" presetID="10" presetClass="entr" presetSubtype="0" fill="hold" grpId="0" nodeType="withEffect">
                                  <p:stCondLst>
                                    <p:cond delay="500"/>
                                  </p:stCondLst>
                                  <p:childTnLst>
                                    <p:set>
                                      <p:cBhvr>
                                        <p:cTn id="15" dur="1" fill="hold">
                                          <p:stCondLst>
                                            <p:cond delay="0"/>
                                          </p:stCondLst>
                                        </p:cTn>
                                        <p:tgtEl>
                                          <p:spTgt spid="6"/>
                                        </p:tgtEl>
                                        <p:attrNameLst>
                                          <p:attrName>style.visibility</p:attrName>
                                        </p:attrNameLst>
                                      </p:cBhvr>
                                      <p:to>
                                        <p:strVal val="visible"/>
                                      </p:to>
                                    </p:set>
                                    <p:animEffect transition="in" filter="fade">
                                      <p:cBhvr>
                                        <p:cTn id="16"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Foto 0">
            <a:extLst>
              <a:ext uri="{FF2B5EF4-FFF2-40B4-BE49-F238E27FC236}">
                <a16:creationId xmlns:a16="http://schemas.microsoft.com/office/drawing/2014/main" id="{1800DE70-8F14-4B1D-AE84-35B04AAE8BB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3645445" cy="7675563"/>
          </a:xfrm>
          <a:prstGeom prst="rect">
            <a:avLst/>
          </a:prstGeom>
        </p:spPr>
      </p:pic>
      <p:pic>
        <p:nvPicPr>
          <p:cNvPr id="3" name="Foto 1">
            <a:extLst>
              <a:ext uri="{FF2B5EF4-FFF2-40B4-BE49-F238E27FC236}">
                <a16:creationId xmlns:a16="http://schemas.microsoft.com/office/drawing/2014/main" id="{49205A38-5826-4764-A73B-D0368662CDF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52" y="0"/>
            <a:ext cx="13645445" cy="7675563"/>
          </a:xfrm>
          <a:prstGeom prst="rect">
            <a:avLst/>
          </a:prstGeom>
        </p:spPr>
      </p:pic>
      <p:pic>
        <p:nvPicPr>
          <p:cNvPr id="8" name="Foto 2">
            <a:extLst>
              <a:ext uri="{FF2B5EF4-FFF2-40B4-BE49-F238E27FC236}">
                <a16:creationId xmlns:a16="http://schemas.microsoft.com/office/drawing/2014/main" id="{265D3EAC-0E6C-4734-B31A-B213C4757CD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3645445" cy="7675563"/>
          </a:xfrm>
          <a:prstGeom prst="rect">
            <a:avLst/>
          </a:prstGeom>
        </p:spPr>
      </p:pic>
      <p:pic>
        <p:nvPicPr>
          <p:cNvPr id="7" name="Rám">
            <a:extLst>
              <a:ext uri="{FF2B5EF4-FFF2-40B4-BE49-F238E27FC236}">
                <a16:creationId xmlns:a16="http://schemas.microsoft.com/office/drawing/2014/main" id="{BDBA5414-E2B1-4A26-BBA5-403DEC0C585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52" y="0"/>
            <a:ext cx="13645445" cy="7675563"/>
          </a:xfrm>
          <a:prstGeom prst="rect">
            <a:avLst/>
          </a:prstGeom>
        </p:spPr>
      </p:pic>
      <p:sp>
        <p:nvSpPr>
          <p:cNvPr id="5" name="Autor">
            <a:extLst>
              <a:ext uri="{FF2B5EF4-FFF2-40B4-BE49-F238E27FC236}">
                <a16:creationId xmlns:a16="http://schemas.microsoft.com/office/drawing/2014/main" id="{0C0FE959-2594-4CA7-8BC2-95C3E5BA3938}"/>
              </a:ext>
            </a:extLst>
          </p:cNvPr>
          <p:cNvSpPr/>
          <p:nvPr/>
        </p:nvSpPr>
        <p:spPr>
          <a:xfrm>
            <a:off x="11791757" y="7101242"/>
            <a:ext cx="1283855" cy="272415"/>
          </a:xfrm>
          <a:prstGeom prst="flowChartAlternateProcess">
            <a:avLst/>
          </a:prstGeom>
          <a:gradFill flip="none" rotWithShape="1">
            <a:gsLst>
              <a:gs pos="100000">
                <a:schemeClr val="accent2">
                  <a:lumMod val="60000"/>
                  <a:lumOff val="40000"/>
                </a:schemeClr>
              </a:gs>
              <a:gs pos="2000">
                <a:schemeClr val="accent2">
                  <a:lumMod val="60000"/>
                  <a:lumOff val="40000"/>
                </a:schemeClr>
              </a:gs>
              <a:gs pos="48632">
                <a:schemeClr val="accent2">
                  <a:lumMod val="50000"/>
                </a:schemeClr>
              </a:gs>
              <a:gs pos="14000">
                <a:schemeClr val="accent2">
                  <a:lumMod val="75000"/>
                </a:schemeClr>
              </a:gs>
              <a:gs pos="86000">
                <a:schemeClr val="accent2">
                  <a:lumMod val="75000"/>
                </a:schemeClr>
              </a:gs>
            </a:gsLst>
            <a:lin ang="10800000" scaled="1"/>
            <a:tileRect/>
          </a:gradFill>
          <a:ln>
            <a:solidFill>
              <a:schemeClr val="bg1"/>
            </a:solidFill>
          </a:ln>
          <a:effectLst>
            <a:softEdge rad="0"/>
          </a:effectLst>
        </p:spPr>
        <p:txBody>
          <a:bodyPr wrap="none" lIns="72000" tIns="0" rIns="72000" bIns="0" rtlCol="0">
            <a:spAutoFit/>
          </a:bodyPr>
          <a:lstStyle/>
          <a:p>
            <a:pPr algn="r" defTabSz="864042"/>
            <a:r>
              <a:rPr lang="sk-SK" sz="1600" b="1" kern="0">
                <a:solidFill>
                  <a:prstClr val="white"/>
                </a:solidFill>
                <a:effectLst>
                  <a:outerShdw blurRad="38100" dist="38100" dir="2700000" algn="tl">
                    <a:srgbClr val="000000">
                      <a:alpha val="43137"/>
                    </a:srgbClr>
                  </a:outerShdw>
                </a:effectLst>
                <a:latin typeface="AngsanaUPC" panose="02020603050405020304" pitchFamily="18" charset="-34"/>
                <a:cs typeface="AngsanaUPC" panose="02020603050405020304" pitchFamily="18" charset="-34"/>
              </a:rPr>
              <a:t>Photo © Sekerka D</a:t>
            </a:r>
            <a:endParaRPr lang="en-US" sz="1600" b="1" kern="0">
              <a:solidFill>
                <a:prstClr val="white"/>
              </a:solidFill>
              <a:effectLst>
                <a:outerShdw blurRad="38100" dist="38100" dir="2700000" algn="tl">
                  <a:srgbClr val="000000">
                    <a:alpha val="43137"/>
                  </a:srgbClr>
                </a:outerShdw>
              </a:effectLst>
              <a:latin typeface="AngsanaUPC" panose="02020603050405020304" pitchFamily="18" charset="-34"/>
              <a:cs typeface="AngsanaUPC" panose="02020603050405020304" pitchFamily="18" charset="-34"/>
            </a:endParaRPr>
          </a:p>
        </p:txBody>
      </p:sp>
      <p:sp>
        <p:nvSpPr>
          <p:cNvPr id="6" name="Popis">
            <a:extLst>
              <a:ext uri="{FF2B5EF4-FFF2-40B4-BE49-F238E27FC236}">
                <a16:creationId xmlns:a16="http://schemas.microsoft.com/office/drawing/2014/main" id="{1FDF6777-A255-4922-8CA2-0A7B23ED3869}"/>
              </a:ext>
            </a:extLst>
          </p:cNvPr>
          <p:cNvSpPr/>
          <p:nvPr/>
        </p:nvSpPr>
        <p:spPr>
          <a:xfrm>
            <a:off x="570538" y="6965034"/>
            <a:ext cx="2315139" cy="360000"/>
          </a:xfrm>
          <a:prstGeom prst="flowChartAlternateProcess">
            <a:avLst/>
          </a:prstGeom>
          <a:gradFill flip="none" rotWithShape="1">
            <a:gsLst>
              <a:gs pos="100000">
                <a:schemeClr val="bg1">
                  <a:lumMod val="75000"/>
                </a:schemeClr>
              </a:gs>
              <a:gs pos="2000">
                <a:schemeClr val="bg1">
                  <a:lumMod val="75000"/>
                </a:schemeClr>
              </a:gs>
              <a:gs pos="48632">
                <a:schemeClr val="tx1">
                  <a:lumMod val="85000"/>
                  <a:lumOff val="15000"/>
                </a:schemeClr>
              </a:gs>
              <a:gs pos="14000">
                <a:schemeClr val="tx1">
                  <a:lumMod val="65000"/>
                  <a:lumOff val="35000"/>
                </a:schemeClr>
              </a:gs>
              <a:gs pos="86000">
                <a:schemeClr val="tx1">
                  <a:lumMod val="65000"/>
                  <a:lumOff val="35000"/>
                </a:schemeClr>
              </a:gs>
            </a:gsLst>
            <a:lin ang="10800000" scaled="1"/>
            <a:tileRect/>
          </a:gradFill>
          <a:ln>
            <a:solidFill>
              <a:schemeClr val="bg1"/>
            </a:solidFill>
          </a:ln>
          <a:effectLst>
            <a:softEdge rad="0"/>
          </a:effectLst>
        </p:spPr>
        <p:txBody>
          <a:bodyPr wrap="none" lIns="144000" tIns="0" rIns="144000" bIns="0" rtlCol="0">
            <a:spAutoFit/>
          </a:bodyPr>
          <a:lstStyle/>
          <a:p>
            <a:pPr defTabSz="864042"/>
            <a:r>
              <a:rPr lang="sk-SK" sz="2400" b="1" kern="0">
                <a:solidFill>
                  <a:prstClr val="white"/>
                </a:solidFill>
                <a:effectLst>
                  <a:outerShdw blurRad="38100" dist="38100" dir="2700000" algn="tl">
                    <a:srgbClr val="000000">
                      <a:alpha val="43137"/>
                    </a:srgbClr>
                  </a:outerShdw>
                </a:effectLst>
                <a:latin typeface="AngsanaUPC" panose="02020603050405020304" pitchFamily="18" charset="-34"/>
                <a:cs typeface="AngsanaUPC" panose="02020603050405020304" pitchFamily="18" charset="-34"/>
              </a:rPr>
              <a:t>Temple of Horus, Edfu</a:t>
            </a:r>
            <a:endParaRPr lang="en-US" sz="2400" b="1" kern="0">
              <a:solidFill>
                <a:prstClr val="white"/>
              </a:solidFill>
              <a:effectLst>
                <a:outerShdw blurRad="38100" dist="38100" dir="2700000" algn="tl">
                  <a:srgbClr val="000000">
                    <a:alpha val="43137"/>
                  </a:srgbClr>
                </a:outerShdw>
              </a:effectLst>
              <a:latin typeface="AngsanaUPC" panose="02020603050405020304" pitchFamily="18" charset="-34"/>
              <a:cs typeface="AngsanaUPC" panose="02020603050405020304" pitchFamily="18" charset="-34"/>
            </a:endParaRPr>
          </a:p>
        </p:txBody>
      </p:sp>
    </p:spTree>
    <p:extLst>
      <p:ext uri="{BB962C8B-B14F-4D97-AF65-F5344CB8AC3E}">
        <p14:creationId xmlns:p14="http://schemas.microsoft.com/office/powerpoint/2010/main" val="2655610226"/>
      </p:ext>
    </p:extLst>
  </p:cSld>
  <p:clrMapOvr>
    <a:masterClrMapping/>
  </p:clrMapOvr>
  <mc:AlternateContent xmlns:mc="http://schemas.openxmlformats.org/markup-compatibility/2006" xmlns:p14="http://schemas.microsoft.com/office/powerpoint/2010/main">
    <mc:Choice Requires="p14">
      <p:transition p14:dur="250" advClick="0" advTm="4000">
        <p:fade/>
      </p:transition>
    </mc:Choice>
    <mc:Fallback xmlns="">
      <p:transition advClick="0" advTm="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withEffect">
                                  <p:stCondLst>
                                    <p:cond delay="250"/>
                                  </p:stCondLst>
                                  <p:childTnLst>
                                    <p:set>
                                      <p:cBhvr>
                                        <p:cTn id="6" dur="1" fill="hold">
                                          <p:stCondLst>
                                            <p:cond delay="0"/>
                                          </p:stCondLst>
                                        </p:cTn>
                                        <p:tgtEl>
                                          <p:spTgt spid="3"/>
                                        </p:tgtEl>
                                        <p:attrNameLst>
                                          <p:attrName>style.visibility</p:attrName>
                                        </p:attrNameLst>
                                      </p:cBhvr>
                                      <p:to>
                                        <p:strVal val="visible"/>
                                      </p:to>
                                    </p:set>
                                    <p:animEffect transition="in" filter="circle(in)">
                                      <p:cBhvr>
                                        <p:cTn id="7" dur="2000"/>
                                        <p:tgtEl>
                                          <p:spTgt spid="3"/>
                                        </p:tgtEl>
                                      </p:cBhvr>
                                    </p:animEffect>
                                  </p:childTnLst>
                                </p:cTn>
                              </p:par>
                              <p:par>
                                <p:cTn id="8" presetID="10" presetClass="entr" presetSubtype="0" fill="hold" nodeType="withEffect">
                                  <p:stCondLst>
                                    <p:cond delay="1000"/>
                                  </p:stCondLst>
                                  <p:childTnLst>
                                    <p:set>
                                      <p:cBhvr>
                                        <p:cTn id="9" dur="1" fill="hold">
                                          <p:stCondLst>
                                            <p:cond delay="0"/>
                                          </p:stCondLst>
                                        </p:cTn>
                                        <p:tgtEl>
                                          <p:spTgt spid="8"/>
                                        </p:tgtEl>
                                        <p:attrNameLst>
                                          <p:attrName>style.visibility</p:attrName>
                                        </p:attrNameLst>
                                      </p:cBhvr>
                                      <p:to>
                                        <p:strVal val="visible"/>
                                      </p:to>
                                    </p:set>
                                    <p:animEffect transition="in" filter="fade">
                                      <p:cBhvr>
                                        <p:cTn id="10" dur="1500"/>
                                        <p:tgtEl>
                                          <p:spTgt spid="8"/>
                                        </p:tgtEl>
                                      </p:cBhvr>
                                    </p:animEffect>
                                  </p:childTnLst>
                                </p:cTn>
                              </p:par>
                              <p:par>
                                <p:cTn id="11" presetID="10" presetClass="entr" presetSubtype="0" fill="hold" grpId="0" nodeType="withEffect">
                                  <p:stCondLst>
                                    <p:cond delay="50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500"/>
                                        <p:tgtEl>
                                          <p:spTgt spid="5"/>
                                        </p:tgtEl>
                                      </p:cBhvr>
                                    </p:animEffect>
                                  </p:childTnLst>
                                </p:cTn>
                              </p:par>
                              <p:par>
                                <p:cTn id="14" presetID="10" presetClass="entr" presetSubtype="0" fill="hold" grpId="0" nodeType="withEffect">
                                  <p:stCondLst>
                                    <p:cond delay="500"/>
                                  </p:stCondLst>
                                  <p:childTnLst>
                                    <p:set>
                                      <p:cBhvr>
                                        <p:cTn id="15" dur="1" fill="hold">
                                          <p:stCondLst>
                                            <p:cond delay="0"/>
                                          </p:stCondLst>
                                        </p:cTn>
                                        <p:tgtEl>
                                          <p:spTgt spid="6"/>
                                        </p:tgtEl>
                                        <p:attrNameLst>
                                          <p:attrName>style.visibility</p:attrName>
                                        </p:attrNameLst>
                                      </p:cBhvr>
                                      <p:to>
                                        <p:strVal val="visible"/>
                                      </p:to>
                                    </p:set>
                                    <p:animEffect transition="in" filter="fade">
                                      <p:cBhvr>
                                        <p:cTn id="16"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Foto 0">
            <a:extLst>
              <a:ext uri="{FF2B5EF4-FFF2-40B4-BE49-F238E27FC236}">
                <a16:creationId xmlns:a16="http://schemas.microsoft.com/office/drawing/2014/main" id="{9EE113F2-3C17-490D-B7D2-63A92D89ED2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3645445" cy="7675563"/>
          </a:xfrm>
          <a:prstGeom prst="rect">
            <a:avLst/>
          </a:prstGeom>
        </p:spPr>
      </p:pic>
      <p:pic>
        <p:nvPicPr>
          <p:cNvPr id="3" name="Foto 1">
            <a:extLst>
              <a:ext uri="{FF2B5EF4-FFF2-40B4-BE49-F238E27FC236}">
                <a16:creationId xmlns:a16="http://schemas.microsoft.com/office/drawing/2014/main" id="{49205A38-5826-4764-A73B-D0368662CDF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52" y="0"/>
            <a:ext cx="13645445" cy="7675563"/>
          </a:xfrm>
          <a:prstGeom prst="rect">
            <a:avLst/>
          </a:prstGeom>
        </p:spPr>
      </p:pic>
      <p:pic>
        <p:nvPicPr>
          <p:cNvPr id="8" name="Foto 2">
            <a:extLst>
              <a:ext uri="{FF2B5EF4-FFF2-40B4-BE49-F238E27FC236}">
                <a16:creationId xmlns:a16="http://schemas.microsoft.com/office/drawing/2014/main" id="{ECEA5A8A-6C67-4DB6-8649-12F4466AE12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3645445" cy="7675563"/>
          </a:xfrm>
          <a:prstGeom prst="rect">
            <a:avLst/>
          </a:prstGeom>
        </p:spPr>
      </p:pic>
      <p:pic>
        <p:nvPicPr>
          <p:cNvPr id="7" name="Rám">
            <a:extLst>
              <a:ext uri="{FF2B5EF4-FFF2-40B4-BE49-F238E27FC236}">
                <a16:creationId xmlns:a16="http://schemas.microsoft.com/office/drawing/2014/main" id="{BDBA5414-E2B1-4A26-BBA5-403DEC0C585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52" y="0"/>
            <a:ext cx="13645445" cy="7675563"/>
          </a:xfrm>
          <a:prstGeom prst="rect">
            <a:avLst/>
          </a:prstGeom>
        </p:spPr>
      </p:pic>
      <p:sp>
        <p:nvSpPr>
          <p:cNvPr id="5" name="Autor">
            <a:extLst>
              <a:ext uri="{FF2B5EF4-FFF2-40B4-BE49-F238E27FC236}">
                <a16:creationId xmlns:a16="http://schemas.microsoft.com/office/drawing/2014/main" id="{0C0FE959-2594-4CA7-8BC2-95C3E5BA3938}"/>
              </a:ext>
            </a:extLst>
          </p:cNvPr>
          <p:cNvSpPr/>
          <p:nvPr/>
        </p:nvSpPr>
        <p:spPr>
          <a:xfrm>
            <a:off x="11791757" y="7101242"/>
            <a:ext cx="1283855" cy="272415"/>
          </a:xfrm>
          <a:prstGeom prst="flowChartAlternateProcess">
            <a:avLst/>
          </a:prstGeom>
          <a:gradFill flip="none" rotWithShape="1">
            <a:gsLst>
              <a:gs pos="100000">
                <a:schemeClr val="accent2">
                  <a:lumMod val="60000"/>
                  <a:lumOff val="40000"/>
                </a:schemeClr>
              </a:gs>
              <a:gs pos="2000">
                <a:schemeClr val="accent2">
                  <a:lumMod val="60000"/>
                  <a:lumOff val="40000"/>
                </a:schemeClr>
              </a:gs>
              <a:gs pos="48632">
                <a:schemeClr val="accent2">
                  <a:lumMod val="50000"/>
                </a:schemeClr>
              </a:gs>
              <a:gs pos="14000">
                <a:schemeClr val="accent2">
                  <a:lumMod val="75000"/>
                </a:schemeClr>
              </a:gs>
              <a:gs pos="86000">
                <a:schemeClr val="accent2">
                  <a:lumMod val="75000"/>
                </a:schemeClr>
              </a:gs>
            </a:gsLst>
            <a:lin ang="10800000" scaled="1"/>
            <a:tileRect/>
          </a:gradFill>
          <a:ln>
            <a:solidFill>
              <a:schemeClr val="bg1"/>
            </a:solidFill>
          </a:ln>
          <a:effectLst>
            <a:softEdge rad="0"/>
          </a:effectLst>
        </p:spPr>
        <p:txBody>
          <a:bodyPr wrap="none" lIns="72000" tIns="0" rIns="72000" bIns="0" rtlCol="0">
            <a:spAutoFit/>
          </a:bodyPr>
          <a:lstStyle/>
          <a:p>
            <a:pPr algn="r" defTabSz="864042"/>
            <a:r>
              <a:rPr lang="sk-SK" sz="1600" b="1" kern="0">
                <a:solidFill>
                  <a:prstClr val="white"/>
                </a:solidFill>
                <a:effectLst>
                  <a:outerShdw blurRad="38100" dist="38100" dir="2700000" algn="tl">
                    <a:srgbClr val="000000">
                      <a:alpha val="43137"/>
                    </a:srgbClr>
                  </a:outerShdw>
                </a:effectLst>
                <a:latin typeface="AngsanaUPC" panose="02020603050405020304" pitchFamily="18" charset="-34"/>
                <a:cs typeface="AngsanaUPC" panose="02020603050405020304" pitchFamily="18" charset="-34"/>
              </a:rPr>
              <a:t>Photo © Sekerka D</a:t>
            </a:r>
            <a:endParaRPr lang="en-US" sz="1600" b="1" kern="0">
              <a:solidFill>
                <a:prstClr val="white"/>
              </a:solidFill>
              <a:effectLst>
                <a:outerShdw blurRad="38100" dist="38100" dir="2700000" algn="tl">
                  <a:srgbClr val="000000">
                    <a:alpha val="43137"/>
                  </a:srgbClr>
                </a:outerShdw>
              </a:effectLst>
              <a:latin typeface="AngsanaUPC" panose="02020603050405020304" pitchFamily="18" charset="-34"/>
              <a:cs typeface="AngsanaUPC" panose="02020603050405020304" pitchFamily="18" charset="-34"/>
            </a:endParaRPr>
          </a:p>
        </p:txBody>
      </p:sp>
      <p:sp>
        <p:nvSpPr>
          <p:cNvPr id="6" name="Popis">
            <a:extLst>
              <a:ext uri="{FF2B5EF4-FFF2-40B4-BE49-F238E27FC236}">
                <a16:creationId xmlns:a16="http://schemas.microsoft.com/office/drawing/2014/main" id="{BAD183D5-D92E-4EA3-80D8-939FE5D04BD1}"/>
              </a:ext>
            </a:extLst>
          </p:cNvPr>
          <p:cNvSpPr/>
          <p:nvPr/>
        </p:nvSpPr>
        <p:spPr>
          <a:xfrm>
            <a:off x="570538" y="6965034"/>
            <a:ext cx="2645315" cy="360000"/>
          </a:xfrm>
          <a:prstGeom prst="flowChartAlternateProcess">
            <a:avLst/>
          </a:prstGeom>
          <a:gradFill flip="none" rotWithShape="1">
            <a:gsLst>
              <a:gs pos="100000">
                <a:schemeClr val="bg1">
                  <a:lumMod val="75000"/>
                </a:schemeClr>
              </a:gs>
              <a:gs pos="2000">
                <a:schemeClr val="bg1">
                  <a:lumMod val="75000"/>
                </a:schemeClr>
              </a:gs>
              <a:gs pos="48632">
                <a:schemeClr val="tx1">
                  <a:lumMod val="85000"/>
                  <a:lumOff val="15000"/>
                </a:schemeClr>
              </a:gs>
              <a:gs pos="14000">
                <a:schemeClr val="tx1">
                  <a:lumMod val="65000"/>
                  <a:lumOff val="35000"/>
                </a:schemeClr>
              </a:gs>
              <a:gs pos="86000">
                <a:schemeClr val="tx1">
                  <a:lumMod val="65000"/>
                  <a:lumOff val="35000"/>
                </a:schemeClr>
              </a:gs>
            </a:gsLst>
            <a:lin ang="10800000" scaled="1"/>
            <a:tileRect/>
          </a:gradFill>
          <a:ln>
            <a:solidFill>
              <a:schemeClr val="bg1"/>
            </a:solidFill>
          </a:ln>
          <a:effectLst>
            <a:softEdge rad="0"/>
          </a:effectLst>
        </p:spPr>
        <p:txBody>
          <a:bodyPr wrap="none" lIns="144000" tIns="0" rIns="144000" bIns="0" rtlCol="0">
            <a:spAutoFit/>
          </a:bodyPr>
          <a:lstStyle/>
          <a:p>
            <a:pPr defTabSz="864042"/>
            <a:r>
              <a:rPr lang="sk-SK" sz="2400" b="1" kern="0">
                <a:solidFill>
                  <a:prstClr val="white"/>
                </a:solidFill>
                <a:effectLst>
                  <a:outerShdw blurRad="38100" dist="38100" dir="2700000" algn="tl">
                    <a:srgbClr val="000000">
                      <a:alpha val="43137"/>
                    </a:srgbClr>
                  </a:outerShdw>
                </a:effectLst>
                <a:latin typeface="AngsanaUPC" panose="02020603050405020304" pitchFamily="18" charset="-34"/>
                <a:cs typeface="AngsanaUPC" panose="02020603050405020304" pitchFamily="18" charset="-34"/>
              </a:rPr>
              <a:t>The Philae Temple, Aswan</a:t>
            </a:r>
          </a:p>
        </p:txBody>
      </p:sp>
    </p:spTree>
    <p:extLst>
      <p:ext uri="{BB962C8B-B14F-4D97-AF65-F5344CB8AC3E}">
        <p14:creationId xmlns:p14="http://schemas.microsoft.com/office/powerpoint/2010/main" val="997956977"/>
      </p:ext>
    </p:extLst>
  </p:cSld>
  <p:clrMapOvr>
    <a:masterClrMapping/>
  </p:clrMapOvr>
  <mc:AlternateContent xmlns:mc="http://schemas.openxmlformats.org/markup-compatibility/2006" xmlns:p14="http://schemas.microsoft.com/office/powerpoint/2010/main">
    <mc:Choice Requires="p14">
      <p:transition p14:dur="250" advClick="0" advTm="4000">
        <p:fade/>
      </p:transition>
    </mc:Choice>
    <mc:Fallback xmlns="">
      <p:transition advClick="0" advTm="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withEffect">
                                  <p:stCondLst>
                                    <p:cond delay="250"/>
                                  </p:stCondLst>
                                  <p:childTnLst>
                                    <p:set>
                                      <p:cBhvr>
                                        <p:cTn id="6" dur="1" fill="hold">
                                          <p:stCondLst>
                                            <p:cond delay="0"/>
                                          </p:stCondLst>
                                        </p:cTn>
                                        <p:tgtEl>
                                          <p:spTgt spid="3"/>
                                        </p:tgtEl>
                                        <p:attrNameLst>
                                          <p:attrName>style.visibility</p:attrName>
                                        </p:attrNameLst>
                                      </p:cBhvr>
                                      <p:to>
                                        <p:strVal val="visible"/>
                                      </p:to>
                                    </p:set>
                                    <p:animEffect transition="in" filter="circle(in)">
                                      <p:cBhvr>
                                        <p:cTn id="7" dur="2000"/>
                                        <p:tgtEl>
                                          <p:spTgt spid="3"/>
                                        </p:tgtEl>
                                      </p:cBhvr>
                                    </p:animEffect>
                                  </p:childTnLst>
                                </p:cTn>
                              </p:par>
                              <p:par>
                                <p:cTn id="8" presetID="10" presetClass="entr" presetSubtype="0" fill="hold" nodeType="withEffect">
                                  <p:stCondLst>
                                    <p:cond delay="1000"/>
                                  </p:stCondLst>
                                  <p:childTnLst>
                                    <p:set>
                                      <p:cBhvr>
                                        <p:cTn id="9" dur="1" fill="hold">
                                          <p:stCondLst>
                                            <p:cond delay="0"/>
                                          </p:stCondLst>
                                        </p:cTn>
                                        <p:tgtEl>
                                          <p:spTgt spid="8"/>
                                        </p:tgtEl>
                                        <p:attrNameLst>
                                          <p:attrName>style.visibility</p:attrName>
                                        </p:attrNameLst>
                                      </p:cBhvr>
                                      <p:to>
                                        <p:strVal val="visible"/>
                                      </p:to>
                                    </p:set>
                                    <p:animEffect transition="in" filter="fade">
                                      <p:cBhvr>
                                        <p:cTn id="10" dur="1500"/>
                                        <p:tgtEl>
                                          <p:spTgt spid="8"/>
                                        </p:tgtEl>
                                      </p:cBhvr>
                                    </p:animEffect>
                                  </p:childTnLst>
                                </p:cTn>
                              </p:par>
                              <p:par>
                                <p:cTn id="11" presetID="10" presetClass="entr" presetSubtype="0" fill="hold" grpId="0" nodeType="withEffect">
                                  <p:stCondLst>
                                    <p:cond delay="50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500"/>
                                        <p:tgtEl>
                                          <p:spTgt spid="5"/>
                                        </p:tgtEl>
                                      </p:cBhvr>
                                    </p:animEffect>
                                  </p:childTnLst>
                                </p:cTn>
                              </p:par>
                              <p:par>
                                <p:cTn id="14" presetID="10" presetClass="entr" presetSubtype="0" fill="hold" grpId="0" nodeType="withEffect">
                                  <p:stCondLst>
                                    <p:cond delay="500"/>
                                  </p:stCondLst>
                                  <p:childTnLst>
                                    <p:set>
                                      <p:cBhvr>
                                        <p:cTn id="15" dur="1" fill="hold">
                                          <p:stCondLst>
                                            <p:cond delay="0"/>
                                          </p:stCondLst>
                                        </p:cTn>
                                        <p:tgtEl>
                                          <p:spTgt spid="6"/>
                                        </p:tgtEl>
                                        <p:attrNameLst>
                                          <p:attrName>style.visibility</p:attrName>
                                        </p:attrNameLst>
                                      </p:cBhvr>
                                      <p:to>
                                        <p:strVal val="visible"/>
                                      </p:to>
                                    </p:set>
                                    <p:animEffect transition="in" filter="fade">
                                      <p:cBhvr>
                                        <p:cTn id="16"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Foto 0">
            <a:extLst>
              <a:ext uri="{FF2B5EF4-FFF2-40B4-BE49-F238E27FC236}">
                <a16:creationId xmlns:a16="http://schemas.microsoft.com/office/drawing/2014/main" id="{5A8703FB-AD66-497D-AA9E-3B6DFDF2389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3645445" cy="7675563"/>
          </a:xfrm>
          <a:prstGeom prst="rect">
            <a:avLst/>
          </a:prstGeom>
        </p:spPr>
      </p:pic>
      <p:pic>
        <p:nvPicPr>
          <p:cNvPr id="3" name="Foto 1">
            <a:extLst>
              <a:ext uri="{FF2B5EF4-FFF2-40B4-BE49-F238E27FC236}">
                <a16:creationId xmlns:a16="http://schemas.microsoft.com/office/drawing/2014/main" id="{49205A38-5826-4764-A73B-D0368662CDF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52" y="0"/>
            <a:ext cx="13645445" cy="7675563"/>
          </a:xfrm>
          <a:prstGeom prst="rect">
            <a:avLst/>
          </a:prstGeom>
        </p:spPr>
      </p:pic>
      <p:pic>
        <p:nvPicPr>
          <p:cNvPr id="9" name="Foto 2">
            <a:extLst>
              <a:ext uri="{FF2B5EF4-FFF2-40B4-BE49-F238E27FC236}">
                <a16:creationId xmlns:a16="http://schemas.microsoft.com/office/drawing/2014/main" id="{75248192-A6FE-49D1-8C9D-84624B81BB1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3645445" cy="7675563"/>
          </a:xfrm>
          <a:prstGeom prst="rect">
            <a:avLst/>
          </a:prstGeom>
        </p:spPr>
      </p:pic>
      <p:pic>
        <p:nvPicPr>
          <p:cNvPr id="7" name="Rám">
            <a:extLst>
              <a:ext uri="{FF2B5EF4-FFF2-40B4-BE49-F238E27FC236}">
                <a16:creationId xmlns:a16="http://schemas.microsoft.com/office/drawing/2014/main" id="{BDBA5414-E2B1-4A26-BBA5-403DEC0C585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52" y="0"/>
            <a:ext cx="13645445" cy="7675563"/>
          </a:xfrm>
          <a:prstGeom prst="rect">
            <a:avLst/>
          </a:prstGeom>
        </p:spPr>
      </p:pic>
      <p:sp>
        <p:nvSpPr>
          <p:cNvPr id="5" name="Autor">
            <a:extLst>
              <a:ext uri="{FF2B5EF4-FFF2-40B4-BE49-F238E27FC236}">
                <a16:creationId xmlns:a16="http://schemas.microsoft.com/office/drawing/2014/main" id="{0C0FE959-2594-4CA7-8BC2-95C3E5BA3938}"/>
              </a:ext>
            </a:extLst>
          </p:cNvPr>
          <p:cNvSpPr/>
          <p:nvPr/>
        </p:nvSpPr>
        <p:spPr>
          <a:xfrm>
            <a:off x="11791757" y="7101242"/>
            <a:ext cx="1283855" cy="272415"/>
          </a:xfrm>
          <a:prstGeom prst="flowChartAlternateProcess">
            <a:avLst/>
          </a:prstGeom>
          <a:gradFill flip="none" rotWithShape="1">
            <a:gsLst>
              <a:gs pos="100000">
                <a:schemeClr val="accent2">
                  <a:lumMod val="60000"/>
                  <a:lumOff val="40000"/>
                </a:schemeClr>
              </a:gs>
              <a:gs pos="2000">
                <a:schemeClr val="accent2">
                  <a:lumMod val="60000"/>
                  <a:lumOff val="40000"/>
                </a:schemeClr>
              </a:gs>
              <a:gs pos="48632">
                <a:schemeClr val="accent2">
                  <a:lumMod val="50000"/>
                </a:schemeClr>
              </a:gs>
              <a:gs pos="14000">
                <a:schemeClr val="accent2">
                  <a:lumMod val="75000"/>
                </a:schemeClr>
              </a:gs>
              <a:gs pos="86000">
                <a:schemeClr val="accent2">
                  <a:lumMod val="75000"/>
                </a:schemeClr>
              </a:gs>
            </a:gsLst>
            <a:lin ang="10800000" scaled="1"/>
            <a:tileRect/>
          </a:gradFill>
          <a:ln>
            <a:solidFill>
              <a:schemeClr val="bg1"/>
            </a:solidFill>
          </a:ln>
          <a:effectLst>
            <a:softEdge rad="0"/>
          </a:effectLst>
        </p:spPr>
        <p:txBody>
          <a:bodyPr wrap="none" lIns="72000" tIns="0" rIns="72000" bIns="0" rtlCol="0">
            <a:spAutoFit/>
          </a:bodyPr>
          <a:lstStyle/>
          <a:p>
            <a:pPr algn="r" defTabSz="864042"/>
            <a:r>
              <a:rPr lang="sk-SK" sz="1600" b="1" kern="0">
                <a:solidFill>
                  <a:prstClr val="white"/>
                </a:solidFill>
                <a:effectLst>
                  <a:outerShdw blurRad="38100" dist="38100" dir="2700000" algn="tl">
                    <a:srgbClr val="000000">
                      <a:alpha val="43137"/>
                    </a:srgbClr>
                  </a:outerShdw>
                </a:effectLst>
                <a:latin typeface="AngsanaUPC" panose="02020603050405020304" pitchFamily="18" charset="-34"/>
                <a:cs typeface="AngsanaUPC" panose="02020603050405020304" pitchFamily="18" charset="-34"/>
              </a:rPr>
              <a:t>Photo © Sekerka D</a:t>
            </a:r>
            <a:endParaRPr lang="en-US" sz="1600" b="1" kern="0">
              <a:solidFill>
                <a:prstClr val="white"/>
              </a:solidFill>
              <a:effectLst>
                <a:outerShdw blurRad="38100" dist="38100" dir="2700000" algn="tl">
                  <a:srgbClr val="000000">
                    <a:alpha val="43137"/>
                  </a:srgbClr>
                </a:outerShdw>
              </a:effectLst>
              <a:latin typeface="AngsanaUPC" panose="02020603050405020304" pitchFamily="18" charset="-34"/>
              <a:cs typeface="AngsanaUPC" panose="02020603050405020304" pitchFamily="18" charset="-34"/>
            </a:endParaRPr>
          </a:p>
        </p:txBody>
      </p:sp>
      <p:sp>
        <p:nvSpPr>
          <p:cNvPr id="6" name="Popis">
            <a:extLst>
              <a:ext uri="{FF2B5EF4-FFF2-40B4-BE49-F238E27FC236}">
                <a16:creationId xmlns:a16="http://schemas.microsoft.com/office/drawing/2014/main" id="{38ACF65C-3B6D-4BEF-B969-1857C50AE08F}"/>
              </a:ext>
            </a:extLst>
          </p:cNvPr>
          <p:cNvSpPr/>
          <p:nvPr/>
        </p:nvSpPr>
        <p:spPr>
          <a:xfrm>
            <a:off x="570538" y="6965034"/>
            <a:ext cx="2645315" cy="360000"/>
          </a:xfrm>
          <a:prstGeom prst="flowChartAlternateProcess">
            <a:avLst/>
          </a:prstGeom>
          <a:gradFill flip="none" rotWithShape="1">
            <a:gsLst>
              <a:gs pos="100000">
                <a:schemeClr val="bg1">
                  <a:lumMod val="75000"/>
                </a:schemeClr>
              </a:gs>
              <a:gs pos="2000">
                <a:schemeClr val="bg1">
                  <a:lumMod val="75000"/>
                </a:schemeClr>
              </a:gs>
              <a:gs pos="48632">
                <a:schemeClr val="tx1">
                  <a:lumMod val="85000"/>
                  <a:lumOff val="15000"/>
                </a:schemeClr>
              </a:gs>
              <a:gs pos="14000">
                <a:schemeClr val="tx1">
                  <a:lumMod val="65000"/>
                  <a:lumOff val="35000"/>
                </a:schemeClr>
              </a:gs>
              <a:gs pos="86000">
                <a:schemeClr val="tx1">
                  <a:lumMod val="65000"/>
                  <a:lumOff val="35000"/>
                </a:schemeClr>
              </a:gs>
            </a:gsLst>
            <a:lin ang="10800000" scaled="1"/>
            <a:tileRect/>
          </a:gradFill>
          <a:ln>
            <a:solidFill>
              <a:schemeClr val="bg1"/>
            </a:solidFill>
          </a:ln>
          <a:effectLst>
            <a:softEdge rad="0"/>
          </a:effectLst>
        </p:spPr>
        <p:txBody>
          <a:bodyPr wrap="none" lIns="144000" tIns="0" rIns="144000" bIns="0" rtlCol="0">
            <a:spAutoFit/>
          </a:bodyPr>
          <a:lstStyle/>
          <a:p>
            <a:pPr defTabSz="864042"/>
            <a:r>
              <a:rPr lang="sk-SK" sz="2400" b="1" kern="0">
                <a:solidFill>
                  <a:prstClr val="white"/>
                </a:solidFill>
                <a:effectLst>
                  <a:outerShdw blurRad="38100" dist="38100" dir="2700000" algn="tl">
                    <a:srgbClr val="000000">
                      <a:alpha val="43137"/>
                    </a:srgbClr>
                  </a:outerShdw>
                </a:effectLst>
                <a:latin typeface="AngsanaUPC" panose="02020603050405020304" pitchFamily="18" charset="-34"/>
                <a:cs typeface="AngsanaUPC" panose="02020603050405020304" pitchFamily="18" charset="-34"/>
              </a:rPr>
              <a:t>The Philae Temple, Aswan</a:t>
            </a:r>
          </a:p>
        </p:txBody>
      </p:sp>
    </p:spTree>
    <p:extLst>
      <p:ext uri="{BB962C8B-B14F-4D97-AF65-F5344CB8AC3E}">
        <p14:creationId xmlns:p14="http://schemas.microsoft.com/office/powerpoint/2010/main" val="759721829"/>
      </p:ext>
    </p:extLst>
  </p:cSld>
  <p:clrMapOvr>
    <a:masterClrMapping/>
  </p:clrMapOvr>
  <mc:AlternateContent xmlns:mc="http://schemas.openxmlformats.org/markup-compatibility/2006" xmlns:p14="http://schemas.microsoft.com/office/powerpoint/2010/main">
    <mc:Choice Requires="p14">
      <p:transition p14:dur="250" advClick="0" advTm="4000">
        <p:fade/>
      </p:transition>
    </mc:Choice>
    <mc:Fallback xmlns="">
      <p:transition advClick="0" advTm="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withEffect">
                                  <p:stCondLst>
                                    <p:cond delay="250"/>
                                  </p:stCondLst>
                                  <p:childTnLst>
                                    <p:set>
                                      <p:cBhvr>
                                        <p:cTn id="6" dur="1" fill="hold">
                                          <p:stCondLst>
                                            <p:cond delay="0"/>
                                          </p:stCondLst>
                                        </p:cTn>
                                        <p:tgtEl>
                                          <p:spTgt spid="3"/>
                                        </p:tgtEl>
                                        <p:attrNameLst>
                                          <p:attrName>style.visibility</p:attrName>
                                        </p:attrNameLst>
                                      </p:cBhvr>
                                      <p:to>
                                        <p:strVal val="visible"/>
                                      </p:to>
                                    </p:set>
                                    <p:animEffect transition="in" filter="circle(in)">
                                      <p:cBhvr>
                                        <p:cTn id="7" dur="2000"/>
                                        <p:tgtEl>
                                          <p:spTgt spid="3"/>
                                        </p:tgtEl>
                                      </p:cBhvr>
                                    </p:animEffect>
                                  </p:childTnLst>
                                </p:cTn>
                              </p:par>
                              <p:par>
                                <p:cTn id="8" presetID="10" presetClass="entr" presetSubtype="0" fill="hold" nodeType="withEffect">
                                  <p:stCondLst>
                                    <p:cond delay="100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1500"/>
                                        <p:tgtEl>
                                          <p:spTgt spid="9"/>
                                        </p:tgtEl>
                                      </p:cBhvr>
                                    </p:animEffect>
                                  </p:childTnLst>
                                </p:cTn>
                              </p:par>
                              <p:par>
                                <p:cTn id="11" presetID="10" presetClass="entr" presetSubtype="0" fill="hold" grpId="0" nodeType="withEffect">
                                  <p:stCondLst>
                                    <p:cond delay="50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500"/>
                                        <p:tgtEl>
                                          <p:spTgt spid="5"/>
                                        </p:tgtEl>
                                      </p:cBhvr>
                                    </p:animEffect>
                                  </p:childTnLst>
                                </p:cTn>
                              </p:par>
                              <p:par>
                                <p:cTn id="14" presetID="10" presetClass="entr" presetSubtype="0" fill="hold" grpId="0" nodeType="withEffect">
                                  <p:stCondLst>
                                    <p:cond delay="500"/>
                                  </p:stCondLst>
                                  <p:childTnLst>
                                    <p:set>
                                      <p:cBhvr>
                                        <p:cTn id="15" dur="1" fill="hold">
                                          <p:stCondLst>
                                            <p:cond delay="0"/>
                                          </p:stCondLst>
                                        </p:cTn>
                                        <p:tgtEl>
                                          <p:spTgt spid="6"/>
                                        </p:tgtEl>
                                        <p:attrNameLst>
                                          <p:attrName>style.visibility</p:attrName>
                                        </p:attrNameLst>
                                      </p:cBhvr>
                                      <p:to>
                                        <p:strVal val="visible"/>
                                      </p:to>
                                    </p:set>
                                    <p:animEffect transition="in" filter="fade">
                                      <p:cBhvr>
                                        <p:cTn id="16"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Foto 0">
            <a:extLst>
              <a:ext uri="{FF2B5EF4-FFF2-40B4-BE49-F238E27FC236}">
                <a16:creationId xmlns:a16="http://schemas.microsoft.com/office/drawing/2014/main" id="{F59EC116-5B7E-45E0-935C-C99A5D1C7AF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3645445" cy="7675563"/>
          </a:xfrm>
          <a:prstGeom prst="rect">
            <a:avLst/>
          </a:prstGeom>
        </p:spPr>
      </p:pic>
      <p:pic>
        <p:nvPicPr>
          <p:cNvPr id="3" name="Foto 1">
            <a:extLst>
              <a:ext uri="{FF2B5EF4-FFF2-40B4-BE49-F238E27FC236}">
                <a16:creationId xmlns:a16="http://schemas.microsoft.com/office/drawing/2014/main" id="{49205A38-5826-4764-A73B-D0368662CDF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52" y="0"/>
            <a:ext cx="13645445" cy="7675563"/>
          </a:xfrm>
          <a:prstGeom prst="rect">
            <a:avLst/>
          </a:prstGeom>
        </p:spPr>
      </p:pic>
      <p:pic>
        <p:nvPicPr>
          <p:cNvPr id="8" name="Foto 2">
            <a:extLst>
              <a:ext uri="{FF2B5EF4-FFF2-40B4-BE49-F238E27FC236}">
                <a16:creationId xmlns:a16="http://schemas.microsoft.com/office/drawing/2014/main" id="{EF0BE910-D2F0-4532-B737-F3F8BF849FD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3645445" cy="7675563"/>
          </a:xfrm>
          <a:prstGeom prst="rect">
            <a:avLst/>
          </a:prstGeom>
        </p:spPr>
      </p:pic>
      <p:pic>
        <p:nvPicPr>
          <p:cNvPr id="7" name="Rám">
            <a:extLst>
              <a:ext uri="{FF2B5EF4-FFF2-40B4-BE49-F238E27FC236}">
                <a16:creationId xmlns:a16="http://schemas.microsoft.com/office/drawing/2014/main" id="{BDBA5414-E2B1-4A26-BBA5-403DEC0C585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52" y="0"/>
            <a:ext cx="13645445" cy="7675563"/>
          </a:xfrm>
          <a:prstGeom prst="rect">
            <a:avLst/>
          </a:prstGeom>
        </p:spPr>
      </p:pic>
      <p:sp>
        <p:nvSpPr>
          <p:cNvPr id="5" name="Autor">
            <a:extLst>
              <a:ext uri="{FF2B5EF4-FFF2-40B4-BE49-F238E27FC236}">
                <a16:creationId xmlns:a16="http://schemas.microsoft.com/office/drawing/2014/main" id="{0C0FE959-2594-4CA7-8BC2-95C3E5BA3938}"/>
              </a:ext>
            </a:extLst>
          </p:cNvPr>
          <p:cNvSpPr/>
          <p:nvPr/>
        </p:nvSpPr>
        <p:spPr>
          <a:xfrm>
            <a:off x="11791757" y="7101242"/>
            <a:ext cx="1283855" cy="272415"/>
          </a:xfrm>
          <a:prstGeom prst="flowChartAlternateProcess">
            <a:avLst/>
          </a:prstGeom>
          <a:gradFill flip="none" rotWithShape="1">
            <a:gsLst>
              <a:gs pos="100000">
                <a:schemeClr val="accent2">
                  <a:lumMod val="60000"/>
                  <a:lumOff val="40000"/>
                </a:schemeClr>
              </a:gs>
              <a:gs pos="2000">
                <a:schemeClr val="accent2">
                  <a:lumMod val="60000"/>
                  <a:lumOff val="40000"/>
                </a:schemeClr>
              </a:gs>
              <a:gs pos="48632">
                <a:schemeClr val="accent2">
                  <a:lumMod val="50000"/>
                </a:schemeClr>
              </a:gs>
              <a:gs pos="14000">
                <a:schemeClr val="accent2">
                  <a:lumMod val="75000"/>
                </a:schemeClr>
              </a:gs>
              <a:gs pos="86000">
                <a:schemeClr val="accent2">
                  <a:lumMod val="75000"/>
                </a:schemeClr>
              </a:gs>
            </a:gsLst>
            <a:lin ang="10800000" scaled="1"/>
            <a:tileRect/>
          </a:gradFill>
          <a:ln>
            <a:solidFill>
              <a:schemeClr val="bg1"/>
            </a:solidFill>
          </a:ln>
          <a:effectLst>
            <a:softEdge rad="0"/>
          </a:effectLst>
        </p:spPr>
        <p:txBody>
          <a:bodyPr wrap="none" lIns="72000" tIns="0" rIns="72000" bIns="0" rtlCol="0">
            <a:spAutoFit/>
          </a:bodyPr>
          <a:lstStyle/>
          <a:p>
            <a:pPr algn="r" defTabSz="864042"/>
            <a:r>
              <a:rPr lang="sk-SK" sz="1600" b="1" kern="0">
                <a:solidFill>
                  <a:prstClr val="white"/>
                </a:solidFill>
                <a:effectLst>
                  <a:outerShdw blurRad="38100" dist="38100" dir="2700000" algn="tl">
                    <a:srgbClr val="000000">
                      <a:alpha val="43137"/>
                    </a:srgbClr>
                  </a:outerShdw>
                </a:effectLst>
                <a:latin typeface="AngsanaUPC" panose="02020603050405020304" pitchFamily="18" charset="-34"/>
                <a:cs typeface="AngsanaUPC" panose="02020603050405020304" pitchFamily="18" charset="-34"/>
              </a:rPr>
              <a:t>Photo © Sekerka D</a:t>
            </a:r>
            <a:endParaRPr lang="en-US" sz="1600" b="1" kern="0">
              <a:solidFill>
                <a:prstClr val="white"/>
              </a:solidFill>
              <a:effectLst>
                <a:outerShdw blurRad="38100" dist="38100" dir="2700000" algn="tl">
                  <a:srgbClr val="000000">
                    <a:alpha val="43137"/>
                  </a:srgbClr>
                </a:outerShdw>
              </a:effectLst>
              <a:latin typeface="AngsanaUPC" panose="02020603050405020304" pitchFamily="18" charset="-34"/>
              <a:cs typeface="AngsanaUPC" panose="02020603050405020304" pitchFamily="18" charset="-34"/>
            </a:endParaRPr>
          </a:p>
        </p:txBody>
      </p:sp>
      <p:sp>
        <p:nvSpPr>
          <p:cNvPr id="6" name="Popis">
            <a:extLst>
              <a:ext uri="{FF2B5EF4-FFF2-40B4-BE49-F238E27FC236}">
                <a16:creationId xmlns:a16="http://schemas.microsoft.com/office/drawing/2014/main" id="{78A59843-4DFF-422B-A10E-D8F1C02D4DF7}"/>
              </a:ext>
            </a:extLst>
          </p:cNvPr>
          <p:cNvSpPr/>
          <p:nvPr/>
        </p:nvSpPr>
        <p:spPr>
          <a:xfrm>
            <a:off x="570538" y="6965034"/>
            <a:ext cx="2645315" cy="360000"/>
          </a:xfrm>
          <a:prstGeom prst="flowChartAlternateProcess">
            <a:avLst/>
          </a:prstGeom>
          <a:gradFill flip="none" rotWithShape="1">
            <a:gsLst>
              <a:gs pos="100000">
                <a:schemeClr val="bg1">
                  <a:lumMod val="75000"/>
                </a:schemeClr>
              </a:gs>
              <a:gs pos="2000">
                <a:schemeClr val="bg1">
                  <a:lumMod val="75000"/>
                </a:schemeClr>
              </a:gs>
              <a:gs pos="48632">
                <a:schemeClr val="tx1">
                  <a:lumMod val="85000"/>
                  <a:lumOff val="15000"/>
                </a:schemeClr>
              </a:gs>
              <a:gs pos="14000">
                <a:schemeClr val="tx1">
                  <a:lumMod val="65000"/>
                  <a:lumOff val="35000"/>
                </a:schemeClr>
              </a:gs>
              <a:gs pos="86000">
                <a:schemeClr val="tx1">
                  <a:lumMod val="65000"/>
                  <a:lumOff val="35000"/>
                </a:schemeClr>
              </a:gs>
            </a:gsLst>
            <a:lin ang="10800000" scaled="1"/>
            <a:tileRect/>
          </a:gradFill>
          <a:ln>
            <a:solidFill>
              <a:schemeClr val="bg1"/>
            </a:solidFill>
          </a:ln>
          <a:effectLst>
            <a:softEdge rad="0"/>
          </a:effectLst>
        </p:spPr>
        <p:txBody>
          <a:bodyPr wrap="none" lIns="144000" tIns="0" rIns="144000" bIns="0" rtlCol="0">
            <a:spAutoFit/>
          </a:bodyPr>
          <a:lstStyle/>
          <a:p>
            <a:pPr defTabSz="864042"/>
            <a:r>
              <a:rPr lang="sk-SK" sz="2400" b="1" kern="0">
                <a:solidFill>
                  <a:prstClr val="white"/>
                </a:solidFill>
                <a:effectLst>
                  <a:outerShdw blurRad="38100" dist="38100" dir="2700000" algn="tl">
                    <a:srgbClr val="000000">
                      <a:alpha val="43137"/>
                    </a:srgbClr>
                  </a:outerShdw>
                </a:effectLst>
                <a:latin typeface="AngsanaUPC" panose="02020603050405020304" pitchFamily="18" charset="-34"/>
                <a:cs typeface="AngsanaUPC" panose="02020603050405020304" pitchFamily="18" charset="-34"/>
              </a:rPr>
              <a:t>The Philae Temple, Aswan</a:t>
            </a:r>
          </a:p>
        </p:txBody>
      </p:sp>
    </p:spTree>
    <p:extLst>
      <p:ext uri="{BB962C8B-B14F-4D97-AF65-F5344CB8AC3E}">
        <p14:creationId xmlns:p14="http://schemas.microsoft.com/office/powerpoint/2010/main" val="1172039630"/>
      </p:ext>
    </p:extLst>
  </p:cSld>
  <p:clrMapOvr>
    <a:masterClrMapping/>
  </p:clrMapOvr>
  <mc:AlternateContent xmlns:mc="http://schemas.openxmlformats.org/markup-compatibility/2006" xmlns:p14="http://schemas.microsoft.com/office/powerpoint/2010/main">
    <mc:Choice Requires="p14">
      <p:transition p14:dur="250" advClick="0" advTm="4000">
        <p:fade/>
      </p:transition>
    </mc:Choice>
    <mc:Fallback xmlns="">
      <p:transition advClick="0" advTm="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withEffect">
                                  <p:stCondLst>
                                    <p:cond delay="250"/>
                                  </p:stCondLst>
                                  <p:childTnLst>
                                    <p:set>
                                      <p:cBhvr>
                                        <p:cTn id="6" dur="1" fill="hold">
                                          <p:stCondLst>
                                            <p:cond delay="0"/>
                                          </p:stCondLst>
                                        </p:cTn>
                                        <p:tgtEl>
                                          <p:spTgt spid="3"/>
                                        </p:tgtEl>
                                        <p:attrNameLst>
                                          <p:attrName>style.visibility</p:attrName>
                                        </p:attrNameLst>
                                      </p:cBhvr>
                                      <p:to>
                                        <p:strVal val="visible"/>
                                      </p:to>
                                    </p:set>
                                    <p:animEffect transition="in" filter="circle(in)">
                                      <p:cBhvr>
                                        <p:cTn id="7" dur="2000"/>
                                        <p:tgtEl>
                                          <p:spTgt spid="3"/>
                                        </p:tgtEl>
                                      </p:cBhvr>
                                    </p:animEffect>
                                  </p:childTnLst>
                                </p:cTn>
                              </p:par>
                              <p:par>
                                <p:cTn id="8" presetID="10" presetClass="entr" presetSubtype="0" fill="hold" nodeType="withEffect">
                                  <p:stCondLst>
                                    <p:cond delay="1000"/>
                                  </p:stCondLst>
                                  <p:childTnLst>
                                    <p:set>
                                      <p:cBhvr>
                                        <p:cTn id="9" dur="1" fill="hold">
                                          <p:stCondLst>
                                            <p:cond delay="0"/>
                                          </p:stCondLst>
                                        </p:cTn>
                                        <p:tgtEl>
                                          <p:spTgt spid="8"/>
                                        </p:tgtEl>
                                        <p:attrNameLst>
                                          <p:attrName>style.visibility</p:attrName>
                                        </p:attrNameLst>
                                      </p:cBhvr>
                                      <p:to>
                                        <p:strVal val="visible"/>
                                      </p:to>
                                    </p:set>
                                    <p:animEffect transition="in" filter="fade">
                                      <p:cBhvr>
                                        <p:cTn id="10" dur="1500"/>
                                        <p:tgtEl>
                                          <p:spTgt spid="8"/>
                                        </p:tgtEl>
                                      </p:cBhvr>
                                    </p:animEffect>
                                  </p:childTnLst>
                                </p:cTn>
                              </p:par>
                              <p:par>
                                <p:cTn id="11" presetID="10" presetClass="entr" presetSubtype="0" fill="hold" grpId="0" nodeType="withEffect">
                                  <p:stCondLst>
                                    <p:cond delay="50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500"/>
                                        <p:tgtEl>
                                          <p:spTgt spid="5"/>
                                        </p:tgtEl>
                                      </p:cBhvr>
                                    </p:animEffect>
                                  </p:childTnLst>
                                </p:cTn>
                              </p:par>
                              <p:par>
                                <p:cTn id="14" presetID="10" presetClass="entr" presetSubtype="0" fill="hold" grpId="0" nodeType="withEffect">
                                  <p:stCondLst>
                                    <p:cond delay="500"/>
                                  </p:stCondLst>
                                  <p:childTnLst>
                                    <p:set>
                                      <p:cBhvr>
                                        <p:cTn id="15" dur="1" fill="hold">
                                          <p:stCondLst>
                                            <p:cond delay="0"/>
                                          </p:stCondLst>
                                        </p:cTn>
                                        <p:tgtEl>
                                          <p:spTgt spid="6"/>
                                        </p:tgtEl>
                                        <p:attrNameLst>
                                          <p:attrName>style.visibility</p:attrName>
                                        </p:attrNameLst>
                                      </p:cBhvr>
                                      <p:to>
                                        <p:strVal val="visible"/>
                                      </p:to>
                                    </p:set>
                                    <p:animEffect transition="in" filter="fade">
                                      <p:cBhvr>
                                        <p:cTn id="16"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Foto 0">
            <a:extLst>
              <a:ext uri="{FF2B5EF4-FFF2-40B4-BE49-F238E27FC236}">
                <a16:creationId xmlns:a16="http://schemas.microsoft.com/office/drawing/2014/main" id="{831B1629-9FCD-4C16-BD54-2E0531A612E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3645445" cy="7675563"/>
          </a:xfrm>
          <a:prstGeom prst="rect">
            <a:avLst/>
          </a:prstGeom>
        </p:spPr>
      </p:pic>
      <p:pic>
        <p:nvPicPr>
          <p:cNvPr id="3" name="Foto 1">
            <a:extLst>
              <a:ext uri="{FF2B5EF4-FFF2-40B4-BE49-F238E27FC236}">
                <a16:creationId xmlns:a16="http://schemas.microsoft.com/office/drawing/2014/main" id="{49205A38-5826-4764-A73B-D0368662CDF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52" y="0"/>
            <a:ext cx="13645445" cy="7675563"/>
          </a:xfrm>
          <a:prstGeom prst="rect">
            <a:avLst/>
          </a:prstGeom>
        </p:spPr>
      </p:pic>
      <p:pic>
        <p:nvPicPr>
          <p:cNvPr id="8" name="Foto 2">
            <a:extLst>
              <a:ext uri="{FF2B5EF4-FFF2-40B4-BE49-F238E27FC236}">
                <a16:creationId xmlns:a16="http://schemas.microsoft.com/office/drawing/2014/main" id="{DF1EBF11-1B55-4AF4-922C-613AD313301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3645445" cy="7675563"/>
          </a:xfrm>
          <a:prstGeom prst="rect">
            <a:avLst/>
          </a:prstGeom>
        </p:spPr>
      </p:pic>
      <p:pic>
        <p:nvPicPr>
          <p:cNvPr id="7" name="Rám">
            <a:extLst>
              <a:ext uri="{FF2B5EF4-FFF2-40B4-BE49-F238E27FC236}">
                <a16:creationId xmlns:a16="http://schemas.microsoft.com/office/drawing/2014/main" id="{BDBA5414-E2B1-4A26-BBA5-403DEC0C585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52" y="0"/>
            <a:ext cx="13645445" cy="7675563"/>
          </a:xfrm>
          <a:prstGeom prst="rect">
            <a:avLst/>
          </a:prstGeom>
        </p:spPr>
      </p:pic>
      <p:sp>
        <p:nvSpPr>
          <p:cNvPr id="5" name="Autor">
            <a:extLst>
              <a:ext uri="{FF2B5EF4-FFF2-40B4-BE49-F238E27FC236}">
                <a16:creationId xmlns:a16="http://schemas.microsoft.com/office/drawing/2014/main" id="{0C0FE959-2594-4CA7-8BC2-95C3E5BA3938}"/>
              </a:ext>
            </a:extLst>
          </p:cNvPr>
          <p:cNvSpPr/>
          <p:nvPr/>
        </p:nvSpPr>
        <p:spPr>
          <a:xfrm>
            <a:off x="11791757" y="7101242"/>
            <a:ext cx="1283855" cy="272415"/>
          </a:xfrm>
          <a:prstGeom prst="flowChartAlternateProcess">
            <a:avLst/>
          </a:prstGeom>
          <a:gradFill flip="none" rotWithShape="1">
            <a:gsLst>
              <a:gs pos="100000">
                <a:schemeClr val="accent2">
                  <a:lumMod val="60000"/>
                  <a:lumOff val="40000"/>
                </a:schemeClr>
              </a:gs>
              <a:gs pos="2000">
                <a:schemeClr val="accent2">
                  <a:lumMod val="60000"/>
                  <a:lumOff val="40000"/>
                </a:schemeClr>
              </a:gs>
              <a:gs pos="48632">
                <a:schemeClr val="accent2">
                  <a:lumMod val="50000"/>
                </a:schemeClr>
              </a:gs>
              <a:gs pos="14000">
                <a:schemeClr val="accent2">
                  <a:lumMod val="75000"/>
                </a:schemeClr>
              </a:gs>
              <a:gs pos="86000">
                <a:schemeClr val="accent2">
                  <a:lumMod val="75000"/>
                </a:schemeClr>
              </a:gs>
            </a:gsLst>
            <a:lin ang="10800000" scaled="1"/>
            <a:tileRect/>
          </a:gradFill>
          <a:ln>
            <a:solidFill>
              <a:schemeClr val="bg1"/>
            </a:solidFill>
          </a:ln>
          <a:effectLst>
            <a:softEdge rad="0"/>
          </a:effectLst>
        </p:spPr>
        <p:txBody>
          <a:bodyPr wrap="none" lIns="72000" tIns="0" rIns="72000" bIns="0" rtlCol="0">
            <a:spAutoFit/>
          </a:bodyPr>
          <a:lstStyle/>
          <a:p>
            <a:pPr algn="r" defTabSz="864042"/>
            <a:r>
              <a:rPr lang="sk-SK" sz="1600" b="1" kern="0">
                <a:solidFill>
                  <a:prstClr val="white"/>
                </a:solidFill>
                <a:effectLst>
                  <a:outerShdw blurRad="38100" dist="38100" dir="2700000" algn="tl">
                    <a:srgbClr val="000000">
                      <a:alpha val="43137"/>
                    </a:srgbClr>
                  </a:outerShdw>
                </a:effectLst>
                <a:latin typeface="AngsanaUPC" panose="02020603050405020304" pitchFamily="18" charset="-34"/>
                <a:cs typeface="AngsanaUPC" panose="02020603050405020304" pitchFamily="18" charset="-34"/>
              </a:rPr>
              <a:t>Photo © Sekerka D</a:t>
            </a:r>
            <a:endParaRPr lang="en-US" sz="1600" b="1" kern="0">
              <a:solidFill>
                <a:prstClr val="white"/>
              </a:solidFill>
              <a:effectLst>
                <a:outerShdw blurRad="38100" dist="38100" dir="2700000" algn="tl">
                  <a:srgbClr val="000000">
                    <a:alpha val="43137"/>
                  </a:srgbClr>
                </a:outerShdw>
              </a:effectLst>
              <a:latin typeface="AngsanaUPC" panose="02020603050405020304" pitchFamily="18" charset="-34"/>
              <a:cs typeface="AngsanaUPC" panose="02020603050405020304" pitchFamily="18" charset="-34"/>
            </a:endParaRPr>
          </a:p>
        </p:txBody>
      </p:sp>
      <p:sp>
        <p:nvSpPr>
          <p:cNvPr id="6" name="Popis">
            <a:extLst>
              <a:ext uri="{FF2B5EF4-FFF2-40B4-BE49-F238E27FC236}">
                <a16:creationId xmlns:a16="http://schemas.microsoft.com/office/drawing/2014/main" id="{949FDE14-85E0-4561-B943-CEE8CE306E73}"/>
              </a:ext>
            </a:extLst>
          </p:cNvPr>
          <p:cNvSpPr/>
          <p:nvPr/>
        </p:nvSpPr>
        <p:spPr>
          <a:xfrm>
            <a:off x="570538" y="6965034"/>
            <a:ext cx="2645315" cy="360000"/>
          </a:xfrm>
          <a:prstGeom prst="flowChartAlternateProcess">
            <a:avLst/>
          </a:prstGeom>
          <a:gradFill flip="none" rotWithShape="1">
            <a:gsLst>
              <a:gs pos="100000">
                <a:schemeClr val="bg1">
                  <a:lumMod val="75000"/>
                </a:schemeClr>
              </a:gs>
              <a:gs pos="2000">
                <a:schemeClr val="bg1">
                  <a:lumMod val="75000"/>
                </a:schemeClr>
              </a:gs>
              <a:gs pos="48632">
                <a:schemeClr val="tx1">
                  <a:lumMod val="85000"/>
                  <a:lumOff val="15000"/>
                </a:schemeClr>
              </a:gs>
              <a:gs pos="14000">
                <a:schemeClr val="tx1">
                  <a:lumMod val="65000"/>
                  <a:lumOff val="35000"/>
                </a:schemeClr>
              </a:gs>
              <a:gs pos="86000">
                <a:schemeClr val="tx1">
                  <a:lumMod val="65000"/>
                  <a:lumOff val="35000"/>
                </a:schemeClr>
              </a:gs>
            </a:gsLst>
            <a:lin ang="10800000" scaled="1"/>
            <a:tileRect/>
          </a:gradFill>
          <a:ln>
            <a:solidFill>
              <a:schemeClr val="bg1"/>
            </a:solidFill>
          </a:ln>
          <a:effectLst>
            <a:softEdge rad="0"/>
          </a:effectLst>
        </p:spPr>
        <p:txBody>
          <a:bodyPr wrap="none" lIns="144000" tIns="0" rIns="144000" bIns="0" rtlCol="0">
            <a:spAutoFit/>
          </a:bodyPr>
          <a:lstStyle/>
          <a:p>
            <a:pPr defTabSz="864042"/>
            <a:r>
              <a:rPr lang="sk-SK" sz="2400" b="1" kern="0">
                <a:solidFill>
                  <a:prstClr val="white"/>
                </a:solidFill>
                <a:effectLst>
                  <a:outerShdw blurRad="38100" dist="38100" dir="2700000" algn="tl">
                    <a:srgbClr val="000000">
                      <a:alpha val="43137"/>
                    </a:srgbClr>
                  </a:outerShdw>
                </a:effectLst>
                <a:latin typeface="AngsanaUPC" panose="02020603050405020304" pitchFamily="18" charset="-34"/>
                <a:cs typeface="AngsanaUPC" panose="02020603050405020304" pitchFamily="18" charset="-34"/>
              </a:rPr>
              <a:t>The Philae Temple, Aswan</a:t>
            </a:r>
            <a:endParaRPr lang="en-US" sz="2400" b="1" kern="0">
              <a:solidFill>
                <a:prstClr val="white"/>
              </a:solidFill>
              <a:effectLst>
                <a:outerShdw blurRad="38100" dist="38100" dir="2700000" algn="tl">
                  <a:srgbClr val="000000">
                    <a:alpha val="43137"/>
                  </a:srgbClr>
                </a:outerShdw>
              </a:effectLst>
              <a:latin typeface="AngsanaUPC" panose="02020603050405020304" pitchFamily="18" charset="-34"/>
              <a:cs typeface="AngsanaUPC" panose="02020603050405020304" pitchFamily="18" charset="-34"/>
            </a:endParaRPr>
          </a:p>
        </p:txBody>
      </p:sp>
    </p:spTree>
    <p:extLst>
      <p:ext uri="{BB962C8B-B14F-4D97-AF65-F5344CB8AC3E}">
        <p14:creationId xmlns:p14="http://schemas.microsoft.com/office/powerpoint/2010/main" val="3006263521"/>
      </p:ext>
    </p:extLst>
  </p:cSld>
  <p:clrMapOvr>
    <a:masterClrMapping/>
  </p:clrMapOvr>
  <mc:AlternateContent xmlns:mc="http://schemas.openxmlformats.org/markup-compatibility/2006" xmlns:p14="http://schemas.microsoft.com/office/powerpoint/2010/main">
    <mc:Choice Requires="p14">
      <p:transition p14:dur="250" advClick="0" advTm="4000">
        <p:fade/>
      </p:transition>
    </mc:Choice>
    <mc:Fallback xmlns="">
      <p:transition advClick="0" advTm="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withEffect">
                                  <p:stCondLst>
                                    <p:cond delay="250"/>
                                  </p:stCondLst>
                                  <p:childTnLst>
                                    <p:set>
                                      <p:cBhvr>
                                        <p:cTn id="6" dur="1" fill="hold">
                                          <p:stCondLst>
                                            <p:cond delay="0"/>
                                          </p:stCondLst>
                                        </p:cTn>
                                        <p:tgtEl>
                                          <p:spTgt spid="3"/>
                                        </p:tgtEl>
                                        <p:attrNameLst>
                                          <p:attrName>style.visibility</p:attrName>
                                        </p:attrNameLst>
                                      </p:cBhvr>
                                      <p:to>
                                        <p:strVal val="visible"/>
                                      </p:to>
                                    </p:set>
                                    <p:animEffect transition="in" filter="circle(in)">
                                      <p:cBhvr>
                                        <p:cTn id="7" dur="2000"/>
                                        <p:tgtEl>
                                          <p:spTgt spid="3"/>
                                        </p:tgtEl>
                                      </p:cBhvr>
                                    </p:animEffect>
                                  </p:childTnLst>
                                </p:cTn>
                              </p:par>
                              <p:par>
                                <p:cTn id="8" presetID="10" presetClass="entr" presetSubtype="0" fill="hold" nodeType="withEffect">
                                  <p:stCondLst>
                                    <p:cond delay="1000"/>
                                  </p:stCondLst>
                                  <p:childTnLst>
                                    <p:set>
                                      <p:cBhvr>
                                        <p:cTn id="9" dur="1" fill="hold">
                                          <p:stCondLst>
                                            <p:cond delay="0"/>
                                          </p:stCondLst>
                                        </p:cTn>
                                        <p:tgtEl>
                                          <p:spTgt spid="8"/>
                                        </p:tgtEl>
                                        <p:attrNameLst>
                                          <p:attrName>style.visibility</p:attrName>
                                        </p:attrNameLst>
                                      </p:cBhvr>
                                      <p:to>
                                        <p:strVal val="visible"/>
                                      </p:to>
                                    </p:set>
                                    <p:animEffect transition="in" filter="fade">
                                      <p:cBhvr>
                                        <p:cTn id="10" dur="1500"/>
                                        <p:tgtEl>
                                          <p:spTgt spid="8"/>
                                        </p:tgtEl>
                                      </p:cBhvr>
                                    </p:animEffect>
                                  </p:childTnLst>
                                </p:cTn>
                              </p:par>
                              <p:par>
                                <p:cTn id="11" presetID="10" presetClass="entr" presetSubtype="0" fill="hold" grpId="0" nodeType="withEffect">
                                  <p:stCondLst>
                                    <p:cond delay="50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500"/>
                                        <p:tgtEl>
                                          <p:spTgt spid="5"/>
                                        </p:tgtEl>
                                      </p:cBhvr>
                                    </p:animEffect>
                                  </p:childTnLst>
                                </p:cTn>
                              </p:par>
                              <p:par>
                                <p:cTn id="14" presetID="10" presetClass="entr" presetSubtype="0" fill="hold" grpId="0" nodeType="withEffect">
                                  <p:stCondLst>
                                    <p:cond delay="500"/>
                                  </p:stCondLst>
                                  <p:childTnLst>
                                    <p:set>
                                      <p:cBhvr>
                                        <p:cTn id="15" dur="1" fill="hold">
                                          <p:stCondLst>
                                            <p:cond delay="0"/>
                                          </p:stCondLst>
                                        </p:cTn>
                                        <p:tgtEl>
                                          <p:spTgt spid="6"/>
                                        </p:tgtEl>
                                        <p:attrNameLst>
                                          <p:attrName>style.visibility</p:attrName>
                                        </p:attrNameLst>
                                      </p:cBhvr>
                                      <p:to>
                                        <p:strVal val="visible"/>
                                      </p:to>
                                    </p:set>
                                    <p:animEffect transition="in" filter="fade">
                                      <p:cBhvr>
                                        <p:cTn id="16"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Foto 0">
            <a:extLst>
              <a:ext uri="{FF2B5EF4-FFF2-40B4-BE49-F238E27FC236}">
                <a16:creationId xmlns:a16="http://schemas.microsoft.com/office/drawing/2014/main" id="{AFF9BA92-B7DF-4C34-A242-38BDB960C78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3645445" cy="7675563"/>
          </a:xfrm>
          <a:prstGeom prst="rect">
            <a:avLst/>
          </a:prstGeom>
        </p:spPr>
      </p:pic>
      <p:pic>
        <p:nvPicPr>
          <p:cNvPr id="3" name="Foto 1">
            <a:extLst>
              <a:ext uri="{FF2B5EF4-FFF2-40B4-BE49-F238E27FC236}">
                <a16:creationId xmlns:a16="http://schemas.microsoft.com/office/drawing/2014/main" id="{49205A38-5826-4764-A73B-D0368662CDF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52" y="0"/>
            <a:ext cx="13645445" cy="7675563"/>
          </a:xfrm>
          <a:prstGeom prst="rect">
            <a:avLst/>
          </a:prstGeom>
        </p:spPr>
      </p:pic>
      <p:pic>
        <p:nvPicPr>
          <p:cNvPr id="8" name="Foto 2">
            <a:extLst>
              <a:ext uri="{FF2B5EF4-FFF2-40B4-BE49-F238E27FC236}">
                <a16:creationId xmlns:a16="http://schemas.microsoft.com/office/drawing/2014/main" id="{AEE5CC6A-6F3B-4945-9EA8-BE267ADAD53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3645445" cy="7675563"/>
          </a:xfrm>
          <a:prstGeom prst="rect">
            <a:avLst/>
          </a:prstGeom>
        </p:spPr>
      </p:pic>
      <p:pic>
        <p:nvPicPr>
          <p:cNvPr id="7" name="Rám">
            <a:extLst>
              <a:ext uri="{FF2B5EF4-FFF2-40B4-BE49-F238E27FC236}">
                <a16:creationId xmlns:a16="http://schemas.microsoft.com/office/drawing/2014/main" id="{BDBA5414-E2B1-4A26-BBA5-403DEC0C585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52" y="0"/>
            <a:ext cx="13645445" cy="7675563"/>
          </a:xfrm>
          <a:prstGeom prst="rect">
            <a:avLst/>
          </a:prstGeom>
        </p:spPr>
      </p:pic>
      <p:sp>
        <p:nvSpPr>
          <p:cNvPr id="5" name="Autor">
            <a:extLst>
              <a:ext uri="{FF2B5EF4-FFF2-40B4-BE49-F238E27FC236}">
                <a16:creationId xmlns:a16="http://schemas.microsoft.com/office/drawing/2014/main" id="{0C0FE959-2594-4CA7-8BC2-95C3E5BA3938}"/>
              </a:ext>
            </a:extLst>
          </p:cNvPr>
          <p:cNvSpPr/>
          <p:nvPr/>
        </p:nvSpPr>
        <p:spPr>
          <a:xfrm>
            <a:off x="11791757" y="7101242"/>
            <a:ext cx="1283855" cy="272415"/>
          </a:xfrm>
          <a:prstGeom prst="flowChartAlternateProcess">
            <a:avLst/>
          </a:prstGeom>
          <a:gradFill flip="none" rotWithShape="1">
            <a:gsLst>
              <a:gs pos="100000">
                <a:schemeClr val="accent2">
                  <a:lumMod val="60000"/>
                  <a:lumOff val="40000"/>
                </a:schemeClr>
              </a:gs>
              <a:gs pos="2000">
                <a:schemeClr val="accent2">
                  <a:lumMod val="60000"/>
                  <a:lumOff val="40000"/>
                </a:schemeClr>
              </a:gs>
              <a:gs pos="48632">
                <a:schemeClr val="accent2">
                  <a:lumMod val="50000"/>
                </a:schemeClr>
              </a:gs>
              <a:gs pos="14000">
                <a:schemeClr val="accent2">
                  <a:lumMod val="75000"/>
                </a:schemeClr>
              </a:gs>
              <a:gs pos="86000">
                <a:schemeClr val="accent2">
                  <a:lumMod val="75000"/>
                </a:schemeClr>
              </a:gs>
            </a:gsLst>
            <a:lin ang="10800000" scaled="1"/>
            <a:tileRect/>
          </a:gradFill>
          <a:ln>
            <a:solidFill>
              <a:schemeClr val="bg1"/>
            </a:solidFill>
          </a:ln>
          <a:effectLst>
            <a:softEdge rad="0"/>
          </a:effectLst>
        </p:spPr>
        <p:txBody>
          <a:bodyPr wrap="none" lIns="72000" tIns="0" rIns="72000" bIns="0" rtlCol="0">
            <a:spAutoFit/>
          </a:bodyPr>
          <a:lstStyle/>
          <a:p>
            <a:pPr algn="r" defTabSz="864042"/>
            <a:r>
              <a:rPr lang="sk-SK" sz="1600" b="1" kern="0">
                <a:solidFill>
                  <a:prstClr val="white"/>
                </a:solidFill>
                <a:effectLst>
                  <a:outerShdw blurRad="38100" dist="38100" dir="2700000" algn="tl">
                    <a:srgbClr val="000000">
                      <a:alpha val="43137"/>
                    </a:srgbClr>
                  </a:outerShdw>
                </a:effectLst>
                <a:latin typeface="AngsanaUPC" panose="02020603050405020304" pitchFamily="18" charset="-34"/>
                <a:cs typeface="AngsanaUPC" panose="02020603050405020304" pitchFamily="18" charset="-34"/>
              </a:rPr>
              <a:t>Photo © Sekerka D</a:t>
            </a:r>
            <a:endParaRPr lang="en-US" sz="1600" b="1" kern="0">
              <a:solidFill>
                <a:prstClr val="white"/>
              </a:solidFill>
              <a:effectLst>
                <a:outerShdw blurRad="38100" dist="38100" dir="2700000" algn="tl">
                  <a:srgbClr val="000000">
                    <a:alpha val="43137"/>
                  </a:srgbClr>
                </a:outerShdw>
              </a:effectLst>
              <a:latin typeface="AngsanaUPC" panose="02020603050405020304" pitchFamily="18" charset="-34"/>
              <a:cs typeface="AngsanaUPC" panose="02020603050405020304" pitchFamily="18" charset="-34"/>
            </a:endParaRPr>
          </a:p>
        </p:txBody>
      </p:sp>
      <p:sp>
        <p:nvSpPr>
          <p:cNvPr id="6" name="Popis">
            <a:extLst>
              <a:ext uri="{FF2B5EF4-FFF2-40B4-BE49-F238E27FC236}">
                <a16:creationId xmlns:a16="http://schemas.microsoft.com/office/drawing/2014/main" id="{76B0DDC8-1583-4486-8933-343E590947F2}"/>
              </a:ext>
            </a:extLst>
          </p:cNvPr>
          <p:cNvSpPr/>
          <p:nvPr/>
        </p:nvSpPr>
        <p:spPr>
          <a:xfrm>
            <a:off x="570538" y="6965034"/>
            <a:ext cx="2739188" cy="360000"/>
          </a:xfrm>
          <a:prstGeom prst="flowChartAlternateProcess">
            <a:avLst/>
          </a:prstGeom>
          <a:gradFill flip="none" rotWithShape="1">
            <a:gsLst>
              <a:gs pos="100000">
                <a:schemeClr val="bg1">
                  <a:lumMod val="75000"/>
                </a:schemeClr>
              </a:gs>
              <a:gs pos="2000">
                <a:schemeClr val="bg1">
                  <a:lumMod val="75000"/>
                </a:schemeClr>
              </a:gs>
              <a:gs pos="48632">
                <a:schemeClr val="tx1">
                  <a:lumMod val="85000"/>
                  <a:lumOff val="15000"/>
                </a:schemeClr>
              </a:gs>
              <a:gs pos="14000">
                <a:schemeClr val="tx1">
                  <a:lumMod val="65000"/>
                  <a:lumOff val="35000"/>
                </a:schemeClr>
              </a:gs>
              <a:gs pos="86000">
                <a:schemeClr val="tx1">
                  <a:lumMod val="65000"/>
                  <a:lumOff val="35000"/>
                </a:schemeClr>
              </a:gs>
            </a:gsLst>
            <a:lin ang="10800000" scaled="1"/>
            <a:tileRect/>
          </a:gradFill>
          <a:ln>
            <a:solidFill>
              <a:schemeClr val="bg1"/>
            </a:solidFill>
          </a:ln>
          <a:effectLst>
            <a:softEdge rad="0"/>
          </a:effectLst>
        </p:spPr>
        <p:txBody>
          <a:bodyPr wrap="none" lIns="144000" tIns="0" rIns="144000" bIns="0" rtlCol="0">
            <a:spAutoFit/>
          </a:bodyPr>
          <a:lstStyle/>
          <a:p>
            <a:pPr defTabSz="864042"/>
            <a:r>
              <a:rPr lang="sk-SK" sz="2400" b="1" kern="0">
                <a:solidFill>
                  <a:prstClr val="white"/>
                </a:solidFill>
                <a:effectLst>
                  <a:outerShdw blurRad="38100" dist="38100" dir="2700000" algn="tl">
                    <a:srgbClr val="000000">
                      <a:alpha val="43137"/>
                    </a:srgbClr>
                  </a:outerShdw>
                </a:effectLst>
                <a:latin typeface="AngsanaUPC" panose="02020603050405020304" pitchFamily="18" charset="-34"/>
                <a:cs typeface="AngsanaUPC" panose="02020603050405020304" pitchFamily="18" charset="-34"/>
              </a:rPr>
              <a:t>Kom Ombo Temple, Aswan</a:t>
            </a:r>
            <a:endParaRPr lang="en-US" sz="2400" b="1" kern="0">
              <a:solidFill>
                <a:prstClr val="white"/>
              </a:solidFill>
              <a:effectLst>
                <a:outerShdw blurRad="38100" dist="38100" dir="2700000" algn="tl">
                  <a:srgbClr val="000000">
                    <a:alpha val="43137"/>
                  </a:srgbClr>
                </a:outerShdw>
              </a:effectLst>
              <a:latin typeface="AngsanaUPC" panose="02020603050405020304" pitchFamily="18" charset="-34"/>
              <a:cs typeface="AngsanaUPC" panose="02020603050405020304" pitchFamily="18" charset="-34"/>
            </a:endParaRPr>
          </a:p>
        </p:txBody>
      </p:sp>
    </p:spTree>
    <p:extLst>
      <p:ext uri="{BB962C8B-B14F-4D97-AF65-F5344CB8AC3E}">
        <p14:creationId xmlns:p14="http://schemas.microsoft.com/office/powerpoint/2010/main" val="1330799909"/>
      </p:ext>
    </p:extLst>
  </p:cSld>
  <p:clrMapOvr>
    <a:masterClrMapping/>
  </p:clrMapOvr>
  <mc:AlternateContent xmlns:mc="http://schemas.openxmlformats.org/markup-compatibility/2006" xmlns:p14="http://schemas.microsoft.com/office/powerpoint/2010/main">
    <mc:Choice Requires="p14">
      <p:transition p14:dur="250" advClick="0" advTm="4000">
        <p:fade/>
      </p:transition>
    </mc:Choice>
    <mc:Fallback xmlns="">
      <p:transition advClick="0" advTm="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withEffect">
                                  <p:stCondLst>
                                    <p:cond delay="250"/>
                                  </p:stCondLst>
                                  <p:childTnLst>
                                    <p:set>
                                      <p:cBhvr>
                                        <p:cTn id="6" dur="1" fill="hold">
                                          <p:stCondLst>
                                            <p:cond delay="0"/>
                                          </p:stCondLst>
                                        </p:cTn>
                                        <p:tgtEl>
                                          <p:spTgt spid="3"/>
                                        </p:tgtEl>
                                        <p:attrNameLst>
                                          <p:attrName>style.visibility</p:attrName>
                                        </p:attrNameLst>
                                      </p:cBhvr>
                                      <p:to>
                                        <p:strVal val="visible"/>
                                      </p:to>
                                    </p:set>
                                    <p:animEffect transition="in" filter="circle(in)">
                                      <p:cBhvr>
                                        <p:cTn id="7" dur="2000"/>
                                        <p:tgtEl>
                                          <p:spTgt spid="3"/>
                                        </p:tgtEl>
                                      </p:cBhvr>
                                    </p:animEffect>
                                  </p:childTnLst>
                                </p:cTn>
                              </p:par>
                              <p:par>
                                <p:cTn id="8" presetID="10" presetClass="entr" presetSubtype="0" fill="hold" nodeType="withEffect">
                                  <p:stCondLst>
                                    <p:cond delay="1000"/>
                                  </p:stCondLst>
                                  <p:childTnLst>
                                    <p:set>
                                      <p:cBhvr>
                                        <p:cTn id="9" dur="1" fill="hold">
                                          <p:stCondLst>
                                            <p:cond delay="0"/>
                                          </p:stCondLst>
                                        </p:cTn>
                                        <p:tgtEl>
                                          <p:spTgt spid="8"/>
                                        </p:tgtEl>
                                        <p:attrNameLst>
                                          <p:attrName>style.visibility</p:attrName>
                                        </p:attrNameLst>
                                      </p:cBhvr>
                                      <p:to>
                                        <p:strVal val="visible"/>
                                      </p:to>
                                    </p:set>
                                    <p:animEffect transition="in" filter="fade">
                                      <p:cBhvr>
                                        <p:cTn id="10" dur="1500"/>
                                        <p:tgtEl>
                                          <p:spTgt spid="8"/>
                                        </p:tgtEl>
                                      </p:cBhvr>
                                    </p:animEffect>
                                  </p:childTnLst>
                                </p:cTn>
                              </p:par>
                              <p:par>
                                <p:cTn id="11" presetID="10" presetClass="entr" presetSubtype="0" fill="hold" grpId="0" nodeType="withEffect">
                                  <p:stCondLst>
                                    <p:cond delay="50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500"/>
                                        <p:tgtEl>
                                          <p:spTgt spid="5"/>
                                        </p:tgtEl>
                                      </p:cBhvr>
                                    </p:animEffect>
                                  </p:childTnLst>
                                </p:cTn>
                              </p:par>
                              <p:par>
                                <p:cTn id="14" presetID="10" presetClass="entr" presetSubtype="0" fill="hold" grpId="0" nodeType="withEffect">
                                  <p:stCondLst>
                                    <p:cond delay="500"/>
                                  </p:stCondLst>
                                  <p:childTnLst>
                                    <p:set>
                                      <p:cBhvr>
                                        <p:cTn id="15" dur="1" fill="hold">
                                          <p:stCondLst>
                                            <p:cond delay="0"/>
                                          </p:stCondLst>
                                        </p:cTn>
                                        <p:tgtEl>
                                          <p:spTgt spid="6"/>
                                        </p:tgtEl>
                                        <p:attrNameLst>
                                          <p:attrName>style.visibility</p:attrName>
                                        </p:attrNameLst>
                                      </p:cBhvr>
                                      <p:to>
                                        <p:strVal val="visible"/>
                                      </p:to>
                                    </p:set>
                                    <p:animEffect transition="in" filter="fade">
                                      <p:cBhvr>
                                        <p:cTn id="16"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Foto 0">
            <a:extLst>
              <a:ext uri="{FF2B5EF4-FFF2-40B4-BE49-F238E27FC236}">
                <a16:creationId xmlns:a16="http://schemas.microsoft.com/office/drawing/2014/main" id="{A79D021C-046A-4D5F-A6FF-D34027729C5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3645445" cy="7675563"/>
          </a:xfrm>
          <a:prstGeom prst="rect">
            <a:avLst/>
          </a:prstGeom>
        </p:spPr>
      </p:pic>
      <p:pic>
        <p:nvPicPr>
          <p:cNvPr id="3" name="Foto 1">
            <a:extLst>
              <a:ext uri="{FF2B5EF4-FFF2-40B4-BE49-F238E27FC236}">
                <a16:creationId xmlns:a16="http://schemas.microsoft.com/office/drawing/2014/main" id="{49205A38-5826-4764-A73B-D0368662CDF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52" y="0"/>
            <a:ext cx="13645445" cy="7675563"/>
          </a:xfrm>
          <a:prstGeom prst="rect">
            <a:avLst/>
          </a:prstGeom>
        </p:spPr>
      </p:pic>
      <p:pic>
        <p:nvPicPr>
          <p:cNvPr id="8" name="Foto 2">
            <a:extLst>
              <a:ext uri="{FF2B5EF4-FFF2-40B4-BE49-F238E27FC236}">
                <a16:creationId xmlns:a16="http://schemas.microsoft.com/office/drawing/2014/main" id="{45315078-E9FB-4F3C-8456-443E54EDDE6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3645445" cy="7675563"/>
          </a:xfrm>
          <a:prstGeom prst="rect">
            <a:avLst/>
          </a:prstGeom>
        </p:spPr>
      </p:pic>
      <p:pic>
        <p:nvPicPr>
          <p:cNvPr id="7" name="Rám">
            <a:extLst>
              <a:ext uri="{FF2B5EF4-FFF2-40B4-BE49-F238E27FC236}">
                <a16:creationId xmlns:a16="http://schemas.microsoft.com/office/drawing/2014/main" id="{BDBA5414-E2B1-4A26-BBA5-403DEC0C585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52" y="0"/>
            <a:ext cx="13645445" cy="7675563"/>
          </a:xfrm>
          <a:prstGeom prst="rect">
            <a:avLst/>
          </a:prstGeom>
        </p:spPr>
      </p:pic>
      <p:sp>
        <p:nvSpPr>
          <p:cNvPr id="5" name="Autor">
            <a:extLst>
              <a:ext uri="{FF2B5EF4-FFF2-40B4-BE49-F238E27FC236}">
                <a16:creationId xmlns:a16="http://schemas.microsoft.com/office/drawing/2014/main" id="{0C0FE959-2594-4CA7-8BC2-95C3E5BA3938}"/>
              </a:ext>
            </a:extLst>
          </p:cNvPr>
          <p:cNvSpPr/>
          <p:nvPr/>
        </p:nvSpPr>
        <p:spPr>
          <a:xfrm>
            <a:off x="11791757" y="7101242"/>
            <a:ext cx="1283855" cy="272415"/>
          </a:xfrm>
          <a:prstGeom prst="flowChartAlternateProcess">
            <a:avLst/>
          </a:prstGeom>
          <a:gradFill flip="none" rotWithShape="1">
            <a:gsLst>
              <a:gs pos="100000">
                <a:schemeClr val="accent2">
                  <a:lumMod val="60000"/>
                  <a:lumOff val="40000"/>
                </a:schemeClr>
              </a:gs>
              <a:gs pos="2000">
                <a:schemeClr val="accent2">
                  <a:lumMod val="60000"/>
                  <a:lumOff val="40000"/>
                </a:schemeClr>
              </a:gs>
              <a:gs pos="48632">
                <a:schemeClr val="accent2">
                  <a:lumMod val="50000"/>
                </a:schemeClr>
              </a:gs>
              <a:gs pos="14000">
                <a:schemeClr val="accent2">
                  <a:lumMod val="75000"/>
                </a:schemeClr>
              </a:gs>
              <a:gs pos="86000">
                <a:schemeClr val="accent2">
                  <a:lumMod val="75000"/>
                </a:schemeClr>
              </a:gs>
            </a:gsLst>
            <a:lin ang="10800000" scaled="1"/>
            <a:tileRect/>
          </a:gradFill>
          <a:ln>
            <a:solidFill>
              <a:schemeClr val="bg1"/>
            </a:solidFill>
          </a:ln>
          <a:effectLst>
            <a:softEdge rad="0"/>
          </a:effectLst>
        </p:spPr>
        <p:txBody>
          <a:bodyPr wrap="none" lIns="72000" tIns="0" rIns="72000" bIns="0" rtlCol="0">
            <a:spAutoFit/>
          </a:bodyPr>
          <a:lstStyle/>
          <a:p>
            <a:pPr algn="r" defTabSz="864042"/>
            <a:r>
              <a:rPr lang="sk-SK" sz="1600" b="1" kern="0">
                <a:solidFill>
                  <a:prstClr val="white"/>
                </a:solidFill>
                <a:effectLst>
                  <a:outerShdw blurRad="38100" dist="38100" dir="2700000" algn="tl">
                    <a:srgbClr val="000000">
                      <a:alpha val="43137"/>
                    </a:srgbClr>
                  </a:outerShdw>
                </a:effectLst>
                <a:latin typeface="AngsanaUPC" panose="02020603050405020304" pitchFamily="18" charset="-34"/>
                <a:cs typeface="AngsanaUPC" panose="02020603050405020304" pitchFamily="18" charset="-34"/>
              </a:rPr>
              <a:t>Photo © Sekerka D</a:t>
            </a:r>
            <a:endParaRPr lang="en-US" sz="1600" b="1" kern="0">
              <a:solidFill>
                <a:prstClr val="white"/>
              </a:solidFill>
              <a:effectLst>
                <a:outerShdw blurRad="38100" dist="38100" dir="2700000" algn="tl">
                  <a:srgbClr val="000000">
                    <a:alpha val="43137"/>
                  </a:srgbClr>
                </a:outerShdw>
              </a:effectLst>
              <a:latin typeface="AngsanaUPC" panose="02020603050405020304" pitchFamily="18" charset="-34"/>
              <a:cs typeface="AngsanaUPC" panose="02020603050405020304" pitchFamily="18" charset="-34"/>
            </a:endParaRPr>
          </a:p>
        </p:txBody>
      </p:sp>
      <p:sp>
        <p:nvSpPr>
          <p:cNvPr id="6" name="Popis">
            <a:extLst>
              <a:ext uri="{FF2B5EF4-FFF2-40B4-BE49-F238E27FC236}">
                <a16:creationId xmlns:a16="http://schemas.microsoft.com/office/drawing/2014/main" id="{EE87798C-71D8-4CDC-9DA8-8638647ECBBF}"/>
              </a:ext>
            </a:extLst>
          </p:cNvPr>
          <p:cNvSpPr/>
          <p:nvPr/>
        </p:nvSpPr>
        <p:spPr>
          <a:xfrm>
            <a:off x="570538" y="6965034"/>
            <a:ext cx="2739188" cy="360000"/>
          </a:xfrm>
          <a:prstGeom prst="flowChartAlternateProcess">
            <a:avLst/>
          </a:prstGeom>
          <a:gradFill flip="none" rotWithShape="1">
            <a:gsLst>
              <a:gs pos="100000">
                <a:schemeClr val="bg1">
                  <a:lumMod val="75000"/>
                </a:schemeClr>
              </a:gs>
              <a:gs pos="2000">
                <a:schemeClr val="bg1">
                  <a:lumMod val="75000"/>
                </a:schemeClr>
              </a:gs>
              <a:gs pos="48632">
                <a:schemeClr val="tx1">
                  <a:lumMod val="85000"/>
                  <a:lumOff val="15000"/>
                </a:schemeClr>
              </a:gs>
              <a:gs pos="14000">
                <a:schemeClr val="tx1">
                  <a:lumMod val="65000"/>
                  <a:lumOff val="35000"/>
                </a:schemeClr>
              </a:gs>
              <a:gs pos="86000">
                <a:schemeClr val="tx1">
                  <a:lumMod val="65000"/>
                  <a:lumOff val="35000"/>
                </a:schemeClr>
              </a:gs>
            </a:gsLst>
            <a:lin ang="10800000" scaled="1"/>
            <a:tileRect/>
          </a:gradFill>
          <a:ln>
            <a:solidFill>
              <a:schemeClr val="bg1"/>
            </a:solidFill>
          </a:ln>
          <a:effectLst>
            <a:softEdge rad="0"/>
          </a:effectLst>
        </p:spPr>
        <p:txBody>
          <a:bodyPr wrap="none" lIns="144000" tIns="0" rIns="144000" bIns="0" rtlCol="0">
            <a:spAutoFit/>
          </a:bodyPr>
          <a:lstStyle/>
          <a:p>
            <a:pPr defTabSz="864042"/>
            <a:r>
              <a:rPr lang="sk-SK" sz="2400" b="1" kern="0">
                <a:solidFill>
                  <a:prstClr val="white"/>
                </a:solidFill>
                <a:effectLst>
                  <a:outerShdw blurRad="38100" dist="38100" dir="2700000" algn="tl">
                    <a:srgbClr val="000000">
                      <a:alpha val="43137"/>
                    </a:srgbClr>
                  </a:outerShdw>
                </a:effectLst>
                <a:latin typeface="AngsanaUPC" panose="02020603050405020304" pitchFamily="18" charset="-34"/>
                <a:cs typeface="AngsanaUPC" panose="02020603050405020304" pitchFamily="18" charset="-34"/>
              </a:rPr>
              <a:t>Kom Ombo Temple, Aswan</a:t>
            </a:r>
          </a:p>
        </p:txBody>
      </p:sp>
    </p:spTree>
    <p:extLst>
      <p:ext uri="{BB962C8B-B14F-4D97-AF65-F5344CB8AC3E}">
        <p14:creationId xmlns:p14="http://schemas.microsoft.com/office/powerpoint/2010/main" val="1288210177"/>
      </p:ext>
    </p:extLst>
  </p:cSld>
  <p:clrMapOvr>
    <a:masterClrMapping/>
  </p:clrMapOvr>
  <mc:AlternateContent xmlns:mc="http://schemas.openxmlformats.org/markup-compatibility/2006" xmlns:p14="http://schemas.microsoft.com/office/powerpoint/2010/main">
    <mc:Choice Requires="p14">
      <p:transition p14:dur="250" advClick="0" advTm="4000">
        <p:fade/>
      </p:transition>
    </mc:Choice>
    <mc:Fallback xmlns="">
      <p:transition advClick="0" advTm="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withEffect">
                                  <p:stCondLst>
                                    <p:cond delay="250"/>
                                  </p:stCondLst>
                                  <p:childTnLst>
                                    <p:set>
                                      <p:cBhvr>
                                        <p:cTn id="6" dur="1" fill="hold">
                                          <p:stCondLst>
                                            <p:cond delay="0"/>
                                          </p:stCondLst>
                                        </p:cTn>
                                        <p:tgtEl>
                                          <p:spTgt spid="3"/>
                                        </p:tgtEl>
                                        <p:attrNameLst>
                                          <p:attrName>style.visibility</p:attrName>
                                        </p:attrNameLst>
                                      </p:cBhvr>
                                      <p:to>
                                        <p:strVal val="visible"/>
                                      </p:to>
                                    </p:set>
                                    <p:animEffect transition="in" filter="circle(in)">
                                      <p:cBhvr>
                                        <p:cTn id="7" dur="2000"/>
                                        <p:tgtEl>
                                          <p:spTgt spid="3"/>
                                        </p:tgtEl>
                                      </p:cBhvr>
                                    </p:animEffect>
                                  </p:childTnLst>
                                </p:cTn>
                              </p:par>
                              <p:par>
                                <p:cTn id="8" presetID="10" presetClass="entr" presetSubtype="0" fill="hold" nodeType="withEffect">
                                  <p:stCondLst>
                                    <p:cond delay="1000"/>
                                  </p:stCondLst>
                                  <p:childTnLst>
                                    <p:set>
                                      <p:cBhvr>
                                        <p:cTn id="9" dur="1" fill="hold">
                                          <p:stCondLst>
                                            <p:cond delay="0"/>
                                          </p:stCondLst>
                                        </p:cTn>
                                        <p:tgtEl>
                                          <p:spTgt spid="8"/>
                                        </p:tgtEl>
                                        <p:attrNameLst>
                                          <p:attrName>style.visibility</p:attrName>
                                        </p:attrNameLst>
                                      </p:cBhvr>
                                      <p:to>
                                        <p:strVal val="visible"/>
                                      </p:to>
                                    </p:set>
                                    <p:animEffect transition="in" filter="fade">
                                      <p:cBhvr>
                                        <p:cTn id="10" dur="1500"/>
                                        <p:tgtEl>
                                          <p:spTgt spid="8"/>
                                        </p:tgtEl>
                                      </p:cBhvr>
                                    </p:animEffect>
                                  </p:childTnLst>
                                </p:cTn>
                              </p:par>
                              <p:par>
                                <p:cTn id="11" presetID="10" presetClass="entr" presetSubtype="0" fill="hold" grpId="0" nodeType="withEffect">
                                  <p:stCondLst>
                                    <p:cond delay="50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500"/>
                                        <p:tgtEl>
                                          <p:spTgt spid="5"/>
                                        </p:tgtEl>
                                      </p:cBhvr>
                                    </p:animEffect>
                                  </p:childTnLst>
                                </p:cTn>
                              </p:par>
                              <p:par>
                                <p:cTn id="14" presetID="10" presetClass="entr" presetSubtype="0" fill="hold" grpId="0" nodeType="withEffect">
                                  <p:stCondLst>
                                    <p:cond delay="500"/>
                                  </p:stCondLst>
                                  <p:childTnLst>
                                    <p:set>
                                      <p:cBhvr>
                                        <p:cTn id="15" dur="1" fill="hold">
                                          <p:stCondLst>
                                            <p:cond delay="0"/>
                                          </p:stCondLst>
                                        </p:cTn>
                                        <p:tgtEl>
                                          <p:spTgt spid="6"/>
                                        </p:tgtEl>
                                        <p:attrNameLst>
                                          <p:attrName>style.visibility</p:attrName>
                                        </p:attrNameLst>
                                      </p:cBhvr>
                                      <p:to>
                                        <p:strVal val="visible"/>
                                      </p:to>
                                    </p:set>
                                    <p:animEffect transition="in" filter="fade">
                                      <p:cBhvr>
                                        <p:cTn id="16"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Foto 0">
            <a:extLst>
              <a:ext uri="{FF2B5EF4-FFF2-40B4-BE49-F238E27FC236}">
                <a16:creationId xmlns:a16="http://schemas.microsoft.com/office/drawing/2014/main" id="{A79F0A46-42A6-4C0A-853E-C5F2F123D89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3645445" cy="7675563"/>
          </a:xfrm>
          <a:prstGeom prst="rect">
            <a:avLst/>
          </a:prstGeom>
        </p:spPr>
      </p:pic>
      <p:pic>
        <p:nvPicPr>
          <p:cNvPr id="8" name="Foto 1">
            <a:extLst>
              <a:ext uri="{FF2B5EF4-FFF2-40B4-BE49-F238E27FC236}">
                <a16:creationId xmlns:a16="http://schemas.microsoft.com/office/drawing/2014/main" id="{45315078-E9FB-4F3C-8456-443E54EDDE6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3645445" cy="7675562"/>
          </a:xfrm>
          <a:prstGeom prst="rect">
            <a:avLst/>
          </a:prstGeom>
        </p:spPr>
      </p:pic>
      <p:pic>
        <p:nvPicPr>
          <p:cNvPr id="11" name="Foto 2">
            <a:extLst>
              <a:ext uri="{FF2B5EF4-FFF2-40B4-BE49-F238E27FC236}">
                <a16:creationId xmlns:a16="http://schemas.microsoft.com/office/drawing/2014/main" id="{2F2E3748-AE2D-4E70-BB92-FCAA0CA9F40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3645445" cy="7675562"/>
          </a:xfrm>
          <a:prstGeom prst="rect">
            <a:avLst/>
          </a:prstGeom>
        </p:spPr>
      </p:pic>
      <p:pic>
        <p:nvPicPr>
          <p:cNvPr id="7" name="Rám">
            <a:extLst>
              <a:ext uri="{FF2B5EF4-FFF2-40B4-BE49-F238E27FC236}">
                <a16:creationId xmlns:a16="http://schemas.microsoft.com/office/drawing/2014/main" id="{BDBA5414-E2B1-4A26-BBA5-403DEC0C585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52" y="0"/>
            <a:ext cx="13645445" cy="7675563"/>
          </a:xfrm>
          <a:prstGeom prst="rect">
            <a:avLst/>
          </a:prstGeom>
        </p:spPr>
      </p:pic>
      <p:sp>
        <p:nvSpPr>
          <p:cNvPr id="5" name="Autor">
            <a:extLst>
              <a:ext uri="{FF2B5EF4-FFF2-40B4-BE49-F238E27FC236}">
                <a16:creationId xmlns:a16="http://schemas.microsoft.com/office/drawing/2014/main" id="{0C0FE959-2594-4CA7-8BC2-95C3E5BA3938}"/>
              </a:ext>
            </a:extLst>
          </p:cNvPr>
          <p:cNvSpPr/>
          <p:nvPr/>
        </p:nvSpPr>
        <p:spPr>
          <a:xfrm>
            <a:off x="11791757" y="7101242"/>
            <a:ext cx="1283855" cy="272415"/>
          </a:xfrm>
          <a:prstGeom prst="flowChartAlternateProcess">
            <a:avLst/>
          </a:prstGeom>
          <a:gradFill flip="none" rotWithShape="1">
            <a:gsLst>
              <a:gs pos="100000">
                <a:schemeClr val="accent2">
                  <a:lumMod val="60000"/>
                  <a:lumOff val="40000"/>
                </a:schemeClr>
              </a:gs>
              <a:gs pos="2000">
                <a:schemeClr val="accent2">
                  <a:lumMod val="60000"/>
                  <a:lumOff val="40000"/>
                </a:schemeClr>
              </a:gs>
              <a:gs pos="48632">
                <a:schemeClr val="accent2">
                  <a:lumMod val="50000"/>
                </a:schemeClr>
              </a:gs>
              <a:gs pos="14000">
                <a:schemeClr val="accent2">
                  <a:lumMod val="75000"/>
                </a:schemeClr>
              </a:gs>
              <a:gs pos="86000">
                <a:schemeClr val="accent2">
                  <a:lumMod val="75000"/>
                </a:schemeClr>
              </a:gs>
            </a:gsLst>
            <a:lin ang="10800000" scaled="1"/>
            <a:tileRect/>
          </a:gradFill>
          <a:ln>
            <a:solidFill>
              <a:schemeClr val="bg1"/>
            </a:solidFill>
          </a:ln>
          <a:effectLst>
            <a:softEdge rad="0"/>
          </a:effectLst>
        </p:spPr>
        <p:txBody>
          <a:bodyPr wrap="none" lIns="72000" tIns="0" rIns="72000" bIns="0" rtlCol="0">
            <a:spAutoFit/>
          </a:bodyPr>
          <a:lstStyle/>
          <a:p>
            <a:pPr algn="r" defTabSz="864042"/>
            <a:r>
              <a:rPr lang="sk-SK" sz="1600" b="1" kern="0">
                <a:solidFill>
                  <a:prstClr val="white"/>
                </a:solidFill>
                <a:effectLst>
                  <a:outerShdw blurRad="38100" dist="38100" dir="2700000" algn="tl">
                    <a:srgbClr val="000000">
                      <a:alpha val="43137"/>
                    </a:srgbClr>
                  </a:outerShdw>
                </a:effectLst>
                <a:latin typeface="AngsanaUPC" panose="02020603050405020304" pitchFamily="18" charset="-34"/>
                <a:cs typeface="AngsanaUPC" panose="02020603050405020304" pitchFamily="18" charset="-34"/>
              </a:rPr>
              <a:t>Photo © Sekerka D</a:t>
            </a:r>
            <a:endParaRPr lang="en-US" sz="1600" b="1" kern="0">
              <a:solidFill>
                <a:prstClr val="white"/>
              </a:solidFill>
              <a:effectLst>
                <a:outerShdw blurRad="38100" dist="38100" dir="2700000" algn="tl">
                  <a:srgbClr val="000000">
                    <a:alpha val="43137"/>
                  </a:srgbClr>
                </a:outerShdw>
              </a:effectLst>
              <a:latin typeface="AngsanaUPC" panose="02020603050405020304" pitchFamily="18" charset="-34"/>
              <a:cs typeface="AngsanaUPC" panose="02020603050405020304" pitchFamily="18" charset="-34"/>
            </a:endParaRPr>
          </a:p>
        </p:txBody>
      </p:sp>
      <p:sp>
        <p:nvSpPr>
          <p:cNvPr id="6" name="Popis">
            <a:extLst>
              <a:ext uri="{FF2B5EF4-FFF2-40B4-BE49-F238E27FC236}">
                <a16:creationId xmlns:a16="http://schemas.microsoft.com/office/drawing/2014/main" id="{EE87798C-71D8-4CDC-9DA8-8638647ECBBF}"/>
              </a:ext>
            </a:extLst>
          </p:cNvPr>
          <p:cNvSpPr/>
          <p:nvPr/>
        </p:nvSpPr>
        <p:spPr>
          <a:xfrm>
            <a:off x="570538" y="6965034"/>
            <a:ext cx="2739188" cy="360000"/>
          </a:xfrm>
          <a:prstGeom prst="flowChartAlternateProcess">
            <a:avLst/>
          </a:prstGeom>
          <a:gradFill flip="none" rotWithShape="1">
            <a:gsLst>
              <a:gs pos="100000">
                <a:schemeClr val="bg1">
                  <a:lumMod val="75000"/>
                </a:schemeClr>
              </a:gs>
              <a:gs pos="2000">
                <a:schemeClr val="bg1">
                  <a:lumMod val="75000"/>
                </a:schemeClr>
              </a:gs>
              <a:gs pos="48632">
                <a:schemeClr val="tx1">
                  <a:lumMod val="85000"/>
                  <a:lumOff val="15000"/>
                </a:schemeClr>
              </a:gs>
              <a:gs pos="14000">
                <a:schemeClr val="tx1">
                  <a:lumMod val="65000"/>
                  <a:lumOff val="35000"/>
                </a:schemeClr>
              </a:gs>
              <a:gs pos="86000">
                <a:schemeClr val="tx1">
                  <a:lumMod val="65000"/>
                  <a:lumOff val="35000"/>
                </a:schemeClr>
              </a:gs>
            </a:gsLst>
            <a:lin ang="10800000" scaled="1"/>
            <a:tileRect/>
          </a:gradFill>
          <a:ln>
            <a:solidFill>
              <a:schemeClr val="bg1"/>
            </a:solidFill>
          </a:ln>
          <a:effectLst>
            <a:softEdge rad="0"/>
          </a:effectLst>
        </p:spPr>
        <p:txBody>
          <a:bodyPr wrap="none" lIns="144000" tIns="0" rIns="144000" bIns="0" rtlCol="0">
            <a:spAutoFit/>
          </a:bodyPr>
          <a:lstStyle/>
          <a:p>
            <a:pPr defTabSz="864042"/>
            <a:r>
              <a:rPr lang="sk-SK" sz="2400" b="1" kern="0">
                <a:solidFill>
                  <a:prstClr val="white"/>
                </a:solidFill>
                <a:effectLst>
                  <a:outerShdw blurRad="38100" dist="38100" dir="2700000" algn="tl">
                    <a:srgbClr val="000000">
                      <a:alpha val="43137"/>
                    </a:srgbClr>
                  </a:outerShdw>
                </a:effectLst>
                <a:latin typeface="AngsanaUPC" panose="02020603050405020304" pitchFamily="18" charset="-34"/>
                <a:cs typeface="AngsanaUPC" panose="02020603050405020304" pitchFamily="18" charset="-34"/>
              </a:rPr>
              <a:t>Kom Ombo Temple, Aswan</a:t>
            </a:r>
          </a:p>
        </p:txBody>
      </p:sp>
    </p:spTree>
    <p:extLst>
      <p:ext uri="{BB962C8B-B14F-4D97-AF65-F5344CB8AC3E}">
        <p14:creationId xmlns:p14="http://schemas.microsoft.com/office/powerpoint/2010/main" val="1036932958"/>
      </p:ext>
    </p:extLst>
  </p:cSld>
  <p:clrMapOvr>
    <a:masterClrMapping/>
  </p:clrMapOvr>
  <mc:AlternateContent xmlns:mc="http://schemas.openxmlformats.org/markup-compatibility/2006" xmlns:p14="http://schemas.microsoft.com/office/powerpoint/2010/main">
    <mc:Choice Requires="p14">
      <p:transition p14:dur="250" advClick="0" advTm="4000">
        <p:fade/>
      </p:transition>
    </mc:Choice>
    <mc:Fallback xmlns="">
      <p:transition advClick="0" advTm="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withEffect">
                                  <p:stCondLst>
                                    <p:cond delay="250"/>
                                  </p:stCondLst>
                                  <p:childTnLst>
                                    <p:set>
                                      <p:cBhvr>
                                        <p:cTn id="6" dur="1" fill="hold">
                                          <p:stCondLst>
                                            <p:cond delay="0"/>
                                          </p:stCondLst>
                                        </p:cTn>
                                        <p:tgtEl>
                                          <p:spTgt spid="8"/>
                                        </p:tgtEl>
                                        <p:attrNameLst>
                                          <p:attrName>style.visibility</p:attrName>
                                        </p:attrNameLst>
                                      </p:cBhvr>
                                      <p:to>
                                        <p:strVal val="visible"/>
                                      </p:to>
                                    </p:set>
                                    <p:animEffect transition="in" filter="circle(in)">
                                      <p:cBhvr>
                                        <p:cTn id="7" dur="2000"/>
                                        <p:tgtEl>
                                          <p:spTgt spid="8"/>
                                        </p:tgtEl>
                                      </p:cBhvr>
                                    </p:animEffect>
                                  </p:childTnLst>
                                </p:cTn>
                              </p:par>
                              <p:par>
                                <p:cTn id="8" presetID="10" presetClass="entr" presetSubtype="0" fill="hold" nodeType="withEffect">
                                  <p:stCondLst>
                                    <p:cond delay="1000"/>
                                  </p:stCondLst>
                                  <p:childTnLst>
                                    <p:set>
                                      <p:cBhvr>
                                        <p:cTn id="9" dur="1" fill="hold">
                                          <p:stCondLst>
                                            <p:cond delay="0"/>
                                          </p:stCondLst>
                                        </p:cTn>
                                        <p:tgtEl>
                                          <p:spTgt spid="11"/>
                                        </p:tgtEl>
                                        <p:attrNameLst>
                                          <p:attrName>style.visibility</p:attrName>
                                        </p:attrNameLst>
                                      </p:cBhvr>
                                      <p:to>
                                        <p:strVal val="visible"/>
                                      </p:to>
                                    </p:set>
                                    <p:animEffect transition="in" filter="fade">
                                      <p:cBhvr>
                                        <p:cTn id="10" dur="1500"/>
                                        <p:tgtEl>
                                          <p:spTgt spid="11"/>
                                        </p:tgtEl>
                                      </p:cBhvr>
                                    </p:animEffect>
                                  </p:childTnLst>
                                </p:cTn>
                              </p:par>
                              <p:par>
                                <p:cTn id="11" presetID="10" presetClass="entr" presetSubtype="0" fill="hold" grpId="0" nodeType="withEffect">
                                  <p:stCondLst>
                                    <p:cond delay="50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500"/>
                                        <p:tgtEl>
                                          <p:spTgt spid="5"/>
                                        </p:tgtEl>
                                      </p:cBhvr>
                                    </p:animEffect>
                                  </p:childTnLst>
                                </p:cTn>
                              </p:par>
                              <p:par>
                                <p:cTn id="14" presetID="10" presetClass="entr" presetSubtype="0" fill="hold" grpId="0" nodeType="withEffect">
                                  <p:stCondLst>
                                    <p:cond delay="500"/>
                                  </p:stCondLst>
                                  <p:childTnLst>
                                    <p:set>
                                      <p:cBhvr>
                                        <p:cTn id="15" dur="1" fill="hold">
                                          <p:stCondLst>
                                            <p:cond delay="0"/>
                                          </p:stCondLst>
                                        </p:cTn>
                                        <p:tgtEl>
                                          <p:spTgt spid="6"/>
                                        </p:tgtEl>
                                        <p:attrNameLst>
                                          <p:attrName>style.visibility</p:attrName>
                                        </p:attrNameLst>
                                      </p:cBhvr>
                                      <p:to>
                                        <p:strVal val="visible"/>
                                      </p:to>
                                    </p:set>
                                    <p:animEffect transition="in" filter="fade">
                                      <p:cBhvr>
                                        <p:cTn id="16"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Foto 0">
            <a:extLst>
              <a:ext uri="{FF2B5EF4-FFF2-40B4-BE49-F238E27FC236}">
                <a16:creationId xmlns:a16="http://schemas.microsoft.com/office/drawing/2014/main" id="{82E6FC9B-7B1E-4746-9538-A11E51807A6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3645445" cy="7675562"/>
          </a:xfrm>
          <a:prstGeom prst="rect">
            <a:avLst/>
          </a:prstGeom>
        </p:spPr>
      </p:pic>
      <p:pic>
        <p:nvPicPr>
          <p:cNvPr id="8" name="Foto 1">
            <a:extLst>
              <a:ext uri="{FF2B5EF4-FFF2-40B4-BE49-F238E27FC236}">
                <a16:creationId xmlns:a16="http://schemas.microsoft.com/office/drawing/2014/main" id="{45315078-E9FB-4F3C-8456-443E54EDDE6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3645445" cy="7675562"/>
          </a:xfrm>
          <a:prstGeom prst="rect">
            <a:avLst/>
          </a:prstGeom>
        </p:spPr>
      </p:pic>
      <p:pic>
        <p:nvPicPr>
          <p:cNvPr id="11" name="Foto 2">
            <a:extLst>
              <a:ext uri="{FF2B5EF4-FFF2-40B4-BE49-F238E27FC236}">
                <a16:creationId xmlns:a16="http://schemas.microsoft.com/office/drawing/2014/main" id="{7A72D0E1-39C6-45B8-BCCA-E7C18BEC863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3645445" cy="7675562"/>
          </a:xfrm>
          <a:prstGeom prst="rect">
            <a:avLst/>
          </a:prstGeom>
        </p:spPr>
      </p:pic>
      <p:pic>
        <p:nvPicPr>
          <p:cNvPr id="7" name="Rám">
            <a:extLst>
              <a:ext uri="{FF2B5EF4-FFF2-40B4-BE49-F238E27FC236}">
                <a16:creationId xmlns:a16="http://schemas.microsoft.com/office/drawing/2014/main" id="{BDBA5414-E2B1-4A26-BBA5-403DEC0C585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52" y="0"/>
            <a:ext cx="13645445" cy="7675563"/>
          </a:xfrm>
          <a:prstGeom prst="rect">
            <a:avLst/>
          </a:prstGeom>
        </p:spPr>
      </p:pic>
      <p:sp>
        <p:nvSpPr>
          <p:cNvPr id="5" name="Autor">
            <a:extLst>
              <a:ext uri="{FF2B5EF4-FFF2-40B4-BE49-F238E27FC236}">
                <a16:creationId xmlns:a16="http://schemas.microsoft.com/office/drawing/2014/main" id="{0C0FE959-2594-4CA7-8BC2-95C3E5BA3938}"/>
              </a:ext>
            </a:extLst>
          </p:cNvPr>
          <p:cNvSpPr/>
          <p:nvPr/>
        </p:nvSpPr>
        <p:spPr>
          <a:xfrm>
            <a:off x="11791757" y="7101242"/>
            <a:ext cx="1283855" cy="272415"/>
          </a:xfrm>
          <a:prstGeom prst="flowChartAlternateProcess">
            <a:avLst/>
          </a:prstGeom>
          <a:gradFill flip="none" rotWithShape="1">
            <a:gsLst>
              <a:gs pos="100000">
                <a:schemeClr val="accent2">
                  <a:lumMod val="60000"/>
                  <a:lumOff val="40000"/>
                </a:schemeClr>
              </a:gs>
              <a:gs pos="2000">
                <a:schemeClr val="accent2">
                  <a:lumMod val="60000"/>
                  <a:lumOff val="40000"/>
                </a:schemeClr>
              </a:gs>
              <a:gs pos="48632">
                <a:schemeClr val="accent2">
                  <a:lumMod val="50000"/>
                </a:schemeClr>
              </a:gs>
              <a:gs pos="14000">
                <a:schemeClr val="accent2">
                  <a:lumMod val="75000"/>
                </a:schemeClr>
              </a:gs>
              <a:gs pos="86000">
                <a:schemeClr val="accent2">
                  <a:lumMod val="75000"/>
                </a:schemeClr>
              </a:gs>
            </a:gsLst>
            <a:lin ang="10800000" scaled="1"/>
            <a:tileRect/>
          </a:gradFill>
          <a:ln>
            <a:solidFill>
              <a:schemeClr val="bg1"/>
            </a:solidFill>
          </a:ln>
          <a:effectLst>
            <a:softEdge rad="0"/>
          </a:effectLst>
        </p:spPr>
        <p:txBody>
          <a:bodyPr wrap="none" lIns="72000" tIns="0" rIns="72000" bIns="0" rtlCol="0">
            <a:spAutoFit/>
          </a:bodyPr>
          <a:lstStyle/>
          <a:p>
            <a:pPr algn="r" defTabSz="864042"/>
            <a:r>
              <a:rPr lang="sk-SK" sz="1600" b="1" kern="0">
                <a:solidFill>
                  <a:prstClr val="white"/>
                </a:solidFill>
                <a:effectLst>
                  <a:outerShdw blurRad="38100" dist="38100" dir="2700000" algn="tl">
                    <a:srgbClr val="000000">
                      <a:alpha val="43137"/>
                    </a:srgbClr>
                  </a:outerShdw>
                </a:effectLst>
                <a:latin typeface="AngsanaUPC" panose="02020603050405020304" pitchFamily="18" charset="-34"/>
                <a:cs typeface="AngsanaUPC" panose="02020603050405020304" pitchFamily="18" charset="-34"/>
              </a:rPr>
              <a:t>Photo © Sekerka D</a:t>
            </a:r>
            <a:endParaRPr lang="en-US" sz="1600" b="1" kern="0">
              <a:solidFill>
                <a:prstClr val="white"/>
              </a:solidFill>
              <a:effectLst>
                <a:outerShdw blurRad="38100" dist="38100" dir="2700000" algn="tl">
                  <a:srgbClr val="000000">
                    <a:alpha val="43137"/>
                  </a:srgbClr>
                </a:outerShdw>
              </a:effectLst>
              <a:latin typeface="AngsanaUPC" panose="02020603050405020304" pitchFamily="18" charset="-34"/>
              <a:cs typeface="AngsanaUPC" panose="02020603050405020304" pitchFamily="18" charset="-34"/>
            </a:endParaRPr>
          </a:p>
        </p:txBody>
      </p:sp>
      <p:sp>
        <p:nvSpPr>
          <p:cNvPr id="6" name="Popis">
            <a:extLst>
              <a:ext uri="{FF2B5EF4-FFF2-40B4-BE49-F238E27FC236}">
                <a16:creationId xmlns:a16="http://schemas.microsoft.com/office/drawing/2014/main" id="{EE87798C-71D8-4CDC-9DA8-8638647ECBBF}"/>
              </a:ext>
            </a:extLst>
          </p:cNvPr>
          <p:cNvSpPr/>
          <p:nvPr/>
        </p:nvSpPr>
        <p:spPr>
          <a:xfrm>
            <a:off x="570538" y="6965034"/>
            <a:ext cx="2739188" cy="360000"/>
          </a:xfrm>
          <a:prstGeom prst="flowChartAlternateProcess">
            <a:avLst/>
          </a:prstGeom>
          <a:gradFill flip="none" rotWithShape="1">
            <a:gsLst>
              <a:gs pos="100000">
                <a:schemeClr val="bg1">
                  <a:lumMod val="75000"/>
                </a:schemeClr>
              </a:gs>
              <a:gs pos="2000">
                <a:schemeClr val="bg1">
                  <a:lumMod val="75000"/>
                </a:schemeClr>
              </a:gs>
              <a:gs pos="48632">
                <a:schemeClr val="tx1">
                  <a:lumMod val="85000"/>
                  <a:lumOff val="15000"/>
                </a:schemeClr>
              </a:gs>
              <a:gs pos="14000">
                <a:schemeClr val="tx1">
                  <a:lumMod val="65000"/>
                  <a:lumOff val="35000"/>
                </a:schemeClr>
              </a:gs>
              <a:gs pos="86000">
                <a:schemeClr val="tx1">
                  <a:lumMod val="65000"/>
                  <a:lumOff val="35000"/>
                </a:schemeClr>
              </a:gs>
            </a:gsLst>
            <a:lin ang="10800000" scaled="1"/>
            <a:tileRect/>
          </a:gradFill>
          <a:ln>
            <a:solidFill>
              <a:schemeClr val="bg1"/>
            </a:solidFill>
          </a:ln>
          <a:effectLst>
            <a:softEdge rad="0"/>
          </a:effectLst>
        </p:spPr>
        <p:txBody>
          <a:bodyPr wrap="none" lIns="144000" tIns="0" rIns="144000" bIns="0" rtlCol="0">
            <a:spAutoFit/>
          </a:bodyPr>
          <a:lstStyle/>
          <a:p>
            <a:pPr defTabSz="864042"/>
            <a:r>
              <a:rPr lang="sk-SK" sz="2400" b="1" kern="0">
                <a:solidFill>
                  <a:prstClr val="white"/>
                </a:solidFill>
                <a:effectLst>
                  <a:outerShdw blurRad="38100" dist="38100" dir="2700000" algn="tl">
                    <a:srgbClr val="000000">
                      <a:alpha val="43137"/>
                    </a:srgbClr>
                  </a:outerShdw>
                </a:effectLst>
                <a:latin typeface="AngsanaUPC" panose="02020603050405020304" pitchFamily="18" charset="-34"/>
                <a:cs typeface="AngsanaUPC" panose="02020603050405020304" pitchFamily="18" charset="-34"/>
              </a:rPr>
              <a:t>Kom Ombo Temple, Aswan</a:t>
            </a:r>
          </a:p>
        </p:txBody>
      </p:sp>
    </p:spTree>
    <p:extLst>
      <p:ext uri="{BB962C8B-B14F-4D97-AF65-F5344CB8AC3E}">
        <p14:creationId xmlns:p14="http://schemas.microsoft.com/office/powerpoint/2010/main" val="2005327354"/>
      </p:ext>
    </p:extLst>
  </p:cSld>
  <p:clrMapOvr>
    <a:masterClrMapping/>
  </p:clrMapOvr>
  <mc:AlternateContent xmlns:mc="http://schemas.openxmlformats.org/markup-compatibility/2006" xmlns:p14="http://schemas.microsoft.com/office/powerpoint/2010/main">
    <mc:Choice Requires="p14">
      <p:transition p14:dur="250" advClick="0" advTm="4000">
        <p:fade/>
      </p:transition>
    </mc:Choice>
    <mc:Fallback xmlns="">
      <p:transition advClick="0" advTm="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withEffect">
                                  <p:stCondLst>
                                    <p:cond delay="250"/>
                                  </p:stCondLst>
                                  <p:childTnLst>
                                    <p:set>
                                      <p:cBhvr>
                                        <p:cTn id="6" dur="1" fill="hold">
                                          <p:stCondLst>
                                            <p:cond delay="0"/>
                                          </p:stCondLst>
                                        </p:cTn>
                                        <p:tgtEl>
                                          <p:spTgt spid="8"/>
                                        </p:tgtEl>
                                        <p:attrNameLst>
                                          <p:attrName>style.visibility</p:attrName>
                                        </p:attrNameLst>
                                      </p:cBhvr>
                                      <p:to>
                                        <p:strVal val="visible"/>
                                      </p:to>
                                    </p:set>
                                    <p:animEffect transition="in" filter="circle(in)">
                                      <p:cBhvr>
                                        <p:cTn id="7" dur="2000"/>
                                        <p:tgtEl>
                                          <p:spTgt spid="8"/>
                                        </p:tgtEl>
                                      </p:cBhvr>
                                    </p:animEffect>
                                  </p:childTnLst>
                                </p:cTn>
                              </p:par>
                              <p:par>
                                <p:cTn id="8" presetID="10" presetClass="entr" presetSubtype="0" fill="hold" nodeType="withEffect">
                                  <p:stCondLst>
                                    <p:cond delay="1000"/>
                                  </p:stCondLst>
                                  <p:childTnLst>
                                    <p:set>
                                      <p:cBhvr>
                                        <p:cTn id="9" dur="1" fill="hold">
                                          <p:stCondLst>
                                            <p:cond delay="0"/>
                                          </p:stCondLst>
                                        </p:cTn>
                                        <p:tgtEl>
                                          <p:spTgt spid="11"/>
                                        </p:tgtEl>
                                        <p:attrNameLst>
                                          <p:attrName>style.visibility</p:attrName>
                                        </p:attrNameLst>
                                      </p:cBhvr>
                                      <p:to>
                                        <p:strVal val="visible"/>
                                      </p:to>
                                    </p:set>
                                    <p:animEffect transition="in" filter="fade">
                                      <p:cBhvr>
                                        <p:cTn id="10" dur="1500"/>
                                        <p:tgtEl>
                                          <p:spTgt spid="11"/>
                                        </p:tgtEl>
                                      </p:cBhvr>
                                    </p:animEffect>
                                  </p:childTnLst>
                                </p:cTn>
                              </p:par>
                              <p:par>
                                <p:cTn id="11" presetID="10" presetClass="entr" presetSubtype="0" fill="hold" grpId="0" nodeType="withEffect">
                                  <p:stCondLst>
                                    <p:cond delay="50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500"/>
                                        <p:tgtEl>
                                          <p:spTgt spid="5"/>
                                        </p:tgtEl>
                                      </p:cBhvr>
                                    </p:animEffect>
                                  </p:childTnLst>
                                </p:cTn>
                              </p:par>
                              <p:par>
                                <p:cTn id="14" presetID="10" presetClass="entr" presetSubtype="0" fill="hold" grpId="0" nodeType="withEffect">
                                  <p:stCondLst>
                                    <p:cond delay="500"/>
                                  </p:stCondLst>
                                  <p:childTnLst>
                                    <p:set>
                                      <p:cBhvr>
                                        <p:cTn id="15" dur="1" fill="hold">
                                          <p:stCondLst>
                                            <p:cond delay="0"/>
                                          </p:stCondLst>
                                        </p:cTn>
                                        <p:tgtEl>
                                          <p:spTgt spid="6"/>
                                        </p:tgtEl>
                                        <p:attrNameLst>
                                          <p:attrName>style.visibility</p:attrName>
                                        </p:attrNameLst>
                                      </p:cBhvr>
                                      <p:to>
                                        <p:strVal val="visible"/>
                                      </p:to>
                                    </p:set>
                                    <p:animEffect transition="in" filter="fade">
                                      <p:cBhvr>
                                        <p:cTn id="16"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Foto 0">
            <a:extLst>
              <a:ext uri="{FF2B5EF4-FFF2-40B4-BE49-F238E27FC236}">
                <a16:creationId xmlns:a16="http://schemas.microsoft.com/office/drawing/2014/main" id="{0068122A-9812-4B74-B839-8F63C1C9DF1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3645445" cy="7675562"/>
          </a:xfrm>
          <a:prstGeom prst="rect">
            <a:avLst/>
          </a:prstGeom>
        </p:spPr>
      </p:pic>
      <p:pic>
        <p:nvPicPr>
          <p:cNvPr id="3" name="Foto 1">
            <a:extLst>
              <a:ext uri="{FF2B5EF4-FFF2-40B4-BE49-F238E27FC236}">
                <a16:creationId xmlns:a16="http://schemas.microsoft.com/office/drawing/2014/main" id="{49205A38-5826-4764-A73B-D0368662CDF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52" y="0"/>
            <a:ext cx="13645445" cy="7675563"/>
          </a:xfrm>
          <a:prstGeom prst="rect">
            <a:avLst/>
          </a:prstGeom>
        </p:spPr>
      </p:pic>
      <p:pic>
        <p:nvPicPr>
          <p:cNvPr id="8" name="Foto 2">
            <a:extLst>
              <a:ext uri="{FF2B5EF4-FFF2-40B4-BE49-F238E27FC236}">
                <a16:creationId xmlns:a16="http://schemas.microsoft.com/office/drawing/2014/main" id="{3B1101AB-EE32-4D22-9D11-7E2A56F0297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3645445" cy="7675563"/>
          </a:xfrm>
          <a:prstGeom prst="rect">
            <a:avLst/>
          </a:prstGeom>
        </p:spPr>
      </p:pic>
      <p:pic>
        <p:nvPicPr>
          <p:cNvPr id="7" name="Rám">
            <a:extLst>
              <a:ext uri="{FF2B5EF4-FFF2-40B4-BE49-F238E27FC236}">
                <a16:creationId xmlns:a16="http://schemas.microsoft.com/office/drawing/2014/main" id="{BDBA5414-E2B1-4A26-BBA5-403DEC0C585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52" y="0"/>
            <a:ext cx="13645445" cy="7675563"/>
          </a:xfrm>
          <a:prstGeom prst="rect">
            <a:avLst/>
          </a:prstGeom>
        </p:spPr>
      </p:pic>
      <p:sp>
        <p:nvSpPr>
          <p:cNvPr id="5" name="Autor">
            <a:extLst>
              <a:ext uri="{FF2B5EF4-FFF2-40B4-BE49-F238E27FC236}">
                <a16:creationId xmlns:a16="http://schemas.microsoft.com/office/drawing/2014/main" id="{0C0FE959-2594-4CA7-8BC2-95C3E5BA3938}"/>
              </a:ext>
            </a:extLst>
          </p:cNvPr>
          <p:cNvSpPr/>
          <p:nvPr/>
        </p:nvSpPr>
        <p:spPr>
          <a:xfrm>
            <a:off x="11791757" y="7101242"/>
            <a:ext cx="1283855" cy="272415"/>
          </a:xfrm>
          <a:prstGeom prst="flowChartAlternateProcess">
            <a:avLst/>
          </a:prstGeom>
          <a:gradFill flip="none" rotWithShape="1">
            <a:gsLst>
              <a:gs pos="100000">
                <a:schemeClr val="accent2">
                  <a:lumMod val="60000"/>
                  <a:lumOff val="40000"/>
                </a:schemeClr>
              </a:gs>
              <a:gs pos="2000">
                <a:schemeClr val="accent2">
                  <a:lumMod val="60000"/>
                  <a:lumOff val="40000"/>
                </a:schemeClr>
              </a:gs>
              <a:gs pos="48632">
                <a:schemeClr val="accent2">
                  <a:lumMod val="50000"/>
                </a:schemeClr>
              </a:gs>
              <a:gs pos="14000">
                <a:schemeClr val="accent2">
                  <a:lumMod val="75000"/>
                </a:schemeClr>
              </a:gs>
              <a:gs pos="86000">
                <a:schemeClr val="accent2">
                  <a:lumMod val="75000"/>
                </a:schemeClr>
              </a:gs>
            </a:gsLst>
            <a:lin ang="10800000" scaled="1"/>
            <a:tileRect/>
          </a:gradFill>
          <a:ln>
            <a:solidFill>
              <a:schemeClr val="bg1"/>
            </a:solidFill>
          </a:ln>
          <a:effectLst>
            <a:softEdge rad="0"/>
          </a:effectLst>
        </p:spPr>
        <p:txBody>
          <a:bodyPr wrap="none" lIns="72000" tIns="0" rIns="72000" bIns="0" rtlCol="0">
            <a:spAutoFit/>
          </a:bodyPr>
          <a:lstStyle/>
          <a:p>
            <a:pPr algn="r" defTabSz="864042"/>
            <a:r>
              <a:rPr lang="sk-SK" sz="1600" b="1" kern="0">
                <a:solidFill>
                  <a:prstClr val="white"/>
                </a:solidFill>
                <a:effectLst>
                  <a:outerShdw blurRad="38100" dist="38100" dir="2700000" algn="tl">
                    <a:srgbClr val="000000">
                      <a:alpha val="43137"/>
                    </a:srgbClr>
                  </a:outerShdw>
                </a:effectLst>
                <a:latin typeface="AngsanaUPC" panose="02020603050405020304" pitchFamily="18" charset="-34"/>
                <a:cs typeface="AngsanaUPC" panose="02020603050405020304" pitchFamily="18" charset="-34"/>
              </a:rPr>
              <a:t>Photo © Sekerka D</a:t>
            </a:r>
            <a:endParaRPr lang="en-US" sz="1600" b="1" kern="0">
              <a:solidFill>
                <a:prstClr val="white"/>
              </a:solidFill>
              <a:effectLst>
                <a:outerShdw blurRad="38100" dist="38100" dir="2700000" algn="tl">
                  <a:srgbClr val="000000">
                    <a:alpha val="43137"/>
                  </a:srgbClr>
                </a:outerShdw>
              </a:effectLst>
              <a:latin typeface="AngsanaUPC" panose="02020603050405020304" pitchFamily="18" charset="-34"/>
              <a:cs typeface="AngsanaUPC" panose="02020603050405020304" pitchFamily="18" charset="-34"/>
            </a:endParaRPr>
          </a:p>
        </p:txBody>
      </p:sp>
      <p:sp>
        <p:nvSpPr>
          <p:cNvPr id="6" name="Popis">
            <a:extLst>
              <a:ext uri="{FF2B5EF4-FFF2-40B4-BE49-F238E27FC236}">
                <a16:creationId xmlns:a16="http://schemas.microsoft.com/office/drawing/2014/main" id="{A349F745-86CB-4A36-B3A8-D8EE8107F373}"/>
              </a:ext>
            </a:extLst>
          </p:cNvPr>
          <p:cNvSpPr/>
          <p:nvPr/>
        </p:nvSpPr>
        <p:spPr>
          <a:xfrm>
            <a:off x="570538" y="6965034"/>
            <a:ext cx="2046461" cy="360000"/>
          </a:xfrm>
          <a:prstGeom prst="flowChartAlternateProcess">
            <a:avLst/>
          </a:prstGeom>
          <a:gradFill flip="none" rotWithShape="1">
            <a:gsLst>
              <a:gs pos="100000">
                <a:schemeClr val="bg1">
                  <a:lumMod val="75000"/>
                </a:schemeClr>
              </a:gs>
              <a:gs pos="2000">
                <a:schemeClr val="bg1">
                  <a:lumMod val="75000"/>
                </a:schemeClr>
              </a:gs>
              <a:gs pos="48632">
                <a:schemeClr val="tx1">
                  <a:lumMod val="85000"/>
                  <a:lumOff val="15000"/>
                </a:schemeClr>
              </a:gs>
              <a:gs pos="14000">
                <a:schemeClr val="tx1">
                  <a:lumMod val="65000"/>
                  <a:lumOff val="35000"/>
                </a:schemeClr>
              </a:gs>
              <a:gs pos="86000">
                <a:schemeClr val="tx1">
                  <a:lumMod val="65000"/>
                  <a:lumOff val="35000"/>
                </a:schemeClr>
              </a:gs>
            </a:gsLst>
            <a:lin ang="10800000" scaled="1"/>
            <a:tileRect/>
          </a:gradFill>
          <a:ln>
            <a:solidFill>
              <a:schemeClr val="bg1"/>
            </a:solidFill>
          </a:ln>
          <a:effectLst>
            <a:softEdge rad="0"/>
          </a:effectLst>
        </p:spPr>
        <p:txBody>
          <a:bodyPr wrap="none" lIns="144000" tIns="0" rIns="144000" bIns="0" rtlCol="0">
            <a:spAutoFit/>
          </a:bodyPr>
          <a:lstStyle/>
          <a:p>
            <a:pPr defTabSz="864042"/>
            <a:r>
              <a:rPr lang="sk-SK" sz="2400" b="1" kern="0">
                <a:solidFill>
                  <a:prstClr val="white"/>
                </a:solidFill>
                <a:effectLst>
                  <a:outerShdw blurRad="38100" dist="38100" dir="2700000" algn="tl">
                    <a:srgbClr val="000000">
                      <a:alpha val="43137"/>
                    </a:srgbClr>
                  </a:outerShdw>
                </a:effectLst>
                <a:latin typeface="AngsanaUPC" panose="02020603050405020304" pitchFamily="18" charset="-34"/>
                <a:cs typeface="AngsanaUPC" panose="02020603050405020304" pitchFamily="18" charset="-34"/>
              </a:rPr>
              <a:t>Abú Simbel, Aswan</a:t>
            </a:r>
            <a:endParaRPr lang="en-US" sz="2400" b="1" kern="0">
              <a:solidFill>
                <a:prstClr val="white"/>
              </a:solidFill>
              <a:effectLst>
                <a:outerShdw blurRad="38100" dist="38100" dir="2700000" algn="tl">
                  <a:srgbClr val="000000">
                    <a:alpha val="43137"/>
                  </a:srgbClr>
                </a:outerShdw>
              </a:effectLst>
              <a:latin typeface="AngsanaUPC" panose="02020603050405020304" pitchFamily="18" charset="-34"/>
              <a:cs typeface="AngsanaUPC" panose="02020603050405020304" pitchFamily="18" charset="-34"/>
            </a:endParaRPr>
          </a:p>
        </p:txBody>
      </p:sp>
    </p:spTree>
    <p:extLst>
      <p:ext uri="{BB962C8B-B14F-4D97-AF65-F5344CB8AC3E}">
        <p14:creationId xmlns:p14="http://schemas.microsoft.com/office/powerpoint/2010/main" val="3254016107"/>
      </p:ext>
    </p:extLst>
  </p:cSld>
  <p:clrMapOvr>
    <a:masterClrMapping/>
  </p:clrMapOvr>
  <mc:AlternateContent xmlns:mc="http://schemas.openxmlformats.org/markup-compatibility/2006" xmlns:p14="http://schemas.microsoft.com/office/powerpoint/2010/main">
    <mc:Choice Requires="p14">
      <p:transition p14:dur="250" advClick="0" advTm="4000">
        <p:fade/>
      </p:transition>
    </mc:Choice>
    <mc:Fallback xmlns="">
      <p:transition advClick="0" advTm="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withEffect">
                                  <p:stCondLst>
                                    <p:cond delay="250"/>
                                  </p:stCondLst>
                                  <p:childTnLst>
                                    <p:set>
                                      <p:cBhvr>
                                        <p:cTn id="6" dur="1" fill="hold">
                                          <p:stCondLst>
                                            <p:cond delay="0"/>
                                          </p:stCondLst>
                                        </p:cTn>
                                        <p:tgtEl>
                                          <p:spTgt spid="3"/>
                                        </p:tgtEl>
                                        <p:attrNameLst>
                                          <p:attrName>style.visibility</p:attrName>
                                        </p:attrNameLst>
                                      </p:cBhvr>
                                      <p:to>
                                        <p:strVal val="visible"/>
                                      </p:to>
                                    </p:set>
                                    <p:animEffect transition="in" filter="circle(in)">
                                      <p:cBhvr>
                                        <p:cTn id="7" dur="2000"/>
                                        <p:tgtEl>
                                          <p:spTgt spid="3"/>
                                        </p:tgtEl>
                                      </p:cBhvr>
                                    </p:animEffect>
                                  </p:childTnLst>
                                </p:cTn>
                              </p:par>
                              <p:par>
                                <p:cTn id="8" presetID="10" presetClass="entr" presetSubtype="0" fill="hold" nodeType="withEffect">
                                  <p:stCondLst>
                                    <p:cond delay="1000"/>
                                  </p:stCondLst>
                                  <p:childTnLst>
                                    <p:set>
                                      <p:cBhvr>
                                        <p:cTn id="9" dur="1" fill="hold">
                                          <p:stCondLst>
                                            <p:cond delay="0"/>
                                          </p:stCondLst>
                                        </p:cTn>
                                        <p:tgtEl>
                                          <p:spTgt spid="8"/>
                                        </p:tgtEl>
                                        <p:attrNameLst>
                                          <p:attrName>style.visibility</p:attrName>
                                        </p:attrNameLst>
                                      </p:cBhvr>
                                      <p:to>
                                        <p:strVal val="visible"/>
                                      </p:to>
                                    </p:set>
                                    <p:animEffect transition="in" filter="fade">
                                      <p:cBhvr>
                                        <p:cTn id="10" dur="1500"/>
                                        <p:tgtEl>
                                          <p:spTgt spid="8"/>
                                        </p:tgtEl>
                                      </p:cBhvr>
                                    </p:animEffect>
                                  </p:childTnLst>
                                </p:cTn>
                              </p:par>
                              <p:par>
                                <p:cTn id="11" presetID="10" presetClass="entr" presetSubtype="0" fill="hold" grpId="0" nodeType="withEffect">
                                  <p:stCondLst>
                                    <p:cond delay="50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500"/>
                                        <p:tgtEl>
                                          <p:spTgt spid="5"/>
                                        </p:tgtEl>
                                      </p:cBhvr>
                                    </p:animEffect>
                                  </p:childTnLst>
                                </p:cTn>
                              </p:par>
                              <p:par>
                                <p:cTn id="14" presetID="10" presetClass="entr" presetSubtype="0" fill="hold" grpId="0" nodeType="withEffect">
                                  <p:stCondLst>
                                    <p:cond delay="500"/>
                                  </p:stCondLst>
                                  <p:childTnLst>
                                    <p:set>
                                      <p:cBhvr>
                                        <p:cTn id="15" dur="1" fill="hold">
                                          <p:stCondLst>
                                            <p:cond delay="0"/>
                                          </p:stCondLst>
                                        </p:cTn>
                                        <p:tgtEl>
                                          <p:spTgt spid="6"/>
                                        </p:tgtEl>
                                        <p:attrNameLst>
                                          <p:attrName>style.visibility</p:attrName>
                                        </p:attrNameLst>
                                      </p:cBhvr>
                                      <p:to>
                                        <p:strVal val="visible"/>
                                      </p:to>
                                    </p:set>
                                    <p:animEffect transition="in" filter="fade">
                                      <p:cBhvr>
                                        <p:cTn id="16"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Poďakovanie">
            <a:extLst>
              <a:ext uri="{FF2B5EF4-FFF2-40B4-BE49-F238E27FC236}">
                <a16:creationId xmlns:a16="http://schemas.microsoft.com/office/drawing/2014/main" id="{842FD157-6D9A-45DA-9B17-F5DD9D5AC3BB}"/>
              </a:ext>
            </a:extLst>
          </p:cNvPr>
          <p:cNvSpPr/>
          <p:nvPr/>
        </p:nvSpPr>
        <p:spPr>
          <a:xfrm>
            <a:off x="10441258" y="1025046"/>
            <a:ext cx="7819484" cy="369332"/>
          </a:xfrm>
          <a:prstGeom prst="rect">
            <a:avLst/>
          </a:prstGeom>
        </p:spPr>
        <p:txBody>
          <a:bodyPr wrap="square">
            <a:spAutoFit/>
          </a:bodyPr>
          <a:lstStyle/>
          <a:p>
            <a:r>
              <a:rPr lang="en-US">
                <a:solidFill>
                  <a:schemeClr val="bg1"/>
                </a:solidFill>
                <a:latin typeface="Corbel" panose="020B0503020204020204" pitchFamily="34" charset="0"/>
              </a:rPr>
              <a:t>Thanks to </a:t>
            </a:r>
            <a:r>
              <a:rPr lang="sk-SK">
                <a:solidFill>
                  <a:schemeClr val="bg1"/>
                </a:solidFill>
                <a:latin typeface="Corbel" panose="020B0503020204020204" pitchFamily="34" charset="0"/>
              </a:rPr>
              <a:t>Ing</a:t>
            </a:r>
            <a:r>
              <a:rPr lang="en-US">
                <a:solidFill>
                  <a:schemeClr val="bg1"/>
                </a:solidFill>
                <a:latin typeface="Corbel" panose="020B0503020204020204" pitchFamily="34" charset="0"/>
              </a:rPr>
              <a:t>. </a:t>
            </a:r>
            <a:r>
              <a:rPr lang="sk-SK">
                <a:solidFill>
                  <a:schemeClr val="bg1"/>
                </a:solidFill>
                <a:latin typeface="Corbel" panose="020B0503020204020204" pitchFamily="34" charset="0"/>
              </a:rPr>
              <a:t>Dušan Sekerka</a:t>
            </a:r>
            <a:r>
              <a:rPr lang="en-US">
                <a:solidFill>
                  <a:schemeClr val="bg1"/>
                </a:solidFill>
                <a:latin typeface="Corbel" panose="020B0503020204020204" pitchFamily="34" charset="0"/>
              </a:rPr>
              <a:t> for consent to use his photos in th</a:t>
            </a:r>
            <a:r>
              <a:rPr lang="sk-SK">
                <a:solidFill>
                  <a:schemeClr val="bg1"/>
                </a:solidFill>
                <a:latin typeface="Corbel" panose="020B0503020204020204" pitchFamily="34" charset="0"/>
              </a:rPr>
              <a:t>is</a:t>
            </a:r>
            <a:r>
              <a:rPr lang="en-US">
                <a:solidFill>
                  <a:schemeClr val="bg1"/>
                </a:solidFill>
                <a:latin typeface="Corbel" panose="020B0503020204020204" pitchFamily="34" charset="0"/>
              </a:rPr>
              <a:t> presentation!</a:t>
            </a:r>
            <a:endParaRPr lang="sk-SK">
              <a:solidFill>
                <a:schemeClr val="bg1"/>
              </a:solidFill>
              <a:latin typeface="Corbel" panose="020B0503020204020204" pitchFamily="34" charset="0"/>
            </a:endParaRPr>
          </a:p>
        </p:txBody>
      </p:sp>
      <p:pic>
        <p:nvPicPr>
          <p:cNvPr id="4" name="Pozadie 2">
            <a:extLst>
              <a:ext uri="{FF2B5EF4-FFF2-40B4-BE49-F238E27FC236}">
                <a16:creationId xmlns:a16="http://schemas.microsoft.com/office/drawing/2014/main" id="{A7B7C6D8-8EE5-4A8F-AC35-C4D941355E39}"/>
              </a:ext>
            </a:extLst>
          </p:cNvPr>
          <p:cNvPicPr>
            <a:picLocks/>
          </p:cNvPicPr>
          <p:nvPr/>
        </p:nvPicPr>
        <p:blipFill>
          <a:blip r:embed="rId2">
            <a:extLst>
              <a:ext uri="{28A0092B-C50C-407E-A947-70E740481C1C}">
                <a14:useLocalDpi xmlns:a14="http://schemas.microsoft.com/office/drawing/2010/main" val="0"/>
              </a:ext>
            </a:extLst>
          </a:blip>
          <a:stretch>
            <a:fillRect/>
          </a:stretch>
        </p:blipFill>
        <p:spPr>
          <a:xfrm>
            <a:off x="0" y="1"/>
            <a:ext cx="13646150" cy="1728000"/>
          </a:xfrm>
          <a:prstGeom prst="rect">
            <a:avLst/>
          </a:prstGeom>
        </p:spPr>
      </p:pic>
      <p:sp>
        <p:nvSpPr>
          <p:cNvPr id="2" name="Číslo">
            <a:extLst>
              <a:ext uri="{FF2B5EF4-FFF2-40B4-BE49-F238E27FC236}">
                <a16:creationId xmlns:a16="http://schemas.microsoft.com/office/drawing/2014/main" id="{62D55F2F-AC5E-4C57-A505-3B244957F426}"/>
              </a:ext>
            </a:extLst>
          </p:cNvPr>
          <p:cNvSpPr/>
          <p:nvPr/>
        </p:nvSpPr>
        <p:spPr>
          <a:xfrm>
            <a:off x="11858864" y="605863"/>
            <a:ext cx="1095555" cy="603849"/>
          </a:xfrm>
          <a:prstGeom prst="roundRect">
            <a:avLst/>
          </a:prstGeom>
          <a:solidFill>
            <a:srgbClr val="DCA741"/>
          </a:solidFill>
          <a:ln w="38100">
            <a:solidFill>
              <a:srgbClr val="6E4A2A"/>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08000" tIns="108000" rIns="108000" bIns="144000" numCol="1" spcCol="0" rtlCol="0" fromWordArt="0" anchor="ctr" anchorCtr="0" forceAA="0" compatLnSpc="1">
            <a:prstTxWarp prst="textNoShape">
              <a:avLst/>
            </a:prstTxWarp>
            <a:noAutofit/>
          </a:bodyPr>
          <a:lstStyle/>
          <a:p>
            <a:pPr algn="ctr"/>
            <a:r>
              <a:rPr lang="sk-SK" sz="4000" b="1">
                <a:ln w="22225">
                  <a:solidFill>
                    <a:schemeClr val="accent2">
                      <a:lumMod val="50000"/>
                    </a:schemeClr>
                  </a:solidFill>
                  <a:prstDash val="solid"/>
                </a:ln>
                <a:solidFill>
                  <a:srgbClr val="FDF893"/>
                </a:solidFill>
                <a:latin typeface="BalloPEEExtBol" pitchFamily="2" charset="0"/>
              </a:rPr>
              <a:t>02</a:t>
            </a:r>
          </a:p>
        </p:txBody>
      </p:sp>
      <p:pic>
        <p:nvPicPr>
          <p:cNvPr id="13" name="Foto">
            <a:extLst>
              <a:ext uri="{FF2B5EF4-FFF2-40B4-BE49-F238E27FC236}">
                <a16:creationId xmlns:a16="http://schemas.microsoft.com/office/drawing/2014/main" id="{75D53760-3D9C-4853-8EA1-E65C4EECF0FD}"/>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30308" y="3024000"/>
            <a:ext cx="5512612" cy="2961164"/>
          </a:xfrm>
          <a:prstGeom prst="ellipse">
            <a:avLst/>
          </a:prstGeom>
          <a:ln w="28575" cap="rnd">
            <a:solidFill>
              <a:schemeClr val="bg1"/>
            </a:solidFill>
          </a:ln>
          <a:effectLst>
            <a:outerShdw blurRad="76200" dist="63500" dir="2700000" algn="tl" rotWithShape="0">
              <a:prstClr val="black">
                <a:alpha val="70000"/>
              </a:prstClr>
            </a:outerShdw>
          </a:effectLst>
          <a:scene3d>
            <a:camera prst="orthographicFront"/>
            <a:lightRig rig="contrasting" dir="t">
              <a:rot lat="0" lon="0" rev="3000000"/>
            </a:lightRig>
          </a:scene3d>
          <a:sp3d contourW="7620">
            <a:bevelT w="95250" h="31750"/>
            <a:contourClr>
              <a:srgbClr val="333333"/>
            </a:contourClr>
          </a:sp3d>
        </p:spPr>
      </p:pic>
      <p:pic>
        <p:nvPicPr>
          <p:cNvPr id="6" name="Ruky">
            <a:extLst>
              <a:ext uri="{FF2B5EF4-FFF2-40B4-BE49-F238E27FC236}">
                <a16:creationId xmlns:a16="http://schemas.microsoft.com/office/drawing/2014/main" id="{6F35C457-EF99-4FA4-95C5-409F26C3CADE}"/>
              </a:ext>
            </a:extLst>
          </p:cNvPr>
          <p:cNvPicPr>
            <a:picLocks/>
          </p:cNvPicPr>
          <p:nvPr/>
        </p:nvPicPr>
        <p:blipFill>
          <a:blip r:embed="rId4">
            <a:extLst>
              <a:ext uri="{28A0092B-C50C-407E-A947-70E740481C1C}">
                <a14:useLocalDpi xmlns:a14="http://schemas.microsoft.com/office/drawing/2010/main" val="0"/>
              </a:ext>
            </a:extLst>
          </a:blip>
          <a:stretch>
            <a:fillRect/>
          </a:stretch>
        </p:blipFill>
        <p:spPr>
          <a:xfrm>
            <a:off x="4042064" y="2854391"/>
            <a:ext cx="5860472" cy="3307418"/>
          </a:xfrm>
          <a:prstGeom prst="rect">
            <a:avLst/>
          </a:prstGeom>
          <a:effectLst>
            <a:outerShdw blurRad="50800" dist="76200" dir="2700000" algn="tl" rotWithShape="0">
              <a:prstClr val="black">
                <a:alpha val="61000"/>
              </a:prstClr>
            </a:outerShdw>
          </a:effectLst>
        </p:spPr>
      </p:pic>
      <p:sp>
        <p:nvSpPr>
          <p:cNvPr id="9" name="Text">
            <a:extLst>
              <a:ext uri="{FF2B5EF4-FFF2-40B4-BE49-F238E27FC236}">
                <a16:creationId xmlns:a16="http://schemas.microsoft.com/office/drawing/2014/main" id="{ACF10DE4-08EA-474C-B406-185D9C7F94AD}"/>
              </a:ext>
            </a:extLst>
          </p:cNvPr>
          <p:cNvSpPr txBox="1"/>
          <p:nvPr/>
        </p:nvSpPr>
        <p:spPr>
          <a:xfrm>
            <a:off x="961752" y="605863"/>
            <a:ext cx="4056037" cy="2062103"/>
          </a:xfrm>
          <a:prstGeom prst="rect">
            <a:avLst/>
          </a:prstGeom>
          <a:solidFill>
            <a:srgbClr val="C89336"/>
          </a:solidFill>
          <a:ln w="12700">
            <a:solidFill>
              <a:schemeClr val="bg1"/>
            </a:solidFill>
          </a:ln>
          <a:effectLst>
            <a:outerShdw blurRad="190500" dist="63500" dir="2700000" algn="tl" rotWithShape="0">
              <a:prstClr val="black">
                <a:alpha val="53000"/>
              </a:prstClr>
            </a:outerShdw>
          </a:effectLst>
        </p:spPr>
        <p:txBody>
          <a:bodyPr wrap="square" rtlCol="0">
            <a:spAutoFit/>
            <a:scene3d>
              <a:camera prst="orthographicFront"/>
              <a:lightRig rig="threePt" dir="t"/>
            </a:scene3d>
            <a:sp3d prstMaterial="matte"/>
          </a:bodyPr>
          <a:lstStyle/>
          <a:p>
            <a:pPr algn="ctr"/>
            <a:r>
              <a:rPr lang="sk-SK" sz="1600" u="sng">
                <a:ln w="3175">
                  <a:noFill/>
                </a:ln>
                <a:solidFill>
                  <a:schemeClr val="bg1"/>
                </a:solidFill>
                <a:latin typeface="Corbel" panose="020B0503020204020204" pitchFamily="34" charset="0"/>
                <a:cs typeface="Browallia New" panose="020B0604020202020204" pitchFamily="34" charset="-34"/>
              </a:rPr>
              <a:t>Non-commercial presentation !</a:t>
            </a:r>
          </a:p>
          <a:p>
            <a:endParaRPr lang="sk-SK" sz="1600" b="1">
              <a:ln w="3175">
                <a:solidFill>
                  <a:schemeClr val="tx1">
                    <a:lumMod val="50000"/>
                    <a:lumOff val="50000"/>
                  </a:schemeClr>
                </a:solidFill>
              </a:ln>
              <a:solidFill>
                <a:schemeClr val="bg1"/>
              </a:solidFill>
              <a:latin typeface="Corbel" panose="020B0503020204020204" pitchFamily="34" charset="0"/>
              <a:cs typeface="Browallia New" panose="020B0604020202020204" pitchFamily="34" charset="-34"/>
            </a:endParaRPr>
          </a:p>
          <a:p>
            <a:r>
              <a:rPr lang="sk-SK" sz="1600">
                <a:ln w="3175">
                  <a:noFill/>
                </a:ln>
                <a:solidFill>
                  <a:schemeClr val="bg1"/>
                </a:solidFill>
                <a:latin typeface="Corbel" panose="020B0503020204020204" pitchFamily="34" charset="0"/>
                <a:cs typeface="Browallia New" panose="020B0604020202020204" pitchFamily="34" charset="-34"/>
              </a:rPr>
              <a:t>Music :		(Arabic)</a:t>
            </a:r>
          </a:p>
          <a:p>
            <a:r>
              <a:rPr lang="sk-SK" sz="1600">
                <a:ln w="3175">
                  <a:noFill/>
                </a:ln>
                <a:solidFill>
                  <a:schemeClr val="bg1"/>
                </a:solidFill>
                <a:latin typeface="Corbel" panose="020B0503020204020204" pitchFamily="34" charset="0"/>
                <a:cs typeface="Browallia New" panose="020B0604020202020204" pitchFamily="34" charset="-34"/>
              </a:rPr>
              <a:t>Photos :		Dušan Sekerka Ing.</a:t>
            </a:r>
          </a:p>
          <a:p>
            <a:r>
              <a:rPr lang="sk-SK" sz="1600">
                <a:ln w="3175">
                  <a:noFill/>
                </a:ln>
                <a:solidFill>
                  <a:schemeClr val="bg1"/>
                </a:solidFill>
                <a:latin typeface="Corbel" panose="020B0503020204020204" pitchFamily="34" charset="0"/>
                <a:cs typeface="Browallia New" panose="020B0604020202020204" pitchFamily="34" charset="-34"/>
              </a:rPr>
              <a:t>Mail :		sekerka.dusan@gmail.com</a:t>
            </a:r>
          </a:p>
          <a:p>
            <a:r>
              <a:rPr lang="sk-SK" sz="1600">
                <a:ln w="3175">
                  <a:noFill/>
                </a:ln>
                <a:solidFill>
                  <a:schemeClr val="bg1"/>
                </a:solidFill>
                <a:latin typeface="Corbel" panose="020B0503020204020204" pitchFamily="34" charset="0"/>
                <a:cs typeface="Browallia New" panose="020B0604020202020204" pitchFamily="34" charset="-34"/>
              </a:rPr>
              <a:t>Compilation :	Steve Rumpler</a:t>
            </a:r>
          </a:p>
          <a:p>
            <a:r>
              <a:rPr lang="sk-SK" sz="1600">
                <a:ln w="3175">
                  <a:noFill/>
                </a:ln>
                <a:solidFill>
                  <a:schemeClr val="bg1"/>
                </a:solidFill>
                <a:latin typeface="Corbel" panose="020B0503020204020204" pitchFamily="34" charset="0"/>
                <a:cs typeface="Browallia New" panose="020B0604020202020204" pitchFamily="34" charset="-34"/>
              </a:rPr>
              <a:t>Mail :		pista2011@gmail.com</a:t>
            </a:r>
          </a:p>
          <a:p>
            <a:r>
              <a:rPr lang="sk-SK" sz="1600">
                <a:ln w="3175">
                  <a:noFill/>
                </a:ln>
                <a:solidFill>
                  <a:schemeClr val="bg1"/>
                </a:solidFill>
                <a:latin typeface="Corbel" panose="020B0503020204020204" pitchFamily="34" charset="0"/>
                <a:cs typeface="Browallia New" panose="020B0604020202020204" pitchFamily="34" charset="-34"/>
              </a:rPr>
              <a:t>Year :		2019</a:t>
            </a:r>
          </a:p>
        </p:txBody>
      </p:sp>
      <p:sp>
        <p:nvSpPr>
          <p:cNvPr id="12" name="Rozlúčenie">
            <a:extLst>
              <a:ext uri="{FF2B5EF4-FFF2-40B4-BE49-F238E27FC236}">
                <a16:creationId xmlns:a16="http://schemas.microsoft.com/office/drawing/2014/main" id="{9339F3E4-6B65-4085-B1CC-F6216C99CC5D}"/>
              </a:ext>
            </a:extLst>
          </p:cNvPr>
          <p:cNvSpPr txBox="1"/>
          <p:nvPr/>
        </p:nvSpPr>
        <p:spPr>
          <a:xfrm>
            <a:off x="1294261" y="6331418"/>
            <a:ext cx="8825893" cy="646331"/>
          </a:xfrm>
          <a:prstGeom prst="rect">
            <a:avLst/>
          </a:prstGeom>
          <a:noFill/>
          <a:ln>
            <a:noFill/>
          </a:ln>
        </p:spPr>
        <p:txBody>
          <a:bodyPr wrap="square" rtlCol="0">
            <a:spAutoFit/>
          </a:bodyPr>
          <a:lstStyle/>
          <a:p>
            <a:pPr defTabSz="864017"/>
            <a:r>
              <a:rPr lang="en-US" sz="3600" b="1">
                <a:ln w="3175">
                  <a:solidFill>
                    <a:schemeClr val="tx1"/>
                  </a:solidFill>
                </a:ln>
                <a:solidFill>
                  <a:srgbClr val="FFD05A"/>
                </a:solidFill>
                <a:effectLst>
                  <a:outerShdw blurRad="50800" dist="38100" dir="2700000" algn="tl" rotWithShape="0">
                    <a:prstClr val="black">
                      <a:alpha val="40000"/>
                    </a:prstClr>
                  </a:outerShdw>
                </a:effectLst>
                <a:latin typeface="Artistik CE" panose="040F0704080607010103" pitchFamily="82" charset="0"/>
              </a:rPr>
              <a:t>Thanks for your feedback on this presentation...</a:t>
            </a:r>
            <a:endParaRPr lang="sk-SK" sz="3600" b="1">
              <a:ln w="3175">
                <a:solidFill>
                  <a:schemeClr val="tx1"/>
                </a:solidFill>
              </a:ln>
              <a:solidFill>
                <a:srgbClr val="FFD05A"/>
              </a:solidFill>
              <a:effectLst>
                <a:outerShdw blurRad="50800" dist="38100" dir="2700000" algn="tl" rotWithShape="0">
                  <a:prstClr val="black">
                    <a:alpha val="40000"/>
                  </a:prstClr>
                </a:outerShdw>
              </a:effectLst>
              <a:latin typeface="Artistik CE" panose="040F0704080607010103" pitchFamily="82" charset="0"/>
            </a:endParaRPr>
          </a:p>
        </p:txBody>
      </p:sp>
      <p:pic>
        <p:nvPicPr>
          <p:cNvPr id="14" name="Kruh - šípka">
            <a:extLst>
              <a:ext uri="{FF2B5EF4-FFF2-40B4-BE49-F238E27FC236}">
                <a16:creationId xmlns:a16="http://schemas.microsoft.com/office/drawing/2014/main" id="{2595CC76-CE41-45C2-96BF-9512CB5ABD38}"/>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12793809" y="6826420"/>
            <a:ext cx="516708" cy="516708"/>
          </a:xfrm>
          <a:prstGeom prst="rect">
            <a:avLst/>
          </a:prstGeom>
          <a:noFill/>
          <a:ln>
            <a:noFill/>
          </a:ln>
        </p:spPr>
      </p:pic>
      <p:pic>
        <p:nvPicPr>
          <p:cNvPr id="15" name="Kruh">
            <a:extLst>
              <a:ext uri="{FF2B5EF4-FFF2-40B4-BE49-F238E27FC236}">
                <a16:creationId xmlns:a16="http://schemas.microsoft.com/office/drawing/2014/main" id="{8A29D794-47F6-45AE-837C-45C520D71F0E}"/>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12793854" y="6817317"/>
            <a:ext cx="516619" cy="516619"/>
          </a:xfrm>
          <a:prstGeom prst="rect">
            <a:avLst/>
          </a:prstGeom>
          <a:noFill/>
          <a:effectLst>
            <a:outerShdw blurRad="63500" dist="50800" dir="2700000" algn="tl" rotWithShape="0">
              <a:prstClr val="black">
                <a:alpha val="75000"/>
              </a:prstClr>
            </a:outerShdw>
          </a:effectLst>
        </p:spPr>
      </p:pic>
      <p:pic>
        <p:nvPicPr>
          <p:cNvPr id="16" name="Podpis">
            <a:extLst>
              <a:ext uri="{FF2B5EF4-FFF2-40B4-BE49-F238E27FC236}">
                <a16:creationId xmlns:a16="http://schemas.microsoft.com/office/drawing/2014/main" id="{68B02527-15B5-4CE7-AE52-1FE387B0E4B8}"/>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12821465" y="6827657"/>
            <a:ext cx="461395" cy="484086"/>
          </a:xfrm>
          <a:prstGeom prst="rect">
            <a:avLst/>
          </a:prstGeom>
          <a:noFill/>
        </p:spPr>
      </p:pic>
    </p:spTree>
    <p:extLst>
      <p:ext uri="{BB962C8B-B14F-4D97-AF65-F5344CB8AC3E}">
        <p14:creationId xmlns:p14="http://schemas.microsoft.com/office/powerpoint/2010/main" val="77695239"/>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500"/>
                                  </p:stCondLst>
                                  <p:childTnLst>
                                    <p:set>
                                      <p:cBhvr>
                                        <p:cTn id="6" dur="1" fill="hold">
                                          <p:stCondLst>
                                            <p:cond delay="0"/>
                                          </p:stCondLst>
                                        </p:cTn>
                                        <p:tgtEl>
                                          <p:spTgt spid="2"/>
                                        </p:tgtEl>
                                        <p:attrNameLst>
                                          <p:attrName>style.visibility</p:attrName>
                                        </p:attrNameLst>
                                      </p:cBhvr>
                                      <p:to>
                                        <p:strVal val="visible"/>
                                      </p:to>
                                    </p:set>
                                    <p:anim calcmode="lin" valueType="num">
                                      <p:cBhvr>
                                        <p:cTn id="7" dur="1500" fill="hold"/>
                                        <p:tgtEl>
                                          <p:spTgt spid="2"/>
                                        </p:tgtEl>
                                        <p:attrNameLst>
                                          <p:attrName>ppt_w</p:attrName>
                                        </p:attrNameLst>
                                      </p:cBhvr>
                                      <p:tavLst>
                                        <p:tav tm="0">
                                          <p:val>
                                            <p:fltVal val="0"/>
                                          </p:val>
                                        </p:tav>
                                        <p:tav tm="100000">
                                          <p:val>
                                            <p:strVal val="#ppt_w"/>
                                          </p:val>
                                        </p:tav>
                                      </p:tavLst>
                                    </p:anim>
                                    <p:anim calcmode="lin" valueType="num">
                                      <p:cBhvr>
                                        <p:cTn id="8" dur="1500" fill="hold"/>
                                        <p:tgtEl>
                                          <p:spTgt spid="2"/>
                                        </p:tgtEl>
                                        <p:attrNameLst>
                                          <p:attrName>ppt_h</p:attrName>
                                        </p:attrNameLst>
                                      </p:cBhvr>
                                      <p:tavLst>
                                        <p:tav tm="0">
                                          <p:val>
                                            <p:fltVal val="0"/>
                                          </p:val>
                                        </p:tav>
                                        <p:tav tm="100000">
                                          <p:val>
                                            <p:strVal val="#ppt_h"/>
                                          </p:val>
                                        </p:tav>
                                      </p:tavLst>
                                    </p:anim>
                                    <p:animEffect transition="in" filter="fade">
                                      <p:cBhvr>
                                        <p:cTn id="9" dur="1500"/>
                                        <p:tgtEl>
                                          <p:spTgt spid="2"/>
                                        </p:tgtEl>
                                      </p:cBhvr>
                                    </p:animEffect>
                                  </p:childTnLst>
                                </p:cTn>
                              </p:par>
                            </p:childTnLst>
                          </p:cTn>
                        </p:par>
                        <p:par>
                          <p:cTn id="10" fill="hold">
                            <p:stCondLst>
                              <p:cond delay="2000"/>
                            </p:stCondLst>
                            <p:childTnLst>
                              <p:par>
                                <p:cTn id="11" presetID="22" presetClass="entr" presetSubtype="8" fill="hold" grpId="0" nodeType="afterEffect">
                                  <p:stCondLst>
                                    <p:cond delay="0"/>
                                  </p:stCondLst>
                                  <p:iterate type="lt">
                                    <p:tmPct val="8000"/>
                                  </p:iterate>
                                  <p:childTnLst>
                                    <p:set>
                                      <p:cBhvr>
                                        <p:cTn id="12" dur="1" fill="hold">
                                          <p:stCondLst>
                                            <p:cond delay="0"/>
                                          </p:stCondLst>
                                        </p:cTn>
                                        <p:tgtEl>
                                          <p:spTgt spid="9"/>
                                        </p:tgtEl>
                                        <p:attrNameLst>
                                          <p:attrName>style.visibility</p:attrName>
                                        </p:attrNameLst>
                                      </p:cBhvr>
                                      <p:to>
                                        <p:strVal val="visible"/>
                                      </p:to>
                                    </p:set>
                                    <p:animEffect transition="in" filter="wipe(left)">
                                      <p:cBhvr>
                                        <p:cTn id="13" dur="1500"/>
                                        <p:tgtEl>
                                          <p:spTgt spid="9"/>
                                        </p:tgtEl>
                                      </p:cBhvr>
                                    </p:animEffect>
                                  </p:childTnLst>
                                </p:cTn>
                              </p:par>
                              <p:par>
                                <p:cTn id="14" presetID="42" presetClass="path" presetSubtype="0" accel="27778" decel="27778" fill="hold" grpId="0" nodeType="withEffect">
                                  <p:stCondLst>
                                    <p:cond delay="3000"/>
                                  </p:stCondLst>
                                  <p:childTnLst>
                                    <p:animMotion origin="layout" path="M 0.0306 0.00745 L -0.89123 -8.27301E-7 " pathEditMode="relative" rAng="0" ptsTypes="AA">
                                      <p:cBhvr>
                                        <p:cTn id="15" dur="16000" fill="hold"/>
                                        <p:tgtEl>
                                          <p:spTgt spid="11"/>
                                        </p:tgtEl>
                                        <p:attrNameLst>
                                          <p:attrName>ppt_x</p:attrName>
                                          <p:attrName>ppt_y</p:attrName>
                                        </p:attrNameLst>
                                      </p:cBhvr>
                                      <p:rCtr x="-46091" y="-372"/>
                                    </p:animMotion>
                                  </p:childTnLst>
                                </p:cTn>
                              </p:par>
                            </p:childTnLst>
                          </p:cTn>
                        </p:par>
                        <p:par>
                          <p:cTn id="16" fill="hold">
                            <p:stCondLst>
                              <p:cond delay="21260"/>
                            </p:stCondLst>
                            <p:childTnLst>
                              <p:par>
                                <p:cTn id="17" presetID="53" presetClass="entr" presetSubtype="16" fill="hold" nodeType="after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p:cTn id="19" dur="1750" fill="hold"/>
                                        <p:tgtEl>
                                          <p:spTgt spid="6"/>
                                        </p:tgtEl>
                                        <p:attrNameLst>
                                          <p:attrName>ppt_w</p:attrName>
                                        </p:attrNameLst>
                                      </p:cBhvr>
                                      <p:tavLst>
                                        <p:tav tm="0">
                                          <p:val>
                                            <p:fltVal val="0"/>
                                          </p:val>
                                        </p:tav>
                                        <p:tav tm="100000">
                                          <p:val>
                                            <p:strVal val="#ppt_w"/>
                                          </p:val>
                                        </p:tav>
                                      </p:tavLst>
                                    </p:anim>
                                    <p:anim calcmode="lin" valueType="num">
                                      <p:cBhvr>
                                        <p:cTn id="20" dur="1750" fill="hold"/>
                                        <p:tgtEl>
                                          <p:spTgt spid="6"/>
                                        </p:tgtEl>
                                        <p:attrNameLst>
                                          <p:attrName>ppt_h</p:attrName>
                                        </p:attrNameLst>
                                      </p:cBhvr>
                                      <p:tavLst>
                                        <p:tav tm="0">
                                          <p:val>
                                            <p:fltVal val="0"/>
                                          </p:val>
                                        </p:tav>
                                        <p:tav tm="100000">
                                          <p:val>
                                            <p:strVal val="#ppt_h"/>
                                          </p:val>
                                        </p:tav>
                                      </p:tavLst>
                                    </p:anim>
                                    <p:animEffect transition="in" filter="fade">
                                      <p:cBhvr>
                                        <p:cTn id="21" dur="1750"/>
                                        <p:tgtEl>
                                          <p:spTgt spid="6"/>
                                        </p:tgtEl>
                                      </p:cBhvr>
                                    </p:animEffect>
                                  </p:childTnLst>
                                </p:cTn>
                              </p:par>
                            </p:childTnLst>
                          </p:cTn>
                        </p:par>
                        <p:par>
                          <p:cTn id="22" fill="hold">
                            <p:stCondLst>
                              <p:cond delay="23010"/>
                            </p:stCondLst>
                            <p:childTnLst>
                              <p:par>
                                <p:cTn id="23" presetID="26" presetClass="entr" presetSubtype="0" fill="hold" nodeType="afterEffect">
                                  <p:stCondLst>
                                    <p:cond delay="0"/>
                                  </p:stCondLst>
                                  <p:childTnLst>
                                    <p:set>
                                      <p:cBhvr>
                                        <p:cTn id="24" dur="1" fill="hold">
                                          <p:stCondLst>
                                            <p:cond delay="0"/>
                                          </p:stCondLst>
                                        </p:cTn>
                                        <p:tgtEl>
                                          <p:spTgt spid="14"/>
                                        </p:tgtEl>
                                        <p:attrNameLst>
                                          <p:attrName>style.visibility</p:attrName>
                                        </p:attrNameLst>
                                      </p:cBhvr>
                                      <p:to>
                                        <p:strVal val="visible"/>
                                      </p:to>
                                    </p:set>
                                    <p:animEffect transition="in" filter="wipe(down)">
                                      <p:cBhvr>
                                        <p:cTn id="25" dur="870">
                                          <p:stCondLst>
                                            <p:cond delay="0"/>
                                          </p:stCondLst>
                                        </p:cTn>
                                        <p:tgtEl>
                                          <p:spTgt spid="14"/>
                                        </p:tgtEl>
                                      </p:cBhvr>
                                    </p:animEffect>
                                    <p:anim calcmode="lin" valueType="num">
                                      <p:cBhvr>
                                        <p:cTn id="26" dur="2733" tmFilter="0,0; 0.14,0.36; 0.43,0.73; 0.71,0.91; 1.0,1.0">
                                          <p:stCondLst>
                                            <p:cond delay="0"/>
                                          </p:stCondLst>
                                        </p:cTn>
                                        <p:tgtEl>
                                          <p:spTgt spid="14"/>
                                        </p:tgtEl>
                                        <p:attrNameLst>
                                          <p:attrName>ppt_x</p:attrName>
                                        </p:attrNameLst>
                                      </p:cBhvr>
                                      <p:tavLst>
                                        <p:tav tm="0">
                                          <p:val>
                                            <p:strVal val="#ppt_x-0.25"/>
                                          </p:val>
                                        </p:tav>
                                        <p:tav tm="100000">
                                          <p:val>
                                            <p:strVal val="#ppt_x"/>
                                          </p:val>
                                        </p:tav>
                                      </p:tavLst>
                                    </p:anim>
                                    <p:anim calcmode="lin" valueType="num">
                                      <p:cBhvr>
                                        <p:cTn id="27" dur="996" tmFilter="0.0,0.0; 0.25,0.07; 0.50,0.2; 0.75,0.467; 1.0,1.0">
                                          <p:stCondLst>
                                            <p:cond delay="0"/>
                                          </p:stCondLst>
                                        </p:cTn>
                                        <p:tgtEl>
                                          <p:spTgt spid="14"/>
                                        </p:tgtEl>
                                        <p:attrNameLst>
                                          <p:attrName>ppt_y</p:attrName>
                                        </p:attrNameLst>
                                      </p:cBhvr>
                                      <p:tavLst>
                                        <p:tav tm="0" fmla="#ppt_y-sin(pi*$)/3">
                                          <p:val>
                                            <p:fltVal val="0.5"/>
                                          </p:val>
                                        </p:tav>
                                        <p:tav tm="100000">
                                          <p:val>
                                            <p:fltVal val="1"/>
                                          </p:val>
                                        </p:tav>
                                      </p:tavLst>
                                    </p:anim>
                                    <p:anim calcmode="lin" valueType="num">
                                      <p:cBhvr>
                                        <p:cTn id="28" dur="996" tmFilter="0, 0; 0.125,0.2665; 0.25,0.4; 0.375,0.465; 0.5,0.5;  0.625,0.535; 0.75,0.6; 0.875,0.7335; 1,1">
                                          <p:stCondLst>
                                            <p:cond delay="996"/>
                                          </p:stCondLst>
                                        </p:cTn>
                                        <p:tgtEl>
                                          <p:spTgt spid="14"/>
                                        </p:tgtEl>
                                        <p:attrNameLst>
                                          <p:attrName>ppt_y</p:attrName>
                                        </p:attrNameLst>
                                      </p:cBhvr>
                                      <p:tavLst>
                                        <p:tav tm="0" fmla="#ppt_y-sin(pi*$)/9">
                                          <p:val>
                                            <p:fltVal val="0"/>
                                          </p:val>
                                        </p:tav>
                                        <p:tav tm="100000">
                                          <p:val>
                                            <p:fltVal val="1"/>
                                          </p:val>
                                        </p:tav>
                                      </p:tavLst>
                                    </p:anim>
                                    <p:anim calcmode="lin" valueType="num">
                                      <p:cBhvr>
                                        <p:cTn id="29" dur="498" tmFilter="0, 0; 0.125,0.2665; 0.25,0.4; 0.375,0.465; 0.5,0.5;  0.625,0.535; 0.75,0.6; 0.875,0.7335; 1,1">
                                          <p:stCondLst>
                                            <p:cond delay="1986"/>
                                          </p:stCondLst>
                                        </p:cTn>
                                        <p:tgtEl>
                                          <p:spTgt spid="14"/>
                                        </p:tgtEl>
                                        <p:attrNameLst>
                                          <p:attrName>ppt_y</p:attrName>
                                        </p:attrNameLst>
                                      </p:cBhvr>
                                      <p:tavLst>
                                        <p:tav tm="0" fmla="#ppt_y-sin(pi*$)/27">
                                          <p:val>
                                            <p:fltVal val="0"/>
                                          </p:val>
                                        </p:tav>
                                        <p:tav tm="100000">
                                          <p:val>
                                            <p:fltVal val="1"/>
                                          </p:val>
                                        </p:tav>
                                      </p:tavLst>
                                    </p:anim>
                                    <p:anim calcmode="lin" valueType="num">
                                      <p:cBhvr>
                                        <p:cTn id="30" dur="246" tmFilter="0, 0; 0.125,0.2665; 0.25,0.4; 0.375,0.465; 0.5,0.5;  0.625,0.535; 0.75,0.6; 0.875,0.7335; 1,1">
                                          <p:stCondLst>
                                            <p:cond delay="2484"/>
                                          </p:stCondLst>
                                        </p:cTn>
                                        <p:tgtEl>
                                          <p:spTgt spid="14"/>
                                        </p:tgtEl>
                                        <p:attrNameLst>
                                          <p:attrName>ppt_y</p:attrName>
                                        </p:attrNameLst>
                                      </p:cBhvr>
                                      <p:tavLst>
                                        <p:tav tm="0" fmla="#ppt_y-sin(pi*$)/81">
                                          <p:val>
                                            <p:fltVal val="0"/>
                                          </p:val>
                                        </p:tav>
                                        <p:tav tm="100000">
                                          <p:val>
                                            <p:fltVal val="1"/>
                                          </p:val>
                                        </p:tav>
                                      </p:tavLst>
                                    </p:anim>
                                    <p:animScale>
                                      <p:cBhvr>
                                        <p:cTn id="31" dur="39">
                                          <p:stCondLst>
                                            <p:cond delay="975"/>
                                          </p:stCondLst>
                                        </p:cTn>
                                        <p:tgtEl>
                                          <p:spTgt spid="14"/>
                                        </p:tgtEl>
                                      </p:cBhvr>
                                      <p:to x="100000" y="60000"/>
                                    </p:animScale>
                                    <p:animScale>
                                      <p:cBhvr>
                                        <p:cTn id="32" dur="249" decel="50000">
                                          <p:stCondLst>
                                            <p:cond delay="1014"/>
                                          </p:stCondLst>
                                        </p:cTn>
                                        <p:tgtEl>
                                          <p:spTgt spid="14"/>
                                        </p:tgtEl>
                                      </p:cBhvr>
                                      <p:to x="100000" y="100000"/>
                                    </p:animScale>
                                    <p:animScale>
                                      <p:cBhvr>
                                        <p:cTn id="33" dur="39">
                                          <p:stCondLst>
                                            <p:cond delay="1968"/>
                                          </p:stCondLst>
                                        </p:cTn>
                                        <p:tgtEl>
                                          <p:spTgt spid="14"/>
                                        </p:tgtEl>
                                      </p:cBhvr>
                                      <p:to x="100000" y="80000"/>
                                    </p:animScale>
                                    <p:animScale>
                                      <p:cBhvr>
                                        <p:cTn id="34" dur="249" decel="50000">
                                          <p:stCondLst>
                                            <p:cond delay="2007"/>
                                          </p:stCondLst>
                                        </p:cTn>
                                        <p:tgtEl>
                                          <p:spTgt spid="14"/>
                                        </p:tgtEl>
                                      </p:cBhvr>
                                      <p:to x="100000" y="100000"/>
                                    </p:animScale>
                                    <p:animScale>
                                      <p:cBhvr>
                                        <p:cTn id="35" dur="39">
                                          <p:stCondLst>
                                            <p:cond delay="2463"/>
                                          </p:stCondLst>
                                        </p:cTn>
                                        <p:tgtEl>
                                          <p:spTgt spid="14"/>
                                        </p:tgtEl>
                                      </p:cBhvr>
                                      <p:to x="100000" y="90000"/>
                                    </p:animScale>
                                    <p:animScale>
                                      <p:cBhvr>
                                        <p:cTn id="36" dur="249" decel="50000">
                                          <p:stCondLst>
                                            <p:cond delay="2502"/>
                                          </p:stCondLst>
                                        </p:cTn>
                                        <p:tgtEl>
                                          <p:spTgt spid="14"/>
                                        </p:tgtEl>
                                      </p:cBhvr>
                                      <p:to x="100000" y="100000"/>
                                    </p:animScale>
                                    <p:animScale>
                                      <p:cBhvr>
                                        <p:cTn id="37" dur="39">
                                          <p:stCondLst>
                                            <p:cond delay="2712"/>
                                          </p:stCondLst>
                                        </p:cTn>
                                        <p:tgtEl>
                                          <p:spTgt spid="14"/>
                                        </p:tgtEl>
                                      </p:cBhvr>
                                      <p:to x="100000" y="95000"/>
                                    </p:animScale>
                                    <p:animScale>
                                      <p:cBhvr>
                                        <p:cTn id="38" dur="249" decel="50000">
                                          <p:stCondLst>
                                            <p:cond delay="2751"/>
                                          </p:stCondLst>
                                        </p:cTn>
                                        <p:tgtEl>
                                          <p:spTgt spid="14"/>
                                        </p:tgtEl>
                                      </p:cBhvr>
                                      <p:to x="100000" y="100000"/>
                                    </p:animScale>
                                  </p:childTnLst>
                                </p:cTn>
                              </p:par>
                              <p:par>
                                <p:cTn id="39" presetID="26" presetClass="entr" presetSubtype="0" fill="hold" nodeType="withEffect">
                                  <p:stCondLst>
                                    <p:cond delay="0"/>
                                  </p:stCondLst>
                                  <p:childTnLst>
                                    <p:set>
                                      <p:cBhvr>
                                        <p:cTn id="40" dur="1" fill="hold">
                                          <p:stCondLst>
                                            <p:cond delay="0"/>
                                          </p:stCondLst>
                                        </p:cTn>
                                        <p:tgtEl>
                                          <p:spTgt spid="15"/>
                                        </p:tgtEl>
                                        <p:attrNameLst>
                                          <p:attrName>style.visibility</p:attrName>
                                        </p:attrNameLst>
                                      </p:cBhvr>
                                      <p:to>
                                        <p:strVal val="visible"/>
                                      </p:to>
                                    </p:set>
                                    <p:animEffect transition="in" filter="wipe(down)">
                                      <p:cBhvr>
                                        <p:cTn id="41" dur="870">
                                          <p:stCondLst>
                                            <p:cond delay="0"/>
                                          </p:stCondLst>
                                        </p:cTn>
                                        <p:tgtEl>
                                          <p:spTgt spid="15"/>
                                        </p:tgtEl>
                                      </p:cBhvr>
                                    </p:animEffect>
                                    <p:anim calcmode="lin" valueType="num">
                                      <p:cBhvr>
                                        <p:cTn id="42" dur="2733" tmFilter="0,0; 0.14,0.36; 0.43,0.73; 0.71,0.91; 1.0,1.0">
                                          <p:stCondLst>
                                            <p:cond delay="0"/>
                                          </p:stCondLst>
                                        </p:cTn>
                                        <p:tgtEl>
                                          <p:spTgt spid="15"/>
                                        </p:tgtEl>
                                        <p:attrNameLst>
                                          <p:attrName>ppt_x</p:attrName>
                                        </p:attrNameLst>
                                      </p:cBhvr>
                                      <p:tavLst>
                                        <p:tav tm="0">
                                          <p:val>
                                            <p:strVal val="#ppt_x-0.25"/>
                                          </p:val>
                                        </p:tav>
                                        <p:tav tm="100000">
                                          <p:val>
                                            <p:strVal val="#ppt_x"/>
                                          </p:val>
                                        </p:tav>
                                      </p:tavLst>
                                    </p:anim>
                                    <p:anim calcmode="lin" valueType="num">
                                      <p:cBhvr>
                                        <p:cTn id="43" dur="996" tmFilter="0.0,0.0; 0.25,0.07; 0.50,0.2; 0.75,0.467; 1.0,1.0">
                                          <p:stCondLst>
                                            <p:cond delay="0"/>
                                          </p:stCondLst>
                                        </p:cTn>
                                        <p:tgtEl>
                                          <p:spTgt spid="15"/>
                                        </p:tgtEl>
                                        <p:attrNameLst>
                                          <p:attrName>ppt_y</p:attrName>
                                        </p:attrNameLst>
                                      </p:cBhvr>
                                      <p:tavLst>
                                        <p:tav tm="0" fmla="#ppt_y-sin(pi*$)/3">
                                          <p:val>
                                            <p:fltVal val="0.5"/>
                                          </p:val>
                                        </p:tav>
                                        <p:tav tm="100000">
                                          <p:val>
                                            <p:fltVal val="1"/>
                                          </p:val>
                                        </p:tav>
                                      </p:tavLst>
                                    </p:anim>
                                    <p:anim calcmode="lin" valueType="num">
                                      <p:cBhvr>
                                        <p:cTn id="44" dur="996" tmFilter="0, 0; 0.125,0.2665; 0.25,0.4; 0.375,0.465; 0.5,0.5;  0.625,0.535; 0.75,0.6; 0.875,0.7335; 1,1">
                                          <p:stCondLst>
                                            <p:cond delay="996"/>
                                          </p:stCondLst>
                                        </p:cTn>
                                        <p:tgtEl>
                                          <p:spTgt spid="15"/>
                                        </p:tgtEl>
                                        <p:attrNameLst>
                                          <p:attrName>ppt_y</p:attrName>
                                        </p:attrNameLst>
                                      </p:cBhvr>
                                      <p:tavLst>
                                        <p:tav tm="0" fmla="#ppt_y-sin(pi*$)/9">
                                          <p:val>
                                            <p:fltVal val="0"/>
                                          </p:val>
                                        </p:tav>
                                        <p:tav tm="100000">
                                          <p:val>
                                            <p:fltVal val="1"/>
                                          </p:val>
                                        </p:tav>
                                      </p:tavLst>
                                    </p:anim>
                                    <p:anim calcmode="lin" valueType="num">
                                      <p:cBhvr>
                                        <p:cTn id="45" dur="498" tmFilter="0, 0; 0.125,0.2665; 0.25,0.4; 0.375,0.465; 0.5,0.5;  0.625,0.535; 0.75,0.6; 0.875,0.7335; 1,1">
                                          <p:stCondLst>
                                            <p:cond delay="1986"/>
                                          </p:stCondLst>
                                        </p:cTn>
                                        <p:tgtEl>
                                          <p:spTgt spid="15"/>
                                        </p:tgtEl>
                                        <p:attrNameLst>
                                          <p:attrName>ppt_y</p:attrName>
                                        </p:attrNameLst>
                                      </p:cBhvr>
                                      <p:tavLst>
                                        <p:tav tm="0" fmla="#ppt_y-sin(pi*$)/27">
                                          <p:val>
                                            <p:fltVal val="0"/>
                                          </p:val>
                                        </p:tav>
                                        <p:tav tm="100000">
                                          <p:val>
                                            <p:fltVal val="1"/>
                                          </p:val>
                                        </p:tav>
                                      </p:tavLst>
                                    </p:anim>
                                    <p:anim calcmode="lin" valueType="num">
                                      <p:cBhvr>
                                        <p:cTn id="46" dur="246" tmFilter="0, 0; 0.125,0.2665; 0.25,0.4; 0.375,0.465; 0.5,0.5;  0.625,0.535; 0.75,0.6; 0.875,0.7335; 1,1">
                                          <p:stCondLst>
                                            <p:cond delay="2484"/>
                                          </p:stCondLst>
                                        </p:cTn>
                                        <p:tgtEl>
                                          <p:spTgt spid="15"/>
                                        </p:tgtEl>
                                        <p:attrNameLst>
                                          <p:attrName>ppt_y</p:attrName>
                                        </p:attrNameLst>
                                      </p:cBhvr>
                                      <p:tavLst>
                                        <p:tav tm="0" fmla="#ppt_y-sin(pi*$)/81">
                                          <p:val>
                                            <p:fltVal val="0"/>
                                          </p:val>
                                        </p:tav>
                                        <p:tav tm="100000">
                                          <p:val>
                                            <p:fltVal val="1"/>
                                          </p:val>
                                        </p:tav>
                                      </p:tavLst>
                                    </p:anim>
                                    <p:animScale>
                                      <p:cBhvr>
                                        <p:cTn id="47" dur="39">
                                          <p:stCondLst>
                                            <p:cond delay="975"/>
                                          </p:stCondLst>
                                        </p:cTn>
                                        <p:tgtEl>
                                          <p:spTgt spid="15"/>
                                        </p:tgtEl>
                                      </p:cBhvr>
                                      <p:to x="100000" y="60000"/>
                                    </p:animScale>
                                    <p:animScale>
                                      <p:cBhvr>
                                        <p:cTn id="48" dur="249" decel="50000">
                                          <p:stCondLst>
                                            <p:cond delay="1014"/>
                                          </p:stCondLst>
                                        </p:cTn>
                                        <p:tgtEl>
                                          <p:spTgt spid="15"/>
                                        </p:tgtEl>
                                      </p:cBhvr>
                                      <p:to x="100000" y="100000"/>
                                    </p:animScale>
                                    <p:animScale>
                                      <p:cBhvr>
                                        <p:cTn id="49" dur="39">
                                          <p:stCondLst>
                                            <p:cond delay="1968"/>
                                          </p:stCondLst>
                                        </p:cTn>
                                        <p:tgtEl>
                                          <p:spTgt spid="15"/>
                                        </p:tgtEl>
                                      </p:cBhvr>
                                      <p:to x="100000" y="80000"/>
                                    </p:animScale>
                                    <p:animScale>
                                      <p:cBhvr>
                                        <p:cTn id="50" dur="249" decel="50000">
                                          <p:stCondLst>
                                            <p:cond delay="2007"/>
                                          </p:stCondLst>
                                        </p:cTn>
                                        <p:tgtEl>
                                          <p:spTgt spid="15"/>
                                        </p:tgtEl>
                                      </p:cBhvr>
                                      <p:to x="100000" y="100000"/>
                                    </p:animScale>
                                    <p:animScale>
                                      <p:cBhvr>
                                        <p:cTn id="51" dur="39">
                                          <p:stCondLst>
                                            <p:cond delay="2463"/>
                                          </p:stCondLst>
                                        </p:cTn>
                                        <p:tgtEl>
                                          <p:spTgt spid="15"/>
                                        </p:tgtEl>
                                      </p:cBhvr>
                                      <p:to x="100000" y="90000"/>
                                    </p:animScale>
                                    <p:animScale>
                                      <p:cBhvr>
                                        <p:cTn id="52" dur="249" decel="50000">
                                          <p:stCondLst>
                                            <p:cond delay="2502"/>
                                          </p:stCondLst>
                                        </p:cTn>
                                        <p:tgtEl>
                                          <p:spTgt spid="15"/>
                                        </p:tgtEl>
                                      </p:cBhvr>
                                      <p:to x="100000" y="100000"/>
                                    </p:animScale>
                                    <p:animScale>
                                      <p:cBhvr>
                                        <p:cTn id="53" dur="39">
                                          <p:stCondLst>
                                            <p:cond delay="2712"/>
                                          </p:stCondLst>
                                        </p:cTn>
                                        <p:tgtEl>
                                          <p:spTgt spid="15"/>
                                        </p:tgtEl>
                                      </p:cBhvr>
                                      <p:to x="100000" y="95000"/>
                                    </p:animScale>
                                    <p:animScale>
                                      <p:cBhvr>
                                        <p:cTn id="54" dur="249" decel="50000">
                                          <p:stCondLst>
                                            <p:cond delay="2751"/>
                                          </p:stCondLst>
                                        </p:cTn>
                                        <p:tgtEl>
                                          <p:spTgt spid="15"/>
                                        </p:tgtEl>
                                      </p:cBhvr>
                                      <p:to x="100000" y="100000"/>
                                    </p:animScale>
                                  </p:childTnLst>
                                </p:cTn>
                              </p:par>
                              <p:par>
                                <p:cTn id="55" presetID="26" presetClass="entr" presetSubtype="0" fill="hold" nodeType="withEffect">
                                  <p:stCondLst>
                                    <p:cond delay="0"/>
                                  </p:stCondLst>
                                  <p:childTnLst>
                                    <p:set>
                                      <p:cBhvr>
                                        <p:cTn id="56" dur="1" fill="hold">
                                          <p:stCondLst>
                                            <p:cond delay="0"/>
                                          </p:stCondLst>
                                        </p:cTn>
                                        <p:tgtEl>
                                          <p:spTgt spid="16"/>
                                        </p:tgtEl>
                                        <p:attrNameLst>
                                          <p:attrName>style.visibility</p:attrName>
                                        </p:attrNameLst>
                                      </p:cBhvr>
                                      <p:to>
                                        <p:strVal val="visible"/>
                                      </p:to>
                                    </p:set>
                                    <p:animEffect transition="in" filter="wipe(down)">
                                      <p:cBhvr>
                                        <p:cTn id="57" dur="870">
                                          <p:stCondLst>
                                            <p:cond delay="0"/>
                                          </p:stCondLst>
                                        </p:cTn>
                                        <p:tgtEl>
                                          <p:spTgt spid="16"/>
                                        </p:tgtEl>
                                      </p:cBhvr>
                                    </p:animEffect>
                                    <p:anim calcmode="lin" valueType="num">
                                      <p:cBhvr>
                                        <p:cTn id="58" dur="2733" tmFilter="0,0; 0.14,0.36; 0.43,0.73; 0.71,0.91; 1.0,1.0">
                                          <p:stCondLst>
                                            <p:cond delay="0"/>
                                          </p:stCondLst>
                                        </p:cTn>
                                        <p:tgtEl>
                                          <p:spTgt spid="16"/>
                                        </p:tgtEl>
                                        <p:attrNameLst>
                                          <p:attrName>ppt_x</p:attrName>
                                        </p:attrNameLst>
                                      </p:cBhvr>
                                      <p:tavLst>
                                        <p:tav tm="0">
                                          <p:val>
                                            <p:strVal val="#ppt_x-0.25"/>
                                          </p:val>
                                        </p:tav>
                                        <p:tav tm="100000">
                                          <p:val>
                                            <p:strVal val="#ppt_x"/>
                                          </p:val>
                                        </p:tav>
                                      </p:tavLst>
                                    </p:anim>
                                    <p:anim calcmode="lin" valueType="num">
                                      <p:cBhvr>
                                        <p:cTn id="59" dur="996" tmFilter="0.0,0.0; 0.25,0.07; 0.50,0.2; 0.75,0.467; 1.0,1.0">
                                          <p:stCondLst>
                                            <p:cond delay="0"/>
                                          </p:stCondLst>
                                        </p:cTn>
                                        <p:tgtEl>
                                          <p:spTgt spid="16"/>
                                        </p:tgtEl>
                                        <p:attrNameLst>
                                          <p:attrName>ppt_y</p:attrName>
                                        </p:attrNameLst>
                                      </p:cBhvr>
                                      <p:tavLst>
                                        <p:tav tm="0" fmla="#ppt_y-sin(pi*$)/3">
                                          <p:val>
                                            <p:fltVal val="0.5"/>
                                          </p:val>
                                        </p:tav>
                                        <p:tav tm="100000">
                                          <p:val>
                                            <p:fltVal val="1"/>
                                          </p:val>
                                        </p:tav>
                                      </p:tavLst>
                                    </p:anim>
                                    <p:anim calcmode="lin" valueType="num">
                                      <p:cBhvr>
                                        <p:cTn id="60" dur="996" tmFilter="0, 0; 0.125,0.2665; 0.25,0.4; 0.375,0.465; 0.5,0.5;  0.625,0.535; 0.75,0.6; 0.875,0.7335; 1,1">
                                          <p:stCondLst>
                                            <p:cond delay="996"/>
                                          </p:stCondLst>
                                        </p:cTn>
                                        <p:tgtEl>
                                          <p:spTgt spid="16"/>
                                        </p:tgtEl>
                                        <p:attrNameLst>
                                          <p:attrName>ppt_y</p:attrName>
                                        </p:attrNameLst>
                                      </p:cBhvr>
                                      <p:tavLst>
                                        <p:tav tm="0" fmla="#ppt_y-sin(pi*$)/9">
                                          <p:val>
                                            <p:fltVal val="0"/>
                                          </p:val>
                                        </p:tav>
                                        <p:tav tm="100000">
                                          <p:val>
                                            <p:fltVal val="1"/>
                                          </p:val>
                                        </p:tav>
                                      </p:tavLst>
                                    </p:anim>
                                    <p:anim calcmode="lin" valueType="num">
                                      <p:cBhvr>
                                        <p:cTn id="61" dur="498" tmFilter="0, 0; 0.125,0.2665; 0.25,0.4; 0.375,0.465; 0.5,0.5;  0.625,0.535; 0.75,0.6; 0.875,0.7335; 1,1">
                                          <p:stCondLst>
                                            <p:cond delay="1986"/>
                                          </p:stCondLst>
                                        </p:cTn>
                                        <p:tgtEl>
                                          <p:spTgt spid="16"/>
                                        </p:tgtEl>
                                        <p:attrNameLst>
                                          <p:attrName>ppt_y</p:attrName>
                                        </p:attrNameLst>
                                      </p:cBhvr>
                                      <p:tavLst>
                                        <p:tav tm="0" fmla="#ppt_y-sin(pi*$)/27">
                                          <p:val>
                                            <p:fltVal val="0"/>
                                          </p:val>
                                        </p:tav>
                                        <p:tav tm="100000">
                                          <p:val>
                                            <p:fltVal val="1"/>
                                          </p:val>
                                        </p:tav>
                                      </p:tavLst>
                                    </p:anim>
                                    <p:anim calcmode="lin" valueType="num">
                                      <p:cBhvr>
                                        <p:cTn id="62" dur="246" tmFilter="0, 0; 0.125,0.2665; 0.25,0.4; 0.375,0.465; 0.5,0.5;  0.625,0.535; 0.75,0.6; 0.875,0.7335; 1,1">
                                          <p:stCondLst>
                                            <p:cond delay="2484"/>
                                          </p:stCondLst>
                                        </p:cTn>
                                        <p:tgtEl>
                                          <p:spTgt spid="16"/>
                                        </p:tgtEl>
                                        <p:attrNameLst>
                                          <p:attrName>ppt_y</p:attrName>
                                        </p:attrNameLst>
                                      </p:cBhvr>
                                      <p:tavLst>
                                        <p:tav tm="0" fmla="#ppt_y-sin(pi*$)/81">
                                          <p:val>
                                            <p:fltVal val="0"/>
                                          </p:val>
                                        </p:tav>
                                        <p:tav tm="100000">
                                          <p:val>
                                            <p:fltVal val="1"/>
                                          </p:val>
                                        </p:tav>
                                      </p:tavLst>
                                    </p:anim>
                                    <p:animScale>
                                      <p:cBhvr>
                                        <p:cTn id="63" dur="39">
                                          <p:stCondLst>
                                            <p:cond delay="975"/>
                                          </p:stCondLst>
                                        </p:cTn>
                                        <p:tgtEl>
                                          <p:spTgt spid="16"/>
                                        </p:tgtEl>
                                      </p:cBhvr>
                                      <p:to x="100000" y="60000"/>
                                    </p:animScale>
                                    <p:animScale>
                                      <p:cBhvr>
                                        <p:cTn id="64" dur="249" decel="50000">
                                          <p:stCondLst>
                                            <p:cond delay="1014"/>
                                          </p:stCondLst>
                                        </p:cTn>
                                        <p:tgtEl>
                                          <p:spTgt spid="16"/>
                                        </p:tgtEl>
                                      </p:cBhvr>
                                      <p:to x="100000" y="100000"/>
                                    </p:animScale>
                                    <p:animScale>
                                      <p:cBhvr>
                                        <p:cTn id="65" dur="39">
                                          <p:stCondLst>
                                            <p:cond delay="1968"/>
                                          </p:stCondLst>
                                        </p:cTn>
                                        <p:tgtEl>
                                          <p:spTgt spid="16"/>
                                        </p:tgtEl>
                                      </p:cBhvr>
                                      <p:to x="100000" y="80000"/>
                                    </p:animScale>
                                    <p:animScale>
                                      <p:cBhvr>
                                        <p:cTn id="66" dur="249" decel="50000">
                                          <p:stCondLst>
                                            <p:cond delay="2007"/>
                                          </p:stCondLst>
                                        </p:cTn>
                                        <p:tgtEl>
                                          <p:spTgt spid="16"/>
                                        </p:tgtEl>
                                      </p:cBhvr>
                                      <p:to x="100000" y="100000"/>
                                    </p:animScale>
                                    <p:animScale>
                                      <p:cBhvr>
                                        <p:cTn id="67" dur="39">
                                          <p:stCondLst>
                                            <p:cond delay="2463"/>
                                          </p:stCondLst>
                                        </p:cTn>
                                        <p:tgtEl>
                                          <p:spTgt spid="16"/>
                                        </p:tgtEl>
                                      </p:cBhvr>
                                      <p:to x="100000" y="90000"/>
                                    </p:animScale>
                                    <p:animScale>
                                      <p:cBhvr>
                                        <p:cTn id="68" dur="249" decel="50000">
                                          <p:stCondLst>
                                            <p:cond delay="2502"/>
                                          </p:stCondLst>
                                        </p:cTn>
                                        <p:tgtEl>
                                          <p:spTgt spid="16"/>
                                        </p:tgtEl>
                                      </p:cBhvr>
                                      <p:to x="100000" y="100000"/>
                                    </p:animScale>
                                    <p:animScale>
                                      <p:cBhvr>
                                        <p:cTn id="69" dur="39">
                                          <p:stCondLst>
                                            <p:cond delay="2712"/>
                                          </p:stCondLst>
                                        </p:cTn>
                                        <p:tgtEl>
                                          <p:spTgt spid="16"/>
                                        </p:tgtEl>
                                      </p:cBhvr>
                                      <p:to x="100000" y="95000"/>
                                    </p:animScale>
                                    <p:animScale>
                                      <p:cBhvr>
                                        <p:cTn id="70" dur="249" decel="50000">
                                          <p:stCondLst>
                                            <p:cond delay="2751"/>
                                          </p:stCondLst>
                                        </p:cTn>
                                        <p:tgtEl>
                                          <p:spTgt spid="16"/>
                                        </p:tgtEl>
                                      </p:cBhvr>
                                      <p:to x="100000" y="100000"/>
                                    </p:animScale>
                                  </p:childTnLst>
                                </p:cTn>
                              </p:par>
                            </p:childTnLst>
                          </p:cTn>
                        </p:par>
                        <p:par>
                          <p:cTn id="71" fill="hold">
                            <p:stCondLst>
                              <p:cond delay="26010"/>
                            </p:stCondLst>
                            <p:childTnLst>
                              <p:par>
                                <p:cTn id="72" presetID="42" presetClass="entr" presetSubtype="0" fill="hold" grpId="1" nodeType="afterEffect">
                                  <p:stCondLst>
                                    <p:cond delay="500"/>
                                  </p:stCondLst>
                                  <p:iterate type="lt">
                                    <p:tmPct val="0"/>
                                  </p:iterate>
                                  <p:childTnLst>
                                    <p:set>
                                      <p:cBhvr>
                                        <p:cTn id="73" dur="1" fill="hold">
                                          <p:stCondLst>
                                            <p:cond delay="0"/>
                                          </p:stCondLst>
                                        </p:cTn>
                                        <p:tgtEl>
                                          <p:spTgt spid="12"/>
                                        </p:tgtEl>
                                        <p:attrNameLst>
                                          <p:attrName>style.visibility</p:attrName>
                                        </p:attrNameLst>
                                      </p:cBhvr>
                                      <p:to>
                                        <p:strVal val="visible"/>
                                      </p:to>
                                    </p:set>
                                    <p:animEffect transition="in" filter="fade">
                                      <p:cBhvr>
                                        <p:cTn id="74" dur="1500"/>
                                        <p:tgtEl>
                                          <p:spTgt spid="12"/>
                                        </p:tgtEl>
                                      </p:cBhvr>
                                    </p:animEffect>
                                    <p:anim calcmode="lin" valueType="num">
                                      <p:cBhvr>
                                        <p:cTn id="75" dur="1500" fill="hold"/>
                                        <p:tgtEl>
                                          <p:spTgt spid="12"/>
                                        </p:tgtEl>
                                        <p:attrNameLst>
                                          <p:attrName>ppt_x</p:attrName>
                                        </p:attrNameLst>
                                      </p:cBhvr>
                                      <p:tavLst>
                                        <p:tav tm="0">
                                          <p:val>
                                            <p:strVal val="#ppt_x"/>
                                          </p:val>
                                        </p:tav>
                                        <p:tav tm="100000">
                                          <p:val>
                                            <p:strVal val="#ppt_x"/>
                                          </p:val>
                                        </p:tav>
                                      </p:tavLst>
                                    </p:anim>
                                    <p:anim calcmode="lin" valueType="num">
                                      <p:cBhvr>
                                        <p:cTn id="76" dur="1500" fill="hold"/>
                                        <p:tgtEl>
                                          <p:spTgt spid="12"/>
                                        </p:tgtEl>
                                        <p:attrNameLst>
                                          <p:attrName>ppt_y</p:attrName>
                                        </p:attrNameLst>
                                      </p:cBhvr>
                                      <p:tavLst>
                                        <p:tav tm="0">
                                          <p:val>
                                            <p:strVal val="#ppt_y+.1"/>
                                          </p:val>
                                        </p:tav>
                                        <p:tav tm="100000">
                                          <p:val>
                                            <p:strVal val="#ppt_y"/>
                                          </p:val>
                                        </p:tav>
                                      </p:tavLst>
                                    </p:anim>
                                  </p:childTnLst>
                                </p:cTn>
                              </p:par>
                            </p:childTnLst>
                          </p:cTn>
                        </p:par>
                        <p:par>
                          <p:cTn id="77" fill="hold">
                            <p:stCondLst>
                              <p:cond delay="28010"/>
                            </p:stCondLst>
                            <p:childTnLst>
                              <p:par>
                                <p:cTn id="78" presetID="34" presetClass="emph" presetSubtype="0" fill="hold" grpId="0" nodeType="afterEffect">
                                  <p:stCondLst>
                                    <p:cond delay="500"/>
                                  </p:stCondLst>
                                  <p:iterate type="lt">
                                    <p:tmPct val="10000"/>
                                  </p:iterate>
                                  <p:childTnLst>
                                    <p:animMotion origin="layout" path="M 2.22429E-6 -4.55016E-6 L 0.00523 -0.01613 " pathEditMode="relative" rAng="0" ptsTypes="AA">
                                      <p:cBhvr>
                                        <p:cTn id="79" dur="500" accel="50000" decel="50000" autoRev="1" fill="hold">
                                          <p:stCondLst>
                                            <p:cond delay="0"/>
                                          </p:stCondLst>
                                        </p:cTn>
                                        <p:tgtEl>
                                          <p:spTgt spid="12"/>
                                        </p:tgtEl>
                                        <p:attrNameLst>
                                          <p:attrName>ppt_x</p:attrName>
                                          <p:attrName>ppt_y</p:attrName>
                                        </p:attrNameLst>
                                      </p:cBhvr>
                                      <p:rCtr x="256" y="-807"/>
                                    </p:animMotion>
                                    <p:animRot by="1500000">
                                      <p:cBhvr>
                                        <p:cTn id="80" dur="250" fill="hold">
                                          <p:stCondLst>
                                            <p:cond delay="0"/>
                                          </p:stCondLst>
                                        </p:cTn>
                                        <p:tgtEl>
                                          <p:spTgt spid="12"/>
                                        </p:tgtEl>
                                        <p:attrNameLst>
                                          <p:attrName>r</p:attrName>
                                        </p:attrNameLst>
                                      </p:cBhvr>
                                    </p:animRot>
                                    <p:animRot by="-1500000">
                                      <p:cBhvr>
                                        <p:cTn id="81" dur="250" fill="hold">
                                          <p:stCondLst>
                                            <p:cond delay="250"/>
                                          </p:stCondLst>
                                        </p:cTn>
                                        <p:tgtEl>
                                          <p:spTgt spid="12"/>
                                        </p:tgtEl>
                                        <p:attrNameLst>
                                          <p:attrName>r</p:attrName>
                                        </p:attrNameLst>
                                      </p:cBhvr>
                                    </p:animRot>
                                    <p:animRot by="-1500000">
                                      <p:cBhvr>
                                        <p:cTn id="82" dur="250" fill="hold">
                                          <p:stCondLst>
                                            <p:cond delay="500"/>
                                          </p:stCondLst>
                                        </p:cTn>
                                        <p:tgtEl>
                                          <p:spTgt spid="12"/>
                                        </p:tgtEl>
                                        <p:attrNameLst>
                                          <p:attrName>r</p:attrName>
                                        </p:attrNameLst>
                                      </p:cBhvr>
                                    </p:animRot>
                                    <p:animRot by="1500000">
                                      <p:cBhvr>
                                        <p:cTn id="83" dur="250" fill="hold">
                                          <p:stCondLst>
                                            <p:cond delay="750"/>
                                          </p:stCondLst>
                                        </p:cTn>
                                        <p:tgtEl>
                                          <p:spTgt spid="12"/>
                                        </p:tgtEl>
                                        <p:attrNameLst>
                                          <p:attrName>r</p:attrName>
                                        </p:attrNameLst>
                                      </p:cBhvr>
                                    </p:animRot>
                                  </p:childTnLst>
                                </p:cTn>
                              </p:par>
                            </p:childTnLst>
                          </p:cTn>
                        </p:par>
                        <p:par>
                          <p:cTn id="84" fill="hold">
                            <p:stCondLst>
                              <p:cond delay="33610"/>
                            </p:stCondLst>
                            <p:childTnLst>
                              <p:par>
                                <p:cTn id="85" presetID="15" presetClass="exit" presetSubtype="0" fill="hold" nodeType="afterEffect">
                                  <p:stCondLst>
                                    <p:cond delay="1500"/>
                                  </p:stCondLst>
                                  <p:childTnLst>
                                    <p:anim calcmode="lin" valueType="num">
                                      <p:cBhvr>
                                        <p:cTn id="86" dur="2000"/>
                                        <p:tgtEl>
                                          <p:spTgt spid="15"/>
                                        </p:tgtEl>
                                        <p:attrNameLst>
                                          <p:attrName>ppt_w</p:attrName>
                                        </p:attrNameLst>
                                      </p:cBhvr>
                                      <p:tavLst>
                                        <p:tav tm="0">
                                          <p:val>
                                            <p:strVal val="ppt_w"/>
                                          </p:val>
                                        </p:tav>
                                        <p:tav tm="100000">
                                          <p:val>
                                            <p:fltVal val="0"/>
                                          </p:val>
                                        </p:tav>
                                      </p:tavLst>
                                    </p:anim>
                                    <p:anim calcmode="lin" valueType="num">
                                      <p:cBhvr>
                                        <p:cTn id="87" dur="2000"/>
                                        <p:tgtEl>
                                          <p:spTgt spid="15"/>
                                        </p:tgtEl>
                                        <p:attrNameLst>
                                          <p:attrName>ppt_h</p:attrName>
                                        </p:attrNameLst>
                                      </p:cBhvr>
                                      <p:tavLst>
                                        <p:tav tm="0">
                                          <p:val>
                                            <p:strVal val="ppt_h"/>
                                          </p:val>
                                        </p:tav>
                                        <p:tav tm="100000">
                                          <p:val>
                                            <p:fltVal val="0"/>
                                          </p:val>
                                        </p:tav>
                                      </p:tavLst>
                                    </p:anim>
                                    <p:anim calcmode="lin" valueType="num">
                                      <p:cBhvr>
                                        <p:cTn id="88" dur="2000"/>
                                        <p:tgtEl>
                                          <p:spTgt spid="15"/>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89" dur="2000"/>
                                        <p:tgtEl>
                                          <p:spTgt spid="15"/>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90" dur="1" fill="hold">
                                          <p:stCondLst>
                                            <p:cond delay="1999"/>
                                          </p:stCondLst>
                                        </p:cTn>
                                        <p:tgtEl>
                                          <p:spTgt spid="15"/>
                                        </p:tgtEl>
                                        <p:attrNameLst>
                                          <p:attrName>style.visibility</p:attrName>
                                        </p:attrNameLst>
                                      </p:cBhvr>
                                      <p:to>
                                        <p:strVal val="hidden"/>
                                      </p:to>
                                    </p:set>
                                  </p:childTnLst>
                                </p:cTn>
                              </p:par>
                              <p:par>
                                <p:cTn id="91" presetID="15" presetClass="exit" presetSubtype="0" fill="hold" nodeType="withEffect">
                                  <p:stCondLst>
                                    <p:cond delay="1500"/>
                                  </p:stCondLst>
                                  <p:childTnLst>
                                    <p:anim calcmode="lin" valueType="num">
                                      <p:cBhvr>
                                        <p:cTn id="92" dur="2000"/>
                                        <p:tgtEl>
                                          <p:spTgt spid="16"/>
                                        </p:tgtEl>
                                        <p:attrNameLst>
                                          <p:attrName>ppt_w</p:attrName>
                                        </p:attrNameLst>
                                      </p:cBhvr>
                                      <p:tavLst>
                                        <p:tav tm="0">
                                          <p:val>
                                            <p:strVal val="ppt_w"/>
                                          </p:val>
                                        </p:tav>
                                        <p:tav tm="100000">
                                          <p:val>
                                            <p:fltVal val="0"/>
                                          </p:val>
                                        </p:tav>
                                      </p:tavLst>
                                    </p:anim>
                                    <p:anim calcmode="lin" valueType="num">
                                      <p:cBhvr>
                                        <p:cTn id="93" dur="2000"/>
                                        <p:tgtEl>
                                          <p:spTgt spid="16"/>
                                        </p:tgtEl>
                                        <p:attrNameLst>
                                          <p:attrName>ppt_h</p:attrName>
                                        </p:attrNameLst>
                                      </p:cBhvr>
                                      <p:tavLst>
                                        <p:tav tm="0">
                                          <p:val>
                                            <p:strVal val="ppt_h"/>
                                          </p:val>
                                        </p:tav>
                                        <p:tav tm="100000">
                                          <p:val>
                                            <p:fltVal val="0"/>
                                          </p:val>
                                        </p:tav>
                                      </p:tavLst>
                                    </p:anim>
                                    <p:anim calcmode="lin" valueType="num">
                                      <p:cBhvr>
                                        <p:cTn id="94" dur="2000"/>
                                        <p:tgtEl>
                                          <p:spTgt spid="16"/>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95" dur="2000"/>
                                        <p:tgtEl>
                                          <p:spTgt spid="16"/>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96" dur="1" fill="hold">
                                          <p:stCondLst>
                                            <p:cond delay="1999"/>
                                          </p:stCondLst>
                                        </p:cTn>
                                        <p:tgtEl>
                                          <p:spTgt spid="1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2" grpId="0" animBg="1"/>
      <p:bldP spid="9" grpId="0" animBg="1"/>
      <p:bldP spid="12" grpId="0"/>
      <p:bldP spid="12" grpId="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Rectangle 4">
            <a:extLst>
              <a:ext uri="{FF2B5EF4-FFF2-40B4-BE49-F238E27FC236}">
                <a16:creationId xmlns:a16="http://schemas.microsoft.com/office/drawing/2014/main" id="{1792DDFB-2152-4809-8EE8-DE7130DDBBDC}"/>
              </a:ext>
            </a:extLst>
          </p:cNvPr>
          <p:cNvSpPr>
            <a:spLocks noChangeArrowheads="1"/>
          </p:cNvSpPr>
          <p:nvPr/>
        </p:nvSpPr>
        <p:spPr bwMode="auto">
          <a:xfrm>
            <a:off x="175" y="1790751"/>
            <a:ext cx="13645802" cy="256281"/>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28" tIns="51164" rIns="102328" bIns="51164" anchor="ct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defTabSz="1023399" eaLnBrk="1" fontAlgn="base" hangingPunct="1">
              <a:spcBef>
                <a:spcPct val="0"/>
              </a:spcBef>
              <a:spcAft>
                <a:spcPct val="0"/>
              </a:spcAft>
              <a:defRPr/>
            </a:pPr>
            <a:endParaRPr lang="sk-SK" altLang="sk-SK" sz="2031">
              <a:solidFill>
                <a:srgbClr val="000000"/>
              </a:solidFill>
              <a:latin typeface="Arial" pitchFamily="34" charset="0"/>
              <a:ea typeface="MS Gothic" panose="020B0609070205080204" pitchFamily="49" charset="-128"/>
            </a:endParaRPr>
          </a:p>
        </p:txBody>
      </p:sp>
      <p:pic>
        <p:nvPicPr>
          <p:cNvPr id="107524" name="Picture 7" descr="logo_grande">
            <a:hlinkClick r:id="rId2"/>
            <a:extLst>
              <a:ext uri="{FF2B5EF4-FFF2-40B4-BE49-F238E27FC236}">
                <a16:creationId xmlns:a16="http://schemas.microsoft.com/office/drawing/2014/main" id="{80600EAC-0CBE-4692-8DD6-7E9820CD2BA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23384" y="0"/>
            <a:ext cx="5459289" cy="17488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2949" name="Text Box 8">
            <a:extLst>
              <a:ext uri="{FF2B5EF4-FFF2-40B4-BE49-F238E27FC236}">
                <a16:creationId xmlns:a16="http://schemas.microsoft.com/office/drawing/2014/main" id="{F65CA553-50CC-488A-8C45-421310285506}"/>
              </a:ext>
            </a:extLst>
          </p:cNvPr>
          <p:cNvSpPr txBox="1">
            <a:spLocks noChangeArrowheads="1"/>
          </p:cNvSpPr>
          <p:nvPr/>
        </p:nvSpPr>
        <p:spPr bwMode="auto">
          <a:xfrm>
            <a:off x="1705499" y="2132461"/>
            <a:ext cx="10235158" cy="270497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02328" tIns="51164" rIns="102328" bIns="51164">
            <a:spAutoFit/>
          </a:bodyP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algn="ctr" defTabSz="1023399" eaLnBrk="1" fontAlgn="base" hangingPunct="1">
              <a:spcBef>
                <a:spcPct val="50000"/>
              </a:spcBef>
              <a:spcAft>
                <a:spcPct val="0"/>
              </a:spcAft>
              <a:defRPr/>
            </a:pPr>
            <a:r>
              <a:rPr lang="es-ES" altLang="sk-SK" sz="6701" b="1">
                <a:solidFill>
                  <a:srgbClr val="000000"/>
                </a:solidFill>
                <a:latin typeface="Kristen ITC" pitchFamily="66" charset="0"/>
                <a:ea typeface="MS Gothic" panose="020B0609070205080204" pitchFamily="49" charset="-128"/>
              </a:rPr>
              <a:t>¿Te ha gustado?</a:t>
            </a:r>
            <a:r>
              <a:rPr lang="es-ES" altLang="sk-SK" sz="5381">
                <a:solidFill>
                  <a:srgbClr val="000000"/>
                </a:solidFill>
                <a:latin typeface="Kristen ITC" pitchFamily="66" charset="0"/>
                <a:ea typeface="MS Gothic" panose="020B0609070205080204" pitchFamily="49" charset="-128"/>
              </a:rPr>
              <a:t> </a:t>
            </a:r>
            <a:br>
              <a:rPr lang="es-ES" altLang="sk-SK" sz="5381">
                <a:solidFill>
                  <a:srgbClr val="000000"/>
                </a:solidFill>
                <a:latin typeface="Kristen ITC" pitchFamily="66" charset="0"/>
                <a:ea typeface="MS Gothic" panose="020B0609070205080204" pitchFamily="49" charset="-128"/>
              </a:rPr>
            </a:br>
            <a:r>
              <a:rPr lang="es-ES" altLang="sk-SK" sz="4975">
                <a:solidFill>
                  <a:srgbClr val="000000"/>
                </a:solidFill>
                <a:latin typeface="Kristen ITC" pitchFamily="66" charset="0"/>
                <a:ea typeface="MS Gothic" panose="020B0609070205080204" pitchFamily="49" charset="-128"/>
              </a:rPr>
              <a:t>Puedes ver más entrando </a:t>
            </a:r>
            <a:br>
              <a:rPr lang="es-ES" altLang="sk-SK" sz="4975">
                <a:solidFill>
                  <a:srgbClr val="000000"/>
                </a:solidFill>
                <a:latin typeface="Kristen ITC" pitchFamily="66" charset="0"/>
                <a:ea typeface="MS Gothic" panose="020B0609070205080204" pitchFamily="49" charset="-128"/>
              </a:rPr>
            </a:br>
            <a:r>
              <a:rPr lang="es-ES" altLang="sk-SK" sz="4975" b="1">
                <a:solidFill>
                  <a:srgbClr val="40F903"/>
                </a:solidFill>
                <a:latin typeface="Kristen ITC" pitchFamily="66" charset="0"/>
                <a:ea typeface="MS Gothic" panose="020B0609070205080204" pitchFamily="49" charset="-128"/>
                <a:hlinkClick r:id="rId2"/>
              </a:rPr>
              <a:t>Aquí</a:t>
            </a:r>
            <a:endParaRPr lang="es-ES" altLang="sk-SK" sz="4975" b="1">
              <a:solidFill>
                <a:srgbClr val="40F903"/>
              </a:solidFill>
              <a:latin typeface="Kristen ITC" pitchFamily="66" charset="0"/>
              <a:ea typeface="MS Gothic" panose="020B0609070205080204" pitchFamily="49" charset="-128"/>
            </a:endParaRPr>
          </a:p>
        </p:txBody>
      </p:sp>
      <p:sp>
        <p:nvSpPr>
          <p:cNvPr id="82950" name="Text Box 11">
            <a:extLst>
              <a:ext uri="{FF2B5EF4-FFF2-40B4-BE49-F238E27FC236}">
                <a16:creationId xmlns:a16="http://schemas.microsoft.com/office/drawing/2014/main" id="{0290CE31-9C27-4F06-81B3-9FEA9E11C781}"/>
              </a:ext>
            </a:extLst>
          </p:cNvPr>
          <p:cNvSpPr txBox="1">
            <a:spLocks noChangeArrowheads="1"/>
          </p:cNvSpPr>
          <p:nvPr/>
        </p:nvSpPr>
        <p:spPr bwMode="auto">
          <a:xfrm>
            <a:off x="2143916" y="5256198"/>
            <a:ext cx="2985120" cy="2165859"/>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02328" tIns="51164" rIns="102328" bIns="51164">
            <a:spAutoFit/>
          </a:bodyP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algn="ctr" defTabSz="1023399" eaLnBrk="1" fontAlgn="base" hangingPunct="1">
              <a:spcBef>
                <a:spcPct val="50000"/>
              </a:spcBef>
              <a:spcAft>
                <a:spcPct val="0"/>
              </a:spcAft>
              <a:defRPr/>
            </a:pPr>
            <a:r>
              <a:rPr lang="es-ES_tradnl" altLang="sk-SK" sz="2031" b="1">
                <a:solidFill>
                  <a:srgbClr val="000000"/>
                </a:solidFill>
                <a:latin typeface="Kristen ITC" pitchFamily="66" charset="0"/>
                <a:ea typeface="MS Gothic" panose="020B0609070205080204" pitchFamily="49" charset="-128"/>
              </a:rPr>
              <a:t>Además puedes recibir powerpoints en tu correo electrónico suscribiéndote aquí:</a:t>
            </a:r>
            <a:r>
              <a:rPr lang="es-ES_tradnl" altLang="sk-SK" sz="2031" b="1">
                <a:solidFill>
                  <a:srgbClr val="0066FF"/>
                </a:solidFill>
                <a:latin typeface="Arial" pitchFamily="34" charset="0"/>
                <a:ea typeface="MS Gothic" panose="020B0609070205080204" pitchFamily="49" charset="-128"/>
              </a:rPr>
              <a:t> </a:t>
            </a:r>
          </a:p>
          <a:p>
            <a:pPr defTabSz="1023399" eaLnBrk="1" fontAlgn="base" hangingPunct="1">
              <a:spcBef>
                <a:spcPct val="50000"/>
              </a:spcBef>
              <a:spcAft>
                <a:spcPct val="0"/>
              </a:spcAft>
              <a:defRPr/>
            </a:pPr>
            <a:endParaRPr lang="es-ES" altLang="sk-SK" sz="2031" b="1">
              <a:solidFill>
                <a:srgbClr val="0066FF"/>
              </a:solidFill>
              <a:latin typeface="Arial" pitchFamily="34" charset="0"/>
              <a:ea typeface="MS Gothic" panose="020B0609070205080204" pitchFamily="49" charset="-128"/>
            </a:endParaRPr>
          </a:p>
        </p:txBody>
      </p:sp>
      <p:pic>
        <p:nvPicPr>
          <p:cNvPr id="107527" name="Picture 10" descr="email">
            <a:hlinkClick r:id="rId4"/>
            <a:extLst>
              <a:ext uri="{FF2B5EF4-FFF2-40B4-BE49-F238E27FC236}">
                <a16:creationId xmlns:a16="http://schemas.microsoft.com/office/drawing/2014/main" id="{3D44D185-5B1F-4ED2-9525-4C4949D83F59}"/>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384657" y="4856462"/>
            <a:ext cx="2643411" cy="26434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28" name="Picture 17" descr="flechas-8">
            <a:extLst>
              <a:ext uri="{FF2B5EF4-FFF2-40B4-BE49-F238E27FC236}">
                <a16:creationId xmlns:a16="http://schemas.microsoft.com/office/drawing/2014/main" id="{365CC817-0C19-4001-8C8A-601F6093290E}"/>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129038" y="5518926"/>
            <a:ext cx="1365226" cy="11089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29" name="Picture 21" descr="facebook-icon">
            <a:hlinkClick r:id="rId7"/>
            <a:extLst>
              <a:ext uri="{FF2B5EF4-FFF2-40B4-BE49-F238E27FC236}">
                <a16:creationId xmlns:a16="http://schemas.microsoft.com/office/drawing/2014/main" id="{EC81F704-4946-4992-96A1-2F386CEACED7}"/>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705499" y="3326832"/>
            <a:ext cx="596379" cy="5963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30" name="Picture 22" descr="twitter-icon">
            <a:hlinkClick r:id="rId9"/>
            <a:extLst>
              <a:ext uri="{FF2B5EF4-FFF2-40B4-BE49-F238E27FC236}">
                <a16:creationId xmlns:a16="http://schemas.microsoft.com/office/drawing/2014/main" id="{209F16BF-B9B7-4B53-BF30-D1910E9A2570}"/>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705499" y="3923211"/>
            <a:ext cx="596379" cy="5963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31" name="Picture 23" descr="Web-Google-plus-Metro-icon">
            <a:hlinkClick r:id="rId11"/>
            <a:extLst>
              <a:ext uri="{FF2B5EF4-FFF2-40B4-BE49-F238E27FC236}">
                <a16:creationId xmlns:a16="http://schemas.microsoft.com/office/drawing/2014/main" id="{2C2F9F5B-F705-4117-B8A0-2D04EA00A7DE}"/>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705499" y="4519590"/>
            <a:ext cx="596379" cy="5979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32" name="Picture 24" descr="vkontakte-256">
            <a:hlinkClick r:id="rId13"/>
            <a:extLst>
              <a:ext uri="{FF2B5EF4-FFF2-40B4-BE49-F238E27FC236}">
                <a16:creationId xmlns:a16="http://schemas.microsoft.com/office/drawing/2014/main" id="{B639A327-17C4-49BC-BCC5-2F8C67908D72}"/>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705499" y="5117582"/>
            <a:ext cx="596379" cy="5963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sld>
</file>

<file path=ppt/theme/theme1.xml><?xml version="1.0" encoding="utf-8"?>
<a:theme xmlns:a="http://schemas.openxmlformats.org/drawingml/2006/main" name="Motív balíka Office">
  <a:themeElements>
    <a:clrScheme name="Motív balíka 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Motív balíka 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Motív balíka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Motív balíka Office">
  <a:themeElements>
    <a:clrScheme name="Motív balíka 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Motív balíka 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Motív balíka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4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Office Theme</Template>
  <TotalTime>0</TotalTime>
  <Words>1044</Words>
  <Application>Microsoft Office PowerPoint</Application>
  <PresentationFormat>Vlastná</PresentationFormat>
  <Paragraphs>109</Paragraphs>
  <Slides>41</Slides>
  <Notes>0</Notes>
  <HiddenSlides>0</HiddenSlides>
  <MMClips>0</MMClips>
  <ScaleCrop>false</ScaleCrop>
  <HeadingPairs>
    <vt:vector size="6" baseType="variant">
      <vt:variant>
        <vt:lpstr>Použité písma</vt:lpstr>
      </vt:variant>
      <vt:variant>
        <vt:i4>12</vt:i4>
      </vt:variant>
      <vt:variant>
        <vt:lpstr>Motív</vt:lpstr>
      </vt:variant>
      <vt:variant>
        <vt:i4>3</vt:i4>
      </vt:variant>
      <vt:variant>
        <vt:lpstr>Nadpisy snímok</vt:lpstr>
      </vt:variant>
      <vt:variant>
        <vt:i4>41</vt:i4>
      </vt:variant>
    </vt:vector>
  </HeadingPairs>
  <TitlesOfParts>
    <vt:vector size="56" baseType="lpstr">
      <vt:lpstr>Arial</vt:lpstr>
      <vt:lpstr>Calibri Light</vt:lpstr>
      <vt:lpstr>AngsanaUPC</vt:lpstr>
      <vt:lpstr>BalloPEEExtBol</vt:lpstr>
      <vt:lpstr>Artistik CE</vt:lpstr>
      <vt:lpstr>Calibri</vt:lpstr>
      <vt:lpstr>Kristen ITC</vt:lpstr>
      <vt:lpstr>Arabia CE</vt:lpstr>
      <vt:lpstr>Casablanca</vt:lpstr>
      <vt:lpstr>Brooklyn CE</vt:lpstr>
      <vt:lpstr>Corbel</vt:lpstr>
      <vt:lpstr>Wingdings</vt:lpstr>
      <vt:lpstr>Motív balíka Office</vt:lpstr>
      <vt:lpstr>1_Motív balíka Office</vt:lpstr>
      <vt:lpstr>4_Diseño predeterminado</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2018-05-27T10:51:08Z</dcterms:created>
  <dcterms:modified xsi:type="dcterms:W3CDTF">2020-10-13T14:22:30Z</dcterms:modified>
</cp:coreProperties>
</file>