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6.xml" ContentType="application/vnd.openxmlformats-officedocument.presentationml.tag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Default Extension="gif" ContentType="image/gif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3" r:id="rId3"/>
    <p:sldId id="257" r:id="rId4"/>
    <p:sldId id="258" r:id="rId5"/>
    <p:sldId id="260" r:id="rId6"/>
    <p:sldId id="264" r:id="rId7"/>
    <p:sldId id="270" r:id="rId8"/>
    <p:sldId id="271" r:id="rId9"/>
    <p:sldId id="275" r:id="rId10"/>
    <p:sldId id="279" r:id="rId11"/>
    <p:sldId id="283" r:id="rId12"/>
    <p:sldId id="287" r:id="rId13"/>
    <p:sldId id="291" r:id="rId14"/>
    <p:sldId id="274" r:id="rId15"/>
    <p:sldId id="303" r:id="rId16"/>
    <p:sldId id="306" r:id="rId17"/>
    <p:sldId id="322" r:id="rId18"/>
    <p:sldId id="323" r:id="rId19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6YOh01GBIegIWq16g4inZA" hashData="+Nzyko0VUPVkMZ1Jq1OAW1i6Se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0259A-E064-4F83-8B5D-2EF78639CFA8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56EEC-665C-40A8-A736-1A7044DF48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D29C6-3444-44D8-8072-E49DD7B1CB7C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14111-4781-48C1-89C5-8977E5AAE0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62F4D-94B3-4128-B604-6000016D7C58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8CA4E-8006-4C10-BA0D-49F3213FC3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025E2-DF13-4E8F-B7F2-DE3C09001BBE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EB7D0-3B59-42BE-A74C-7F31FDE9E3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3D4D6-B669-4507-8DA5-78A1CE4B92C9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8943D-71C6-42B8-8D2D-C768285C95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88820-14F9-49B2-8784-AD0701A8FFC8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32169-FC7B-461C-8D8D-E4E83A08D1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A3642-C4D2-4DA3-BDD2-085DD899B9C9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34A3-5B6C-4DBD-A662-3BCBDC8B08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E82D3-8CC8-4B59-918B-70FDBF671072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3693C-DFA0-419C-AD1B-00C2118201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95EF1-C393-4A41-8BD9-6F60091FA37B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33D25-F6A9-46CF-80BD-1A9E5797E4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D0DF1-FA92-4769-8A02-351ED1E0950A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2B307-507F-40F8-BFB7-0642CFA443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2799A-ACA1-4C95-8FAE-B1508F0D5073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D6307-AE11-471C-B00A-7BD1CAC19B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50461-94FC-4242-8271-825BCBDA9FF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2A7C67-4B7A-4D31-9C7A-136C83C5BE63}" type="datetimeFigureOut">
              <a:rPr lang="es-ES"/>
              <a:pPr>
                <a:defRPr/>
              </a:pPr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C910BC-E884-4816-B983-0BC3BAE779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cover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3B8F4A7-851F-459B-AE62-C2FF756F0B9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64.jpeg"/><Relationship Id="rId11" Type="http://schemas.openxmlformats.org/officeDocument/2006/relationships/image" Target="../media/image69.gif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17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43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5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38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2000232" y="285728"/>
            <a:ext cx="5452135" cy="221599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OffAxis2Left"/>
              <a:lightRig rig="soft" dir="t">
                <a:rot lat="0" lon="0" rev="10800000"/>
              </a:lightRig>
            </a:scene3d>
            <a:sp3d extrusionH="57150">
              <a:bevelT w="27940" h="12700" prst="divot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3800" b="1" spc="150" dirty="0" err="1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Algerian" pitchFamily="82" charset="0"/>
                <a:cs typeface="+mn-cs"/>
              </a:rPr>
              <a:t>dubai</a:t>
            </a:r>
            <a:endParaRPr lang="es-ES" sz="13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Algerian" pitchFamily="82" charset="0"/>
              <a:cs typeface="+mn-cs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00034" y="5143512"/>
            <a:ext cx="188705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33947">
    <p:newsflash/>
    <p:sndAc>
      <p:stSnd>
        <p:snd r:embed="rId3" name="Pablo Sáinz Villegas - Tárrega - Capric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8127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Imagen" descr="Diapositiva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3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599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382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_DSC2202_DRI_Verto_fountains_PS_small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643438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_DSC2722_DRI_Verto_PS_small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-214313"/>
            <a:ext cx="4500562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12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1263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1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2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266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1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415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2 Imagen" descr="Diapositiva1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3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22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25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844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2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2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24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4009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2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_DSC4735_DRI_corrected_PS_small.jpg"/>
          <p:cNvPicPr>
            <a:picLocks noGrp="1" noChangeAspect="1"/>
          </p:cNvPicPr>
          <p:nvPr isPhoto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4578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_DSC8905_DRI_Verto_cleaned_PS_small.jpg"/>
          <p:cNvPicPr>
            <a:picLocks noGrp="1" noChangeAspect="1"/>
          </p:cNvPicPr>
          <p:nvPr isPhoto="1"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429125" y="0"/>
            <a:ext cx="4714875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2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3634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3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0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33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36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0015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3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4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41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42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8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1699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2 Imagen" descr="Diapositiva4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4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4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55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67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5225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4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49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50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60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5616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6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5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5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5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5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546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6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Pano_Final_PS_small.jpg"/>
          <p:cNvPicPr>
            <a:picLocks noGrp="1" noChangeAspect="1"/>
          </p:cNvPicPr>
          <p:nvPr isPhoto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4572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Afternoon Break Low Res.jpg"/>
          <p:cNvPicPr>
            <a:picLocks noGrp="1" noChangeAspect="1"/>
          </p:cNvPicPr>
          <p:nvPr isPhoto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0" y="0"/>
            <a:ext cx="4572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6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62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5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5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61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54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" y="5214938"/>
            <a:ext cx="3000375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642910" y="714356"/>
            <a:ext cx="1981633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9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5000" endA="50" endPos="85000" dist="60007" dir="5400000" sy="-100000" algn="bl" rotWithShape="0"/>
                </a:effectLst>
                <a:latin typeface="Algerian" pitchFamily="82" charset="0"/>
              </a:rPr>
              <a:t>fin</a:t>
            </a:r>
            <a:endParaRPr lang="es-ES" sz="9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5000" endA="50" endPos="85000" dist="60007" dir="5400000" sy="-100000" algn="bl" rotWithShape="0"/>
              </a:effectLst>
              <a:latin typeface="Algeria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46972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925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1925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4" dur="192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6" dur="192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9461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1946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463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946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5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9488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9489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9512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513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887">
    <p:dissolv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6.3|6.1|5.8|5.9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6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5|6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4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5.9|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4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3|6.5|4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6.4|5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5.8|5.7|5.8|6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4.9|6.2|6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5.6|5.9|6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.8|5.9|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6.3|6.2|6.1|4.7|7|6.2|2.1"/>
</p:tagLst>
</file>

<file path=ppt/theme/theme1.xml><?xml version="1.0" encoding="utf-8"?>
<a:theme xmlns:a="http://schemas.openxmlformats.org/drawingml/2006/main" name="arabia duba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arabia dubai</Template>
  <TotalTime>2</TotalTime>
  <Words>65</Words>
  <Application>Microsoft Office PowerPoint</Application>
  <PresentationFormat>Presentación en pantalla (4:3)</PresentationFormat>
  <Paragraphs>31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Arial</vt:lpstr>
      <vt:lpstr>Calibri</vt:lpstr>
      <vt:lpstr>Berlin Sans FB Demi</vt:lpstr>
      <vt:lpstr>arabia dubai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</cp:revision>
  <dcterms:created xsi:type="dcterms:W3CDTF">2013-01-03T18:53:13Z</dcterms:created>
  <dcterms:modified xsi:type="dcterms:W3CDTF">2013-01-03T18:55:52Z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