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6"/>
  </p:notesMasterIdLst>
  <p:sldIdLst>
    <p:sldId id="377" r:id="rId3"/>
    <p:sldId id="447" r:id="rId4"/>
    <p:sldId id="449" r:id="rId5"/>
    <p:sldId id="448" r:id="rId6"/>
    <p:sldId id="453" r:id="rId7"/>
    <p:sldId id="471" r:id="rId8"/>
    <p:sldId id="450" r:id="rId9"/>
    <p:sldId id="451" r:id="rId10"/>
    <p:sldId id="452" r:id="rId11"/>
    <p:sldId id="454" r:id="rId12"/>
    <p:sldId id="455" r:id="rId13"/>
    <p:sldId id="456" r:id="rId14"/>
    <p:sldId id="457" r:id="rId15"/>
    <p:sldId id="458" r:id="rId16"/>
    <p:sldId id="459" r:id="rId17"/>
    <p:sldId id="554" r:id="rId18"/>
    <p:sldId id="461" r:id="rId19"/>
    <p:sldId id="462" r:id="rId20"/>
    <p:sldId id="466" r:id="rId21"/>
    <p:sldId id="467" r:id="rId22"/>
    <p:sldId id="468" r:id="rId23"/>
    <p:sldId id="463" r:id="rId24"/>
    <p:sldId id="469" r:id="rId25"/>
    <p:sldId id="470" r:id="rId26"/>
    <p:sldId id="472" r:id="rId27"/>
    <p:sldId id="464" r:id="rId28"/>
    <p:sldId id="473" r:id="rId29"/>
    <p:sldId id="474" r:id="rId30"/>
    <p:sldId id="475" r:id="rId31"/>
    <p:sldId id="476" r:id="rId32"/>
    <p:sldId id="477" r:id="rId33"/>
    <p:sldId id="555" r:id="rId34"/>
    <p:sldId id="479" r:id="rId35"/>
    <p:sldId id="480" r:id="rId36"/>
    <p:sldId id="408" r:id="rId37"/>
    <p:sldId id="481" r:id="rId38"/>
    <p:sldId id="482" r:id="rId39"/>
    <p:sldId id="549" r:id="rId40"/>
    <p:sldId id="484" r:id="rId41"/>
    <p:sldId id="485" r:id="rId42"/>
    <p:sldId id="486" r:id="rId43"/>
    <p:sldId id="488" r:id="rId44"/>
    <p:sldId id="489" r:id="rId45"/>
    <p:sldId id="490" r:id="rId46"/>
    <p:sldId id="487" r:id="rId47"/>
    <p:sldId id="491" r:id="rId48"/>
    <p:sldId id="492" r:id="rId49"/>
    <p:sldId id="552" r:id="rId50"/>
    <p:sldId id="494" r:id="rId51"/>
    <p:sldId id="380" r:id="rId52"/>
    <p:sldId id="496" r:id="rId53"/>
    <p:sldId id="560" r:id="rId54"/>
    <p:sldId id="561" r:id="rId55"/>
  </p:sldIdLst>
  <p:sldSz cx="11269663" cy="76327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izHSLyqPCFGVx5G5inSUg" hashData="bsxzdLlk7OeXQ9WY9RLa7wh7/Y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D9FF"/>
    <a:srgbClr val="0000CC"/>
    <a:srgbClr val="0F5D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00" y="-288"/>
      </p:cViewPr>
      <p:guideLst>
        <p:guide orient="horz" pos="2405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685800"/>
            <a:ext cx="50609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5"/>
            <a:ext cx="9579215" cy="163608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4325201"/>
            <a:ext cx="7888764" cy="195057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6" y="4904720"/>
            <a:ext cx="9579215" cy="151593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6" y="3235066"/>
            <a:ext cx="9579215" cy="166965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780968"/>
            <a:ext cx="4977436" cy="50372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708526"/>
            <a:ext cx="4979392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420554"/>
            <a:ext cx="4979392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8" y="1708526"/>
            <a:ext cx="4981347" cy="71203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8" y="2420554"/>
            <a:ext cx="4981347" cy="439763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303898"/>
            <a:ext cx="3707642" cy="129331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303896"/>
            <a:ext cx="6300056" cy="651429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597218"/>
            <a:ext cx="3707642" cy="522097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5342891"/>
            <a:ext cx="6761798" cy="6307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681997"/>
            <a:ext cx="6761798" cy="45796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5973649"/>
            <a:ext cx="6761798" cy="8957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1" y="305663"/>
            <a:ext cx="2535675" cy="651253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305663"/>
            <a:ext cx="7419194" cy="651253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2371086"/>
            <a:ext cx="9579214" cy="1636083"/>
          </a:xfrm>
          <a:prstGeom prst="rect">
            <a:avLst/>
          </a:prstGeom>
        </p:spPr>
        <p:txBody>
          <a:bodyPr lIns="107997" tIns="53997" rIns="107997" bIns="5399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4325198"/>
            <a:ext cx="7888764" cy="1950579"/>
          </a:xfrm>
          <a:prstGeom prst="rect">
            <a:avLst/>
          </a:prstGeom>
        </p:spPr>
        <p:txBody>
          <a:bodyPr lIns="107997" tIns="53997" rIns="107997" bIns="53997"/>
          <a:lstStyle>
            <a:lvl1pPr marL="0" indent="0" algn="ctr">
              <a:buNone/>
              <a:defRPr/>
            </a:lvl1pPr>
            <a:lvl2pPr marL="539983" indent="0" algn="ctr">
              <a:buNone/>
              <a:defRPr/>
            </a:lvl2pPr>
            <a:lvl3pPr marL="1079965" indent="0" algn="ctr">
              <a:buNone/>
              <a:defRPr/>
            </a:lvl3pPr>
            <a:lvl4pPr marL="1619948" indent="0" algn="ctr">
              <a:buNone/>
              <a:defRPr/>
            </a:lvl4pPr>
            <a:lvl5pPr marL="2159933" indent="0" algn="ctr">
              <a:buNone/>
              <a:defRPr/>
            </a:lvl5pPr>
            <a:lvl6pPr marL="2699915" indent="0" algn="ctr">
              <a:buNone/>
              <a:defRPr/>
            </a:lvl6pPr>
            <a:lvl7pPr marL="3239898" indent="0" algn="ctr">
              <a:buNone/>
              <a:defRPr/>
            </a:lvl7pPr>
            <a:lvl8pPr marL="3779880" indent="0" algn="ctr">
              <a:buNone/>
              <a:defRPr/>
            </a:lvl8pPr>
            <a:lvl9pPr marL="431986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4" y="305665"/>
            <a:ext cx="10142697" cy="12721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4" y="1780968"/>
            <a:ext cx="10142697" cy="5037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04/08/2016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4" y="7074384"/>
            <a:ext cx="3568727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7074384"/>
            <a:ext cx="2629588" cy="4063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6950704"/>
            <a:ext cx="2629588" cy="530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0.jpeg"/><Relationship Id="rId4" Type="http://schemas.openxmlformats.org/officeDocument/2006/relationships/image" Target="../media/image3.gif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://www.webverd.com/fotobloc/sa_dragonera_biel_pere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16" name="Picture 2" descr="http://www.webverd.com/fotobloc/sa_dragonera_biel_pere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3" cy="7632700"/>
          </a:xfrm>
          <a:prstGeom prst="rect">
            <a:avLst/>
          </a:prstGeom>
          <a:noFill/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-21202"/>
            <a:ext cx="11269663" cy="7653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73456" y="3773464"/>
            <a:ext cx="76327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00380" y="6245243"/>
            <a:ext cx="762419" cy="8536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5088487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205807" y="1744648"/>
            <a:ext cx="7215238" cy="560230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err="1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Dragonera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lum bright="-13000" contrast="38000"/>
          </a:blip>
          <a:srcRect/>
          <a:stretch>
            <a:fillRect/>
          </a:stretch>
        </p:blipFill>
        <p:spPr bwMode="auto">
          <a:xfrm>
            <a:off x="1134237" y="6173804"/>
            <a:ext cx="2475822" cy="1039579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6234" y="851087"/>
            <a:ext cx="1263923" cy="80567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21244" y="209952"/>
            <a:ext cx="962617" cy="1187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2000">
    <p:random/>
    <p:sndAc>
      <p:stSnd>
        <p:snd r:embed="rId2" name="5 - estopa - mediterrane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upload.wikimedia.org/wikipedia/commons/thumb/1/1e/Dragonera2.jpg/1024px-Dragone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8847"/>
            <a:ext cx="12020974" cy="8141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634303" y="1601772"/>
            <a:ext cx="7929618" cy="4848822"/>
          </a:xfrm>
          <a:prstGeom prst="rect">
            <a:avLst/>
          </a:prstGeom>
        </p:spPr>
        <p:txBody>
          <a:bodyPr wrap="square" lIns="108009" tIns="54004" rIns="108009" bIns="54004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La isla </a:t>
            </a:r>
            <a:r>
              <a:rPr lang="es-ES" sz="2800" b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Dragonera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 (</a:t>
            </a:r>
            <a:r>
              <a:rPr lang="es-ES" sz="2800" b="1" i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Sa</a:t>
            </a:r>
            <a:r>
              <a:rPr lang="es-ES" sz="2800" b="1" i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 </a:t>
            </a:r>
            <a:r>
              <a:rPr lang="es-ES" sz="2800" b="1" i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Dragonera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 en mallorquín) es un islote perteneciente al archipiélago de las Baleares, España. Se encuentra situada al oeste de la isla de Mallorca y está protegida como espacio natural con la categoría Parque </a:t>
            </a:r>
            <a:r>
              <a:rPr lang="es-ES" sz="2800" b="1" dirty="0" smtClean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natural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. Se cree que su nombre procede del vocablo latino </a:t>
            </a:r>
            <a:r>
              <a:rPr lang="es-ES" sz="2800" b="1" i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Traco-traconis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 (</a:t>
            </a:r>
            <a:r>
              <a:rPr lang="es-ES" sz="2800" b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traconaria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, </a:t>
            </a:r>
            <a:r>
              <a:rPr lang="es-ES" sz="2800" b="1" dirty="0" err="1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Dragonera</a:t>
            </a:r>
            <a:r>
              <a:rPr lang="es-ES" sz="2800" b="1" dirty="0">
                <a:ln w="11430"/>
                <a:solidFill>
                  <a:srgbClr val="FFFF00"/>
                </a:solidFill>
                <a:latin typeface="Agency FB" pitchFamily="34" charset="0"/>
                <a:cs typeface="Aharoni" pitchFamily="2" charset="-79"/>
              </a:rPr>
              <a:t>) que significa "hendidura en la tierra, resquebrajamiento, pasos subterráneos" haciendo referencia a la hendidura con agua dulce en una cueva de la isla, y no - en contra de lo que parece- a "Dragones" (que es el nombre que se da a las lagartijas en Baleares). </a:t>
            </a:r>
          </a:p>
        </p:txBody>
      </p:sp>
    </p:spTree>
  </p:cSld>
  <p:clrMapOvr>
    <a:masterClrMapping/>
  </p:clrMapOvr>
  <p:transition spd="slow" advTm="4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excursionesenfamilia.files.wordpress.com/2013/10/sin-tc3adtu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upload.wikimedia.org/wikipedia/commons/thumb/b/b2/Podarcis_lilfordi_giglioli_Orchi_01.jpg/1024px-Podarcis_lilfordi_giglioli_Orchi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51311" y="-508847"/>
            <a:ext cx="12020974" cy="8141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69664" cy="7632700"/>
          </a:xfrm>
          <a:prstGeom prst="rect">
            <a:avLst/>
          </a:prstGeom>
          <a:noFill/>
        </p:spPr>
      </p:pic>
      <p:pic>
        <p:nvPicPr>
          <p:cNvPr id="38914" name="Picture 2" descr="http://www.hostalcatalinavera.es/templates/default/img/panorames/sa-dragoner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69664" cy="377531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62865" y="3816350"/>
            <a:ext cx="842968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 algn="ctr"/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Tiene una longitud de 3.200 metros y una anchura de quinientos, con un relieve muy escarpado e irregular, con su pico más alto, el llamado </a:t>
            </a:r>
            <a:r>
              <a:rPr lang="es-ES" sz="32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Na</a:t>
            </a:r>
            <a:r>
              <a:rPr lang="es-ES" sz="32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 </a:t>
            </a:r>
            <a:r>
              <a:rPr lang="es-ES" sz="3200" b="1" i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Pòpia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, a unos 360 metros de altitud. Las localidades más próximas son San Telmo y Port </a:t>
            </a:r>
            <a:r>
              <a:rPr lang="es-ES" sz="32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d'Andratx</a:t>
            </a:r>
            <a:r>
              <a:rPr lang="es-E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gency FB" pitchFamily="34" charset="0"/>
                <a:cs typeface="Aharoni" pitchFamily="2" charset="-79"/>
              </a:rPr>
              <a:t>, donde se han establecido centros de submarinismo y buceo, hecho que aumenta el flujo de turistas en verano.</a:t>
            </a:r>
          </a:p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ragonera  Sa Dragone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79198" y="0"/>
            <a:ext cx="1154886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upload.wikimedia.org/wikipedia/commons/thumb/9/99/Calalladro.jpg/1024px-Calallad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09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upload.wikimedia.org/wikipedia/commons/0/01/SaDrogon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168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upload.wikimedia.org/wikipedia/commons/thumb/c/c9/Olea_europaea_var_sylvestris.jpg/1024px-Olea_europaea_var_sylvestr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51311" y="-508847"/>
            <a:ext cx="12020974" cy="814154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cruceroscormoran.com/wp-content/uploads/2014/02/dragonera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onlymallorca.com/wp-content/uploads/2015/09/Sa-Dragonera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5015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surcando.com/wp-content/uploads/2006%20Isla%20Dragonera%2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maineoceanadventures.com/wp-content/uploads/2012/06/Cliff-Island-Sail-Bo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saposyprincesas.com/wp-content/uploads/2013/04/img7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306" y="0"/>
            <a:ext cx="11457970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i1.trekearth.com/photos/16711/5b_mallorca_filter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63327" y="3030532"/>
            <a:ext cx="5920584" cy="4009884"/>
          </a:xfrm>
          <a:prstGeom prst="rect">
            <a:avLst/>
          </a:prstGeom>
          <a:noFill/>
        </p:spPr>
      </p:pic>
      <p:pic>
        <p:nvPicPr>
          <p:cNvPr id="11" name="Picture 2" descr="http://cdnmedia.sunbonoo.com/media/catalog/product/cache/1/small_image/300x200/17f82f742ffe127f42dca9de82fb58b1/c/a/cala-mallorca-catamar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7047" y="173012"/>
            <a:ext cx="5951266" cy="4030664"/>
          </a:xfrm>
          <a:prstGeom prst="rect">
            <a:avLst/>
          </a:prstGeom>
          <a:noFill/>
        </p:spPr>
      </p:pic>
      <p:sp>
        <p:nvSpPr>
          <p:cNvPr id="6" name="5 Medio marco"/>
          <p:cNvSpPr/>
          <p:nvPr/>
        </p:nvSpPr>
        <p:spPr>
          <a:xfrm>
            <a:off x="705609" y="173012"/>
            <a:ext cx="6000792" cy="4141263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6DD9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 flipV="1">
            <a:off x="705607" y="387324"/>
            <a:ext cx="6000793" cy="3826561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5063327" y="3021276"/>
            <a:ext cx="5929354" cy="4009783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6DD9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flipH="1" flipV="1">
            <a:off x="5063327" y="3101969"/>
            <a:ext cx="5842566" cy="3958041"/>
          </a:xfrm>
          <a:prstGeom prst="halfFrame">
            <a:avLst>
              <a:gd name="adj1" fmla="val 14350"/>
              <a:gd name="adj2" fmla="val 16158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0" name="9 Imagen" descr="Imagen1dd.jpg"/>
          <p:cNvPicPr>
            <a:picLocks noChangeAspect="1"/>
          </p:cNvPicPr>
          <p:nvPr/>
        </p:nvPicPr>
        <p:blipFill>
          <a:blip r:embed="rId4" cstate="print"/>
          <a:srcRect l="20607" t="15625" r="21621" b="38542"/>
          <a:stretch>
            <a:fillRect/>
          </a:stretch>
        </p:blipFill>
        <p:spPr>
          <a:xfrm flipH="1" flipV="1">
            <a:off x="15113661" y="3657335"/>
            <a:ext cx="114058" cy="79508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mallorca.citysam.de/fotos-mallorca-i/suedwesten/sa-dragonera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crucerosdemallorca.com/images/fullscreen_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landscare.org/img_db/bits_contenido/13959230491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5077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crucerosdemallorca.com/images/cat112_gran100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9569" y="-848078"/>
            <a:ext cx="11739232" cy="84807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baleareslive.com/uploads/eventos/evento_572/foto_86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1136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1.trekearth.com/photos/16711/5b_mallorca_filter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cruceroscormoran.com/wp-content/uploads/2012/03/DSC_91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cruceroscormoran.com/wp-content/uploads/2012/03/DSC_919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04354" y="0"/>
            <a:ext cx="11974017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  <p:sndAc>
      <p:stSnd>
        <p:snd r:embed="rId2" name="serrat-mediterraneo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mallorcaphotoblog.files.wordpress.com/2012/06/volta-dragonera-nedant-1-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416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ib.org/portal/documents/10286/148710/N102_carrusel_2.jpg?t=140601471039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724339" y="0"/>
            <a:ext cx="2557803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2879 -4.01498E-6 L -0.25004 -4.01498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cdnmedia.sunbonoo.com/media/catalog/product/cache/2/image/525x350/9d0ad7affc992e9f5155d5b6f420bd62/d/r/dragonera-tour-sueden-mallor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168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e-love-mallorca.de/wp-content/uploads/2012/04/Sant-Elm-Boot-Me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8029"/>
            <a:ext cx="11739232" cy="79507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4.bp.blogspot.com/-jvXIeKZzzfU/VQxvvZFTcTI/AAAAAAAANyM/gdEyHErOCeI/s1600/gopr6580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2994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espanafascinante.com/wp-content/uploads/faro_Baleares_Mallorca_sa_dragon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76343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n52e10.de/pictures/ausflug-sa-dragonera-mallorca-lost-place-top_1280x5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81001" y="-184178"/>
            <a:ext cx="22145780" cy="781687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2615 0.01207 L 0.56809 0.0027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7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http://www.maravillasde.com/imagenes/cronicas/dragonera/dragonera-1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888316"/>
          </a:xfrm>
          <a:prstGeom prst="rect">
            <a:avLst/>
          </a:prstGeom>
          <a:noFill/>
        </p:spPr>
      </p:pic>
      <p:sp>
        <p:nvSpPr>
          <p:cNvPr id="5" name="4 Marco"/>
          <p:cNvSpPr/>
          <p:nvPr/>
        </p:nvSpPr>
        <p:spPr>
          <a:xfrm>
            <a:off x="0" y="0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" y="1272118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" y="2544234"/>
            <a:ext cx="11269663" cy="1192610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" y="3895858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1" y="5167976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" y="6440092"/>
            <a:ext cx="11269663" cy="1192608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3.bp.blogspot.com/_cOrt0YlQjRc/TCIWs8zbltI/AAAAAAAACus/aLRKVdVrSCM/s1600/DSC_2234+-+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51713" y="-614858"/>
            <a:ext cx="13640988" cy="82475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2.bp.blogspot.com/_cOrt0YlQjRc/TCIIXKnhlSI/AAAAAAAACtI/63bJ49-gT1Y/s1600/100_45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35335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www.webverd.com/fotobloc/sa_dragonera_biel_pere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220" cy="76327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810921" y="318030"/>
            <a:ext cx="2377195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614906"/>
            <a:ext cx="2377194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0" y="318030"/>
            <a:ext cx="2377195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836523"/>
            <a:ext cx="2377194" cy="2226204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747448"/>
            <a:ext cx="2126353" cy="2093662"/>
          </a:xfrm>
          <a:prstGeom prst="ellipse">
            <a:avLst/>
          </a:prstGeom>
          <a:solidFill>
            <a:srgbClr val="FFC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0" y="2703248"/>
            <a:ext cx="2377195" cy="2226204"/>
          </a:xfrm>
          <a:prstGeom prst="ellipse">
            <a:avLst/>
          </a:prstGeom>
          <a:solidFill>
            <a:srgbClr val="6633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5017794"/>
            <a:ext cx="2377194" cy="2226204"/>
          </a:xfrm>
          <a:prstGeom prst="ellipse">
            <a:avLst/>
          </a:prstGeom>
          <a:solidFill>
            <a:srgbClr val="0099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1" y="5008960"/>
            <a:ext cx="2377195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5088467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318030"/>
            <a:ext cx="2377194" cy="2226204"/>
          </a:xfrm>
          <a:prstGeom prst="ellipse">
            <a:avLst/>
          </a:prstGeom>
          <a:solidFill>
            <a:schemeClr val="accent2"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5099067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2" y="289760"/>
            <a:ext cx="2377194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6" y="5088467"/>
            <a:ext cx="2377195" cy="2226204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318030"/>
            <a:ext cx="2377194" cy="2226204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1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3.bp.blogspot.com/_cOrt0YlQjRc/TCIZQUfx9jI/AAAAAAAACvE/JZqcReyvVYw/s1600/100_452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38112" cy="81026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_cOrt0YlQjRc/TCIWA2zKy0I/AAAAAAAACuY/UcDENGWw-mw/s1600/100_45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_cOrt0YlQjRc/TCIJQ7v5-iI/AAAAAAAACtw/TUckyWqd4OI/s1600/P10107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2" cy="7632700"/>
          </a:xfrm>
          <a:prstGeom prst="rect">
            <a:avLst/>
          </a:prstGeom>
          <a:noFill/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60955" y="0"/>
            <a:ext cx="1408708" cy="7632700"/>
          </a:xfrm>
          <a:prstGeom prst="rect">
            <a:avLst/>
          </a:prstGeom>
          <a:solidFill>
            <a:schemeClr val="accent5">
              <a:lumMod val="40000"/>
              <a:lumOff val="60000"/>
              <a:alpha val="7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3.bp.blogspot.com/_q4Sbe4B3VNU/S-wR5xe1DzI/AAAAAAAABTE/5avZM_xSBK0/s1600/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2113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saposyprincesas.com/wp-content/uploads/2014/02/DSCF50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61414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1.bp.blogspot.com/-j7v-hfPqq34/UM-BdyCiVcI/AAAAAAAADdI/Gfotw_eHUok/s1600/foto_rut79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66093" y="-255616"/>
            <a:ext cx="23645978" cy="78883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1944 0.01893 L -4.24729E-6 1.92676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0" y="-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fondear.com/Todo_Charter/Rutas_Charter/Baleares/Mallorca/Mallorca/Mall_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63218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www.strudelandcream.com/wp-content/uploads/2012/12/strudelandcream_1819_mallorca_isla_dragon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8175"/>
            <a:ext cx="11269663" cy="95408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eco-viajes.com/media/eco-viajes/images/2012/08/13/2016022316253093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67901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1.bp.blogspot.com/-M7imew0wl_0/UBQv85brNFI/AAAAAAAALro/nVbLPLT6SPA/s400/CSC_01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69663" cy="7632700"/>
          </a:xfrm>
          <a:prstGeom prst="rect">
            <a:avLst/>
          </a:prstGeom>
          <a:noFill/>
        </p:spPr>
      </p:pic>
      <p:sp>
        <p:nvSpPr>
          <p:cNvPr id="3" name="2 Conector"/>
          <p:cNvSpPr/>
          <p:nvPr/>
        </p:nvSpPr>
        <p:spPr>
          <a:xfrm>
            <a:off x="9684867" y="0"/>
            <a:ext cx="1584796" cy="7632700"/>
          </a:xfrm>
          <a:prstGeom prst="flowChartConnector">
            <a:avLst/>
          </a:prstGeom>
          <a:solidFill>
            <a:srgbClr val="00B0F0">
              <a:alpha val="97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" name="3 Conector"/>
          <p:cNvSpPr/>
          <p:nvPr/>
        </p:nvSpPr>
        <p:spPr>
          <a:xfrm>
            <a:off x="8063723" y="0"/>
            <a:ext cx="1584796" cy="7632700"/>
          </a:xfrm>
          <a:prstGeom prst="flowChartConnector">
            <a:avLst/>
          </a:prstGeom>
          <a:solidFill>
            <a:srgbClr val="6DD9FF">
              <a:alpha val="96863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Conector"/>
          <p:cNvSpPr/>
          <p:nvPr/>
        </p:nvSpPr>
        <p:spPr>
          <a:xfrm>
            <a:off x="6492087" y="0"/>
            <a:ext cx="1584796" cy="7632700"/>
          </a:xfrm>
          <a:prstGeom prst="flowChartConnector">
            <a:avLst/>
          </a:prstGeom>
          <a:solidFill>
            <a:srgbClr val="00B0F0">
              <a:alpha val="97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Conector"/>
          <p:cNvSpPr/>
          <p:nvPr/>
        </p:nvSpPr>
        <p:spPr>
          <a:xfrm>
            <a:off x="4920451" y="0"/>
            <a:ext cx="1584796" cy="7632700"/>
          </a:xfrm>
          <a:prstGeom prst="flowChartConnector">
            <a:avLst/>
          </a:prstGeom>
          <a:solidFill>
            <a:srgbClr val="6DD9FF">
              <a:alpha val="96863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3277377" y="0"/>
            <a:ext cx="1584796" cy="7632700"/>
          </a:xfrm>
          <a:prstGeom prst="flowChartConnector">
            <a:avLst/>
          </a:prstGeom>
          <a:solidFill>
            <a:srgbClr val="00B0F0">
              <a:alpha val="97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1634303" y="0"/>
            <a:ext cx="1584796" cy="7632700"/>
          </a:xfrm>
          <a:prstGeom prst="flowChartConnector">
            <a:avLst/>
          </a:prstGeom>
          <a:solidFill>
            <a:srgbClr val="6DD9FF">
              <a:alpha val="96863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0" y="0"/>
            <a:ext cx="1584796" cy="7632700"/>
          </a:xfrm>
          <a:prstGeom prst="flowChartConnector">
            <a:avLst/>
          </a:prstGeom>
          <a:solidFill>
            <a:srgbClr val="00B0F0">
              <a:alpha val="97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www.abc-mallorca.es/wp-content/uploads/2013/04/cala-conills-restaurant-img03-620x330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507065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cdn1.es.yumping.info/emp/fotos/4/1/1/9/4/tb_pre-41194-camp-de-m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74512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media-cdn.tripadvisor.com/media/photo-s/05/13/ee/ec/dragon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7246" y="0"/>
            <a:ext cx="6786610" cy="7632700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11269663" cy="7632700"/>
          </a:xfrm>
          <a:prstGeom prst="rect">
            <a:avLst/>
          </a:prstGeom>
          <a:solidFill>
            <a:srgbClr val="6DD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3259796"/>
            <a:ext cx="56348" cy="79508"/>
          </a:xfrm>
          <a:prstGeom prst="donut">
            <a:avLst>
              <a:gd name="adj" fmla="val 14524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8" y="4690936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" y="5724525"/>
            <a:ext cx="2201107" cy="190817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8" y="-1351659"/>
            <a:ext cx="88045" cy="50883"/>
          </a:xfrm>
          <a:prstGeom prst="donut">
            <a:avLst>
              <a:gd name="adj" fmla="val 1247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1" y="389585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2" y="0"/>
            <a:ext cx="2113061" cy="1892275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" y="1973549"/>
            <a:ext cx="2201107" cy="1987682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" y="1"/>
            <a:ext cx="2201107" cy="198768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2" y="1892275"/>
            <a:ext cx="2113061" cy="1924075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2" y="3816350"/>
            <a:ext cx="2113061" cy="1924077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2" y="5740427"/>
            <a:ext cx="2113061" cy="1892273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1.bp.blogspot.com/-xc7abC4Cmp0/UaZl66irxbI/AAAAAAAAAaA/zyC62SqWni4/s1600/dragoner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37396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i25.photobucket.com/albums/c94/photovx2100/2011%2010%20-%20Dragonera/01102011-_MG_39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48839" cy="7632700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11269663" cy="76327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221089" y="0"/>
            <a:ext cx="11048574" cy="76327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1" y="-1"/>
            <a:ext cx="9736536" cy="7022555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4" y="555962"/>
            <a:ext cx="10604439" cy="7076738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89" y="1034185"/>
            <a:ext cx="9228992" cy="6598515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88" y="1"/>
            <a:ext cx="8749641" cy="648779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571301"/>
            <a:ext cx="8076592" cy="6061399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1" y="0"/>
            <a:ext cx="7335063" cy="5847026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slow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http://www.farsdebalears.org/wp-content/gallery/faro-de-cap-tramuntana/farotramuntana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45751" cy="7632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webverd.com/fotobloc/sa_dragonera_biel_perel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9220" cy="76327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76327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773456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410422" y="3773466"/>
            <a:ext cx="76327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1269663" cy="7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7549579"/>
            <a:ext cx="11269663" cy="8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77364" y="6459556"/>
            <a:ext cx="742625" cy="76183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705741" y="5173672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6" y="557846"/>
            <a:ext cx="3452447" cy="350227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277773" y="244450"/>
            <a:ext cx="4311408" cy="508869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04 de agosto de 2016</a:t>
            </a:fld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6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11:23</a:t>
            </a:fld>
            <a:r>
              <a:rPr lang="fr-FR" sz="3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562865" y="6245242"/>
            <a:ext cx="2475822" cy="103957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80965"/>
            <a:ext cx="11269663" cy="2544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35388"/>
            <a:ext cx="11269663" cy="5597313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7997" tIns="53997" rIns="107997" bIns="5399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1760" y="0"/>
            <a:ext cx="6010487" cy="173855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20196"/>
            <a:ext cx="11269663" cy="2802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100" b="1" dirty="0">
                <a:latin typeface="Kristen ITC" pitchFamily="66" charset="0"/>
              </a:rPr>
              <a:t>¿Te ha gustado?</a:t>
            </a:r>
            <a:r>
              <a:rPr lang="es-ES" sz="5700" dirty="0">
                <a:latin typeface="Kristen ITC" pitchFamily="66" charset="0"/>
              </a:rPr>
              <a:t> </a:t>
            </a:r>
            <a:br>
              <a:rPr lang="es-ES" sz="5700" dirty="0">
                <a:latin typeface="Kristen ITC" pitchFamily="66" charset="0"/>
              </a:rPr>
            </a:br>
            <a:r>
              <a:rPr lang="es-ES" sz="5200" dirty="0">
                <a:latin typeface="Kristen ITC" pitchFamily="66" charset="0"/>
              </a:rPr>
              <a:t>Puedes ver más entrando </a:t>
            </a:r>
            <a:br>
              <a:rPr lang="es-ES" sz="5200" dirty="0">
                <a:latin typeface="Kristen ITC" pitchFamily="66" charset="0"/>
              </a:rPr>
            </a:br>
            <a:r>
              <a:rPr lang="es-ES" sz="52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2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5258083"/>
            <a:ext cx="3286985" cy="163254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7997" tIns="53997" rIns="107997" bIns="5399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49625" y="4664429"/>
            <a:ext cx="2911330" cy="262904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77434" y="5427699"/>
            <a:ext cx="1502622" cy="1102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307504"/>
            <a:ext cx="657397" cy="593654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901158"/>
            <a:ext cx="657397" cy="593654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494812"/>
            <a:ext cx="657397" cy="593654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5088467"/>
            <a:ext cx="657397" cy="59365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AGONE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DRAGONERA</Template>
  <TotalTime>8</TotalTime>
  <Words>66</Words>
  <Application>Microsoft Office PowerPoint</Application>
  <PresentationFormat>Personalizado</PresentationFormat>
  <Paragraphs>13</Paragraphs>
  <Slides>53</Slides>
  <Notes>0</Notes>
  <HiddenSlides>1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DRAGONERA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2016-08-04T09:16:36Z</dcterms:created>
  <dcterms:modified xsi:type="dcterms:W3CDTF">2016-08-04T09:24:58Z</dcterms:modified>
</cp:coreProperties>
</file>