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4" r:id="rId20"/>
    <p:sldId id="273"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4" r:id="rId40"/>
    <p:sldId id="293" r:id="rId41"/>
    <p:sldId id="295" r:id="rId42"/>
    <p:sldId id="296" r:id="rId43"/>
    <p:sldId id="297" r:id="rId44"/>
    <p:sldId id="298" r:id="rId45"/>
    <p:sldId id="299" r:id="rId46"/>
    <p:sldId id="300" r:id="rId47"/>
    <p:sldId id="301" r:id="rId48"/>
    <p:sldId id="304" r:id="rId49"/>
    <p:sldId id="302" r:id="rId50"/>
    <p:sldId id="306" r:id="rId51"/>
    <p:sldId id="303" r:id="rId52"/>
    <p:sldId id="309" r:id="rId53"/>
    <p:sldId id="305" r:id="rId54"/>
    <p:sldId id="308" r:id="rId55"/>
    <p:sldId id="307"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1elA5PMvBoOsdIW46+hfg==" hashData="Qf41u5nDZVW5PpvSAdunx6oZ1rk="/>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2" d="100"/>
          <a:sy n="32" d="100"/>
        </p:scale>
        <p:origin x="-108" y="-170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C50BA8A-3468-4A55-BB34-B8682C9633E3}"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2991416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50BA8A-3468-4A55-BB34-B8682C9633E3}"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2432595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C50BA8A-3468-4A55-BB34-B8682C9633E3}"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4080367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C50BA8A-3468-4A55-BB34-B8682C9633E3}" type="datetimeFigureOut">
              <a:rPr lang="es-CO" smtClean="0"/>
              <a:pPr/>
              <a:t>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667108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C50BA8A-3468-4A55-BB34-B8682C9633E3}" type="datetimeFigureOut">
              <a:rPr lang="es-CO" smtClean="0"/>
              <a:pPr/>
              <a:t>5/06/2017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2994370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C50BA8A-3468-4A55-BB34-B8682C9633E3}" type="datetimeFigureOut">
              <a:rPr lang="es-CO" smtClean="0"/>
              <a:pPr/>
              <a:t>5/06/2017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1212125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C50BA8A-3468-4A55-BB34-B8682C9633E3}" type="datetimeFigureOut">
              <a:rPr lang="es-CO" smtClean="0"/>
              <a:pPr/>
              <a:t>5/06/2017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1595509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C50BA8A-3468-4A55-BB34-B8682C9633E3}" type="datetimeFigureOut">
              <a:rPr lang="es-CO" smtClean="0"/>
              <a:pPr/>
              <a:t>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393304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C50BA8A-3468-4A55-BB34-B8682C9633E3}" type="datetimeFigureOut">
              <a:rPr lang="es-CO" smtClean="0"/>
              <a:pPr/>
              <a:t>5/06/2017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30964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50BA8A-3468-4A55-BB34-B8682C9633E3}"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293937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C50BA8A-3468-4A55-BB34-B8682C9633E3}" type="datetimeFigureOut">
              <a:rPr lang="es-CO" smtClean="0"/>
              <a:pPr/>
              <a:t>5/06/2017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15934808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50BA8A-3468-4A55-BB34-B8682C9633E3}" type="datetimeFigureOut">
              <a:rPr lang="es-CO" smtClean="0"/>
              <a:pPr/>
              <a:t>5/06/2017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ACDB4C-E429-4726-BB41-3C9E85374CFB}" type="slidenum">
              <a:rPr lang="es-CO" smtClean="0"/>
              <a:pPr/>
              <a:t>‹Nº›</a:t>
            </a:fld>
            <a:endParaRPr lang="es-CO"/>
          </a:p>
        </p:txBody>
      </p:sp>
    </p:spTree>
    <p:extLst>
      <p:ext uri="{BB962C8B-B14F-4D97-AF65-F5344CB8AC3E}">
        <p14:creationId xmlns:p14="http://schemas.microsoft.com/office/powerpoint/2010/main" xmlns="" val="3863848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03200" y="174170"/>
            <a:ext cx="11756571" cy="647337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ángulo 2"/>
          <p:cNvSpPr/>
          <p:nvPr/>
        </p:nvSpPr>
        <p:spPr>
          <a:xfrm>
            <a:off x="1302656" y="1148698"/>
            <a:ext cx="9557658" cy="4524315"/>
          </a:xfrm>
          <a:prstGeom prst="rect">
            <a:avLst/>
          </a:prstGeom>
        </p:spPr>
        <p:txBody>
          <a:bodyPr wrap="square">
            <a:spAutoFit/>
          </a:bodyPr>
          <a:ls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O" i="1" dirty="0"/>
              <a:t>Las Dolomitas es una cadena montañosa de Italia que se extiende a las provincias de Belluno (en la cual queda buena parte), Bolzano, Trento, Udine y Pordenone. </a:t>
            </a:r>
            <a:r>
              <a:rPr lang="es-CO" i="1" dirty="0" smtClean="0"/>
              <a:t>La </a:t>
            </a:r>
            <a:r>
              <a:rPr lang="es-CO" i="1" dirty="0"/>
              <a:t>montaña más alta es la Marmolada con 3.342 m. Hay muchas otras montañas con una altitud superior a los 3.000 m: el </a:t>
            </a:r>
            <a:r>
              <a:rPr lang="es-CO" i="1" dirty="0" err="1"/>
              <a:t>Antelao</a:t>
            </a:r>
            <a:r>
              <a:rPr lang="es-CO" i="1" dirty="0"/>
              <a:t>, el </a:t>
            </a:r>
            <a:r>
              <a:rPr lang="es-CO" i="1" dirty="0" err="1"/>
              <a:t>Pelmo</a:t>
            </a:r>
            <a:r>
              <a:rPr lang="es-CO" i="1" dirty="0"/>
              <a:t>, las Tofanas, la </a:t>
            </a:r>
            <a:r>
              <a:rPr lang="es-CO" i="1" dirty="0" err="1"/>
              <a:t>Civetta</a:t>
            </a:r>
            <a:r>
              <a:rPr lang="es-CO" i="1" dirty="0"/>
              <a:t>, el </a:t>
            </a:r>
            <a:r>
              <a:rPr lang="es-CO" i="1" dirty="0" err="1"/>
              <a:t>Sassolungo</a:t>
            </a:r>
            <a:r>
              <a:rPr lang="es-CO" i="1" dirty="0"/>
              <a:t>, el </a:t>
            </a:r>
            <a:r>
              <a:rPr lang="es-CO" i="1" dirty="0" err="1"/>
              <a:t>Piz</a:t>
            </a:r>
            <a:r>
              <a:rPr lang="es-CO" i="1" dirty="0"/>
              <a:t> </a:t>
            </a:r>
            <a:r>
              <a:rPr lang="es-CO" i="1" dirty="0" err="1"/>
              <a:t>Boè</a:t>
            </a:r>
            <a:r>
              <a:rPr lang="es-CO" i="1" dirty="0"/>
              <a:t>, la Cima de la </a:t>
            </a:r>
            <a:r>
              <a:rPr lang="es-CO" i="1" dirty="0" err="1"/>
              <a:t>Vezzana</a:t>
            </a:r>
            <a:r>
              <a:rPr lang="es-CO" i="1" dirty="0"/>
              <a:t>, la Cima </a:t>
            </a:r>
            <a:r>
              <a:rPr lang="es-CO" i="1" dirty="0" err="1"/>
              <a:t>Tossa</a:t>
            </a:r>
            <a:r>
              <a:rPr lang="es-CO" i="1" dirty="0"/>
              <a:t>, la Punta </a:t>
            </a:r>
            <a:r>
              <a:rPr lang="es-CO" i="1" dirty="0" err="1"/>
              <a:t>dei</a:t>
            </a:r>
            <a:r>
              <a:rPr lang="es-CO" i="1" dirty="0"/>
              <a:t> 3 </a:t>
            </a:r>
            <a:r>
              <a:rPr lang="es-CO" i="1" dirty="0" err="1"/>
              <a:t>Scarperi</a:t>
            </a:r>
            <a:r>
              <a:rPr lang="es-CO" i="1" dirty="0"/>
              <a:t>, el </a:t>
            </a:r>
            <a:r>
              <a:rPr lang="es-CO" i="1" dirty="0" err="1"/>
              <a:t>Sorapìss</a:t>
            </a:r>
            <a:r>
              <a:rPr lang="es-CO" i="1" dirty="0"/>
              <a:t>, el </a:t>
            </a:r>
            <a:r>
              <a:rPr lang="es-CO" i="1" dirty="0" err="1"/>
              <a:t>Sass</a:t>
            </a:r>
            <a:r>
              <a:rPr lang="es-CO" i="1" dirty="0"/>
              <a:t> </a:t>
            </a:r>
            <a:r>
              <a:rPr lang="es-CO" i="1" dirty="0" err="1"/>
              <a:t>Rigais</a:t>
            </a:r>
            <a:r>
              <a:rPr lang="es-CO" i="1" dirty="0"/>
              <a:t>, el </a:t>
            </a:r>
            <a:r>
              <a:rPr lang="es-CO" i="1" dirty="0" err="1"/>
              <a:t>Cimone</a:t>
            </a:r>
            <a:r>
              <a:rPr lang="es-CO" i="1" dirty="0"/>
              <a:t> </a:t>
            </a:r>
            <a:r>
              <a:rPr lang="es-CO" i="1" dirty="0" err="1"/>
              <a:t>della</a:t>
            </a:r>
            <a:r>
              <a:rPr lang="es-CO" i="1" dirty="0"/>
              <a:t> </a:t>
            </a:r>
            <a:r>
              <a:rPr lang="es-CO" i="1" dirty="0" smtClean="0"/>
              <a:t>Pala. En </a:t>
            </a:r>
            <a:r>
              <a:rPr lang="es-CO" i="1" dirty="0"/>
              <a:t>la región de las Dolomitas, pueblos como Cortina </a:t>
            </a:r>
            <a:r>
              <a:rPr lang="es-CO" i="1" dirty="0" err="1"/>
              <a:t>d'Ampezzo</a:t>
            </a:r>
            <a:r>
              <a:rPr lang="es-CO" i="1" dirty="0"/>
              <a:t>, </a:t>
            </a:r>
            <a:r>
              <a:rPr lang="es-CO" i="1" dirty="0" err="1"/>
              <a:t>Rocca</a:t>
            </a:r>
            <a:r>
              <a:rPr lang="es-CO" i="1" dirty="0"/>
              <a:t> </a:t>
            </a:r>
            <a:r>
              <a:rPr lang="es-CO" i="1" dirty="0" err="1"/>
              <a:t>Pietore</a:t>
            </a:r>
            <a:r>
              <a:rPr lang="es-CO" i="1" dirty="0"/>
              <a:t>, </a:t>
            </a:r>
            <a:r>
              <a:rPr lang="es-CO" i="1" dirty="0" err="1"/>
              <a:t>Ortisei</a:t>
            </a:r>
            <a:r>
              <a:rPr lang="es-CO" i="1" dirty="0"/>
              <a:t>, </a:t>
            </a:r>
            <a:r>
              <a:rPr lang="es-CO" i="1" dirty="0" err="1"/>
              <a:t>Arabba</a:t>
            </a:r>
            <a:r>
              <a:rPr lang="es-CO" i="1" dirty="0"/>
              <a:t>, Selva di Val </a:t>
            </a:r>
            <a:r>
              <a:rPr lang="es-CO" i="1" dirty="0" err="1"/>
              <a:t>Gardena</a:t>
            </a:r>
            <a:r>
              <a:rPr lang="es-CO" i="1" dirty="0"/>
              <a:t> y </a:t>
            </a:r>
            <a:r>
              <a:rPr lang="es-CO" i="1" dirty="0" err="1"/>
              <a:t>Corvara</a:t>
            </a:r>
            <a:r>
              <a:rPr lang="es-CO" i="1" dirty="0"/>
              <a:t> in </a:t>
            </a:r>
            <a:r>
              <a:rPr lang="es-CO" i="1" dirty="0" err="1"/>
              <a:t>Badia</a:t>
            </a:r>
            <a:r>
              <a:rPr lang="es-CO" i="1" dirty="0"/>
              <a:t> viven del turismo. Hay muchos agostaderos que atraen a los turistas, sea de turismo naturalista como de esquiadores (el </a:t>
            </a:r>
            <a:r>
              <a:rPr lang="es-CO" i="1" dirty="0" err="1"/>
              <a:t>comprensorio</a:t>
            </a:r>
            <a:r>
              <a:rPr lang="es-CO" i="1" dirty="0"/>
              <a:t> mide más de 1200 km de pistas y es uno de los mayores de Europa) o escaladores</a:t>
            </a:r>
            <a:r>
              <a:rPr lang="es-CO" i="1" dirty="0" smtClean="0"/>
              <a:t>. Las </a:t>
            </a:r>
            <a:r>
              <a:rPr lang="es-CO" i="1" dirty="0"/>
              <a:t>Dolomitas fueron declaradas Patrimonio de la Humanidad por la UNESCO en el año </a:t>
            </a:r>
            <a:r>
              <a:rPr lang="es-CO" i="1" dirty="0" smtClean="0"/>
              <a:t>2009. Los Dolomitas, son </a:t>
            </a:r>
            <a:r>
              <a:rPr lang="es-CO" i="1" dirty="0"/>
              <a:t>una sección del gran sector Alpes del </a:t>
            </a:r>
            <a:r>
              <a:rPr lang="es-CO" i="1" dirty="0" smtClean="0"/>
              <a:t>sudeste. </a:t>
            </a:r>
            <a:r>
              <a:rPr lang="es-CO" i="1" dirty="0"/>
              <a:t>Su pico más alto es la Marmolada, con 3.343 m. Se encuentran en las regiones italianas del Véneto y el Trentino-Alto Adigio. Como sección alpina, el término Dolomitas define esa parte de los Alpes que tiene límites geográficos bien precisos y continuidad territorial</a:t>
            </a:r>
            <a:r>
              <a:rPr lang="es-CO" i="1" dirty="0" smtClean="0"/>
              <a:t>. Hay</a:t>
            </a:r>
            <a:r>
              <a:rPr lang="es-CO" i="1" dirty="0"/>
              <a:t>, </a:t>
            </a:r>
            <a:r>
              <a:rPr lang="es-CO" i="1" dirty="0" smtClean="0"/>
              <a:t>un </a:t>
            </a:r>
            <a:r>
              <a:rPr lang="es-CO" i="1" dirty="0"/>
              <a:t>concepto más amplio de </a:t>
            </a:r>
            <a:r>
              <a:rPr lang="es-CO" i="1" dirty="0" smtClean="0"/>
              <a:t>Dolomitas, como </a:t>
            </a:r>
            <a:r>
              <a:rPr lang="es-CO" i="1" dirty="0"/>
              <a:t>el conjunto de grupos montañosos, caracterizados por una presencia predominante de roca dolomítica. Tales grupos se encuentran principalmente en el interior de la sección alpina definida como Dolomitas, pero también en otros grupos pertenecientes a otras secciones</a:t>
            </a:r>
            <a:r>
              <a:rPr lang="es-CO" i="1" dirty="0" smtClean="0"/>
              <a:t>. </a:t>
            </a:r>
            <a:endParaRPr lang="es-CO" i="1" dirty="0"/>
          </a:p>
        </p:txBody>
      </p:sp>
      <p:sp>
        <p:nvSpPr>
          <p:cNvPr id="2" name="CuadroTexto 1"/>
          <p:cNvSpPr txBox="1"/>
          <p:nvPr/>
        </p:nvSpPr>
        <p:spPr>
          <a:xfrm>
            <a:off x="9231086" y="5626846"/>
            <a:ext cx="2467428" cy="646331"/>
          </a:xfrm>
          <a:prstGeom prst="rect">
            <a:avLst/>
          </a:prstGeom>
          <a:noFill/>
        </p:spPr>
        <p:txBody>
          <a:bodyPr wrap="square" rtlCol="0">
            <a:spAutoFit/>
          </a:bodyPr>
          <a:lstStyle/>
          <a:p>
            <a:pPr algn="ctr"/>
            <a:r>
              <a:rPr lang="es-CO" sz="1200" i="1" dirty="0" smtClean="0">
                <a:solidFill>
                  <a:schemeClr val="bg1"/>
                </a:solidFill>
              </a:rPr>
              <a:t>Creó: Jeremías</a:t>
            </a:r>
          </a:p>
          <a:p>
            <a:pPr algn="ctr"/>
            <a:r>
              <a:rPr lang="es-CO" sz="1200" i="1" dirty="0" smtClean="0">
                <a:solidFill>
                  <a:schemeClr val="bg1"/>
                </a:solidFill>
              </a:rPr>
              <a:t>Para: mis </a:t>
            </a:r>
            <a:r>
              <a:rPr lang="es-CO" sz="1200" i="1" dirty="0" err="1" smtClean="0">
                <a:solidFill>
                  <a:schemeClr val="bg1"/>
                </a:solidFill>
              </a:rPr>
              <a:t>pps</a:t>
            </a:r>
            <a:r>
              <a:rPr lang="es-CO" sz="1200" i="1" dirty="0" smtClean="0">
                <a:solidFill>
                  <a:schemeClr val="bg1"/>
                </a:solidFill>
              </a:rPr>
              <a:t> </a:t>
            </a:r>
          </a:p>
          <a:p>
            <a:pPr algn="ctr"/>
            <a:r>
              <a:rPr lang="es-CO" sz="1200" i="1" dirty="0" smtClean="0">
                <a:solidFill>
                  <a:schemeClr val="bg1"/>
                </a:solidFill>
              </a:rPr>
              <a:t>Música: Música Clásica  Moderna</a:t>
            </a:r>
            <a:endParaRPr lang="es-CO" sz="1200" i="1" dirty="0">
              <a:solidFill>
                <a:schemeClr val="bg1"/>
              </a:solidFill>
            </a:endParaRPr>
          </a:p>
        </p:txBody>
      </p:sp>
      <p:pic>
        <p:nvPicPr>
          <p:cNvPr id="5" name="Musica_clasica_en_version_modern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669143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200" y="203200"/>
            <a:ext cx="11684000" cy="64153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1627956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04800" y="290286"/>
            <a:ext cx="11582400" cy="63137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7427547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200" y="188686"/>
            <a:ext cx="11713030" cy="642982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40586546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3" y="217714"/>
            <a:ext cx="11654972"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7089265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5771" y="246744"/>
            <a:ext cx="11611430" cy="635725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2132184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203200"/>
            <a:ext cx="11698515" cy="638628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0216593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217714"/>
            <a:ext cx="12192000" cy="64153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799511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9" y="159657"/>
            <a:ext cx="11698514" cy="647337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5405047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3" y="188686"/>
            <a:ext cx="11727544" cy="645885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1415881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217714"/>
            <a:ext cx="11713029" cy="63427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3561151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2" y="203200"/>
            <a:ext cx="11669487" cy="642982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8641236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3" y="203200"/>
            <a:ext cx="11654972"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688904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1256" y="246743"/>
            <a:ext cx="11654973" cy="635725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3945490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5770" y="246743"/>
            <a:ext cx="11640459" cy="637177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7230472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200" y="203200"/>
            <a:ext cx="11771086" cy="6444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9606522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232228"/>
            <a:ext cx="11698515" cy="642982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4304153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30" y="188686"/>
            <a:ext cx="11698514" cy="648788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6918418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2" y="246743"/>
            <a:ext cx="11698515" cy="635725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620070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2" y="203200"/>
            <a:ext cx="11684001" cy="64153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1809312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188686"/>
            <a:ext cx="11974286" cy="645885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7997399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200" y="217714"/>
            <a:ext cx="11684000"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4172259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200" y="188686"/>
            <a:ext cx="11771086" cy="642982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5810121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2" y="203200"/>
            <a:ext cx="11684001" cy="64153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40798057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203200"/>
            <a:ext cx="11698515" cy="6444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1863350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1256" y="188686"/>
            <a:ext cx="11654973" cy="642982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4395585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217714"/>
            <a:ext cx="11698515" cy="638628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6240818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174170"/>
            <a:ext cx="11698515" cy="645885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3909314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188686"/>
            <a:ext cx="11698515" cy="6444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5566760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200" y="217714"/>
            <a:ext cx="11756571" cy="6444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8714641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217714"/>
            <a:ext cx="11756572" cy="645885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7214320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3" y="203200"/>
            <a:ext cx="11654972" cy="64153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41508956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188686"/>
            <a:ext cx="11684001" cy="645885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056428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1256" y="232228"/>
            <a:ext cx="11669487" cy="63427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6482124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217714"/>
            <a:ext cx="11698515" cy="6444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8109414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203200"/>
            <a:ext cx="11756572" cy="6444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04175190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203200"/>
            <a:ext cx="11698515"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40213762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5772" y="145143"/>
            <a:ext cx="11684000" cy="65677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33726353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188686"/>
            <a:ext cx="11727543" cy="645885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2637352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159656"/>
            <a:ext cx="11727543" cy="647337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49935706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188686"/>
            <a:ext cx="11756572" cy="642982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61517226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232228"/>
            <a:ext cx="11742057" cy="640080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6227036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9" y="217714"/>
            <a:ext cx="11669486"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84261692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2" y="188686"/>
            <a:ext cx="11684001" cy="6444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166128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3" y="217714"/>
            <a:ext cx="11640458" cy="64153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76727442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4170" y="217714"/>
            <a:ext cx="11742059" cy="64153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20259806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1257" y="203200"/>
            <a:ext cx="11611430"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70792816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03200" y="246743"/>
            <a:ext cx="11698514" cy="637177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86495941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203200"/>
            <a:ext cx="11698515" cy="645885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69381150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174171"/>
            <a:ext cx="11713029" cy="644434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32611825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188686"/>
            <a:ext cx="11727543" cy="641531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93466324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232229"/>
            <a:ext cx="11727543" cy="635725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7093451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5770" y="217714"/>
            <a:ext cx="11582401" cy="638628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04390604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74170"/>
            <a:ext cx="11829144" cy="645885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47517679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1257" y="275770"/>
            <a:ext cx="11713030" cy="635725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67361011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217714"/>
            <a:ext cx="11698515" cy="641531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10571170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7714" y="174171"/>
            <a:ext cx="11756572" cy="642983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8639564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1256" y="188686"/>
            <a:ext cx="11654973" cy="645885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57556240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90286" y="174170"/>
            <a:ext cx="11625943" cy="638628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57499262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75770" y="188686"/>
            <a:ext cx="11669487" cy="644434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132337133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2" y="246742"/>
            <a:ext cx="11698515" cy="632822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20341919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5143" y="159656"/>
            <a:ext cx="11843658" cy="658948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78779362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217714"/>
            <a:ext cx="11698515"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328195411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90286" y="217714"/>
            <a:ext cx="11640457"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22224923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46743" y="174170"/>
            <a:ext cx="11727544" cy="645885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48773282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32228" y="203200"/>
            <a:ext cx="11727543" cy="64008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xmlns="" val="251502267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230</TotalTime>
  <Words>328</Words>
  <Application>Microsoft Office PowerPoint</Application>
  <PresentationFormat>Personalizado</PresentationFormat>
  <Paragraphs>6</Paragraphs>
  <Slides>67</Slides>
  <Notes>0</Notes>
  <HiddenSlides>0</HiddenSlides>
  <MMClips>1</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18</cp:revision>
  <dcterms:created xsi:type="dcterms:W3CDTF">2017-06-04T14:09:30Z</dcterms:created>
  <dcterms:modified xsi:type="dcterms:W3CDTF">2017-06-05T19:15:50Z</dcterms:modified>
</cp:coreProperties>
</file>