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3"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17bqubrQ0FfMIhB8dTgeg==" hashData="GVRekxrYeg7l2Jz5Rao9xIpckB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38" d="100"/>
          <a:sy n="38" d="100"/>
        </p:scale>
        <p:origin x="-126"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2777238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2361638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4031244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1884973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517858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12041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2676725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3045066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1592962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2407198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307680-B50C-4B14-BB64-990C721600FB}"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3897980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307680-B50C-4B14-BB64-990C721600FB}" type="datetimeFigureOut">
              <a:rPr lang="es-CO" smtClean="0"/>
              <a:pPr/>
              <a:t>31/08/2016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B9E239-4923-4173-822B-05CE05C00D57}" type="slidenum">
              <a:rPr lang="es-CO" smtClean="0"/>
              <a:pPr/>
              <a:t>‹Nº›</a:t>
            </a:fld>
            <a:endParaRPr lang="es-CO"/>
          </a:p>
        </p:txBody>
      </p:sp>
    </p:spTree>
    <p:extLst>
      <p:ext uri="{BB962C8B-B14F-4D97-AF65-F5344CB8AC3E}">
        <p14:creationId xmlns:p14="http://schemas.microsoft.com/office/powerpoint/2010/main" xmlns="" val="9128850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746738" y="1166842"/>
            <a:ext cx="8698524" cy="4524315"/>
          </a:xfrm>
          <a:prstGeom prst="rect">
            <a:avLst/>
          </a:prstGeom>
        </p:spPr>
        <p:txBody>
          <a:bodyPr wrap="square">
            <a:spAutoFit/>
          </a:bodyPr>
          <a:lstStyle/>
          <a:p>
            <a:pPr algn="ctr"/>
            <a:r>
              <a:rPr lang="es-CO" b="1" i="1" dirty="0"/>
              <a:t>Doha</a:t>
            </a:r>
            <a:r>
              <a:rPr lang="es-CO" i="1" dirty="0"/>
              <a:t>, es la capital de </a:t>
            </a:r>
            <a:r>
              <a:rPr lang="es-CO" i="1" dirty="0" err="1" smtClean="0"/>
              <a:t>Katar</a:t>
            </a:r>
            <a:r>
              <a:rPr lang="es-CO" i="1" dirty="0"/>
              <a:t>, país situado en una pequeña península en el golfo Pérsico. Las principales actividades económicas son la industria del gas y el petróleo. Cerca de Doha se encuentra la Ciudad de la Educación, zona dedicada a la investigación y la educación.</a:t>
            </a:r>
          </a:p>
          <a:p>
            <a:pPr algn="ctr"/>
            <a:r>
              <a:rPr lang="es-CO" i="1" dirty="0"/>
              <a:t>La ciudad cuenta con un aeropuerto, el Aeropuerto Internacional de Doha y pronto se inaugurará el Nuevo Aeropuerto Internacional de Doha.</a:t>
            </a:r>
          </a:p>
          <a:p>
            <a:pPr algn="ctr"/>
            <a:r>
              <a:rPr lang="es-CO" i="1" dirty="0"/>
              <a:t>En la ciudad se encuentra la sede de la cadena de televisión Al-Jazeera, uno de los principales medios de comunicación internacionales en lengua Inglesa . En 2022, será sede de la Copa del Mundo de Fútbol en Catar. El Estadio Nacional de </a:t>
            </a:r>
            <a:r>
              <a:rPr lang="es-CO" i="1" dirty="0" err="1"/>
              <a:t>Lusail</a:t>
            </a:r>
            <a:r>
              <a:rPr lang="es-CO" i="1" dirty="0"/>
              <a:t>, el más grande de todos, será la sede de entre otros encuentros, del partido inaugural y la final.</a:t>
            </a:r>
          </a:p>
          <a:p>
            <a:pPr algn="ctr"/>
            <a:r>
              <a:rPr lang="es-CO" i="1" dirty="0"/>
              <a:t>Gran parte del petróleo de Catar y la riqueza de gas natural es visible en Doha, que es el centro económico de Catar. Doha es el hogar de la sede de petróleo más grande del país y las principales empresas de gas, incluyendo Qatar </a:t>
            </a:r>
            <a:r>
              <a:rPr lang="es-CO" i="1" dirty="0" err="1"/>
              <a:t>Petroleum</a:t>
            </a:r>
            <a:r>
              <a:rPr lang="es-CO" i="1" dirty="0"/>
              <a:t>, Qatar gas, Ras Gas. Aunque la economía de Doha se basa en los ingresos del petróleo y el gas natural, el gobierno de Catar está tratando de diversificar la economía del País con el fin de alejarse de esta dependencia de los recursos naturales. Como resultado de esta estrategia, Doha está experimentando importantes cambios resultado del programa de modernización </a:t>
            </a:r>
          </a:p>
        </p:txBody>
      </p:sp>
      <p:sp>
        <p:nvSpPr>
          <p:cNvPr id="4" name="CuadroTexto 3"/>
          <p:cNvSpPr txBox="1"/>
          <p:nvPr/>
        </p:nvSpPr>
        <p:spPr>
          <a:xfrm flipH="1">
            <a:off x="9662838" y="5860744"/>
            <a:ext cx="2083686"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Alegría-Salsa Instrumental</a:t>
            </a:r>
            <a:endParaRPr lang="es-CO" sz="1000" b="1" i="1" dirty="0"/>
          </a:p>
        </p:txBody>
      </p:sp>
      <p:pic>
        <p:nvPicPr>
          <p:cNvPr id="5" name="Alegria_salsa_instrumental_ (1)">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47649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1543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7415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2551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5646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5591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5868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4907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66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5338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0985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9407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9094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0689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9864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6967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80007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183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1164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2247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9107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4398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6132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79157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17325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45109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74069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94027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3803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7017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5695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6190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53454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53724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27256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50514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51028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1872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2789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30714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34378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45462" cy="6667500"/>
          </a:xfrm>
          <a:prstGeom prst="rect">
            <a:avLst/>
          </a:prstGeom>
        </p:spPr>
      </p:pic>
    </p:spTree>
    <p:extLst>
      <p:ext uri="{BB962C8B-B14F-4D97-AF65-F5344CB8AC3E}">
        <p14:creationId xmlns:p14="http://schemas.microsoft.com/office/powerpoint/2010/main" xmlns="" val="42603125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23456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69733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20265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18938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83621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667500"/>
          </a:xfrm>
          <a:prstGeom prst="rect">
            <a:avLst/>
          </a:prstGeom>
        </p:spPr>
      </p:pic>
    </p:spTree>
    <p:extLst>
      <p:ext uri="{BB962C8B-B14F-4D97-AF65-F5344CB8AC3E}">
        <p14:creationId xmlns:p14="http://schemas.microsoft.com/office/powerpoint/2010/main" xmlns="" val="19512434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49843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53391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90087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52024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29845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27726790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51144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79549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9081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307919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814585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70481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723827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30752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573518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83314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37970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707368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88108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008335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981810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588239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098958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495366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539985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002125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258072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109</TotalTime>
  <Words>283</Words>
  <Application>Microsoft Office PowerPoint</Application>
  <PresentationFormat>Personalizado</PresentationFormat>
  <Paragraphs>9</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2016-08-27T17:41:47Z</dcterms:created>
  <dcterms:modified xsi:type="dcterms:W3CDTF">2016-08-31T16:06:31Z</dcterms:modified>
</cp:coreProperties>
</file>