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87" r:id="rId8"/>
    <p:sldId id="265" r:id="rId9"/>
    <p:sldId id="264" r:id="rId10"/>
    <p:sldId id="266" r:id="rId11"/>
    <p:sldId id="268" r:id="rId12"/>
    <p:sldId id="269" r:id="rId13"/>
    <p:sldId id="270" r:id="rId14"/>
    <p:sldId id="272" r:id="rId15"/>
    <p:sldId id="277" r:id="rId16"/>
    <p:sldId id="271" r:id="rId17"/>
    <p:sldId id="286" r:id="rId18"/>
    <p:sldId id="273" r:id="rId19"/>
    <p:sldId id="274" r:id="rId20"/>
    <p:sldId id="276" r:id="rId21"/>
    <p:sldId id="278" r:id="rId22"/>
    <p:sldId id="283" r:id="rId23"/>
    <p:sldId id="281" r:id="rId24"/>
    <p:sldId id="279" r:id="rId25"/>
    <p:sldId id="280" r:id="rId26"/>
    <p:sldId id="288" r:id="rId27"/>
    <p:sldId id="282" r:id="rId28"/>
    <p:sldId id="267" r:id="rId29"/>
    <p:sldId id="290" r:id="rId30"/>
    <p:sldId id="292" r:id="rId31"/>
    <p:sldId id="289" r:id="rId32"/>
    <p:sldId id="291" r:id="rId33"/>
    <p:sldId id="293" r:id="rId34"/>
  </p:sldIdLst>
  <p:sldSz cx="12192000" cy="6858000"/>
  <p:notesSz cx="6858000" cy="9144000"/>
  <p:embeddedFontLs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Calibri Light" panose="020F0302020204030204" pitchFamily="34" charset="0"/>
      <p:regular r:id="rId39"/>
      <p:italic r:id="rId40"/>
    </p:embeddedFont>
    <p:embeddedFont>
      <p:font typeface="Cambria" panose="02040503050406030204" pitchFamily="18" charset="0"/>
      <p:regular r:id="rId41"/>
      <p:bold r:id="rId42"/>
      <p:italic r:id="rId43"/>
      <p:boldItalic r:id="rId44"/>
    </p:embeddedFont>
    <p:embeddedFont>
      <p:font typeface="Great Vibes" panose="02000507080000020002" pitchFamily="2" charset="0"/>
      <p:regular r:id="rId45"/>
    </p:embeddedFont>
    <p:embeddedFont>
      <p:font typeface="Kristen ITC" panose="03050502040202030202" pitchFamily="66" charset="0"/>
      <p:regular r:id="rId4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tAaOoaCBUU14hVW89n2Gw==" hashData="ixXjDy5im5F+QH5qKIwpxCBpcrZOADMyk/KBY3OkAcOY59K3wxSQQOB0ItnRQfdiX6yZtgBlBXRWCVoFZ2U66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3" autoAdjust="0"/>
    <p:restoredTop sz="94660"/>
  </p:normalViewPr>
  <p:slideViewPr>
    <p:cSldViewPr snapToGrid="0">
      <p:cViewPr varScale="1">
        <p:scale>
          <a:sx n="98" d="100"/>
          <a:sy n="98" d="100"/>
        </p:scale>
        <p:origin x="96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8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3" Type="http://schemas.openxmlformats.org/officeDocument/2006/relationships/font" Target="fonts/font9.fntdata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4.fntdata"/><Relationship Id="rId46" Type="http://schemas.openxmlformats.org/officeDocument/2006/relationships/font" Target="fonts/font12.fntdata"/><Relationship Id="rId20" Type="http://schemas.openxmlformats.org/officeDocument/2006/relationships/slide" Target="slides/slide19.xml"/><Relationship Id="rId41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A15F7E-6D4E-4792-A085-7D5559B368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5FFE310-ED1C-426B-BDAD-14CCB8751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EEE4CEF-598D-48B1-9A6D-058738630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C3980-09DF-4354-BD8E-D25240F080A6}" type="datetimeFigureOut">
              <a:rPr lang="en-CA" smtClean="0"/>
              <a:t>2021-04-24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2BCD3A8-B193-4808-B8D7-506305A80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711344A-DE63-4416-B1E4-E0DFA3CE7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ADB27-828F-492D-AA75-FEFC39B337BD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72161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712ABD5-1966-4B63-BC83-0111A1135E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FA7DAF6-F24B-4B82-BBFC-FF63EE3E3A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57459B2-8A0B-4923-A264-FF185C3D4C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C3980-09DF-4354-BD8E-D25240F080A6}" type="datetimeFigureOut">
              <a:rPr lang="en-CA" smtClean="0"/>
              <a:t>2021-04-24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46FF697-3E5B-4E94-BC3B-2FBB0FD9D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93686D0-2B2E-42A7-9742-BA353CE572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ADB27-828F-492D-AA75-FEFC39B337BD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87511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D6692F-C81E-4068-A4DD-0AF523E564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D67B80A-1FC2-4CE6-8E84-346170E277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298D818-2F4D-40CB-AE0B-5D3440254E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C3980-09DF-4354-BD8E-D25240F080A6}" type="datetimeFigureOut">
              <a:rPr lang="en-CA" smtClean="0"/>
              <a:t>2021-04-24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CA906D6-50C8-41D9-A83D-47A35D4F8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17E77CD-B64F-4D62-B43D-8B1CF78A1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ADB27-828F-492D-AA75-FEFC39B337BD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25829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F52CD32-B13D-4ADB-844D-5B03B15A8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E05D40C-2F47-4246-93AE-986D5DBC84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0DDB542-3196-483F-8CB5-261767FA5E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EE5AF2E-F4AC-4049-A3DD-A08E4326AC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C3980-09DF-4354-BD8E-D25240F080A6}" type="datetimeFigureOut">
              <a:rPr lang="en-CA" smtClean="0"/>
              <a:t>2021-04-24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5511EEF-5D1C-49A0-90B6-602059102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B73F443-CE44-41CC-A870-31605498F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ADB27-828F-492D-AA75-FEFC39B337BD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473021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A9AB0C-D468-4A7D-A6A1-72E9E054F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06B2A22-5F61-4672-B0F0-367CD4A700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C1DD6E1-3D01-41C5-AE83-D30944AD3C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9565403-9876-43A0-8823-585B36E437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A9114C91-00F1-4962-BEB6-42CEC2356B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BCA3ACE1-6979-47D8-8A96-3BE7EC61C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C3980-09DF-4354-BD8E-D25240F080A6}" type="datetimeFigureOut">
              <a:rPr lang="en-CA" smtClean="0"/>
              <a:t>2021-04-24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9AE6DDAE-330B-4949-B808-80BDD1F62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BAE6B20-765E-4197-8602-8F8C594ADC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ADB27-828F-492D-AA75-FEFC39B337BD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09607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72EBA3-4500-4930-BEF6-80279683C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77A94D9-8066-4117-B98E-184B7F64AA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C3980-09DF-4354-BD8E-D25240F080A6}" type="datetimeFigureOut">
              <a:rPr lang="en-CA" smtClean="0"/>
              <a:t>2021-04-24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4963CB6-A94C-4063-8774-10DB3C9E5D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A6F7B63-0211-443D-9E29-1BC62C239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ADB27-828F-492D-AA75-FEFC39B337BD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36287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C42D9A-0BD5-4BDB-9C68-1BA007241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C3980-09DF-4354-BD8E-D25240F080A6}" type="datetimeFigureOut">
              <a:rPr lang="en-CA" smtClean="0"/>
              <a:t>2021-04-24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00E9453-48A0-4E4D-AD5D-D51214C0D4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53E5364-4023-4892-884C-AB269CCD24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ADB27-828F-492D-AA75-FEFC39B337BD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8898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11A8FB-F5AA-4A2F-B3B1-03320F2285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57A21E0-843B-4A9D-B336-D156AF670B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5DE29D1-4D40-43A8-AAFB-D3EFF8FB0E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18E63F5-C621-4EB1-A7AC-7AA78B243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C3980-09DF-4354-BD8E-D25240F080A6}" type="datetimeFigureOut">
              <a:rPr lang="en-CA" smtClean="0"/>
              <a:t>2021-04-24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8BB6B8B-953D-4E55-81DC-8DED79472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55F30F2-50D3-4825-BF32-EA3EC430C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ADB27-828F-492D-AA75-FEFC39B337BD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33574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2C2E40-8348-4F9F-9F0C-E42B061E63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0DF2CCD-D4F1-4AB9-B09E-5D880F435B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5B6542A-14B5-4D68-8B43-73715CEF60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BB2B9C0-AC98-490A-99EC-D66120EB4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C3980-09DF-4354-BD8E-D25240F080A6}" type="datetimeFigureOut">
              <a:rPr lang="en-CA" smtClean="0"/>
              <a:t>2021-04-24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204BBB0-2172-4D8D-87A1-0172BDAF3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1F322A2-8335-40DA-A893-709E16C17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ADB27-828F-492D-AA75-FEFC39B337BD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70415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A322F73-EC71-43F9-A562-14A2EABB5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AB53B8A-CD25-4390-BEBB-78325D8F2D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BC3D8CA-C542-438E-8286-AA0B953E67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C3980-09DF-4354-BD8E-D25240F080A6}" type="datetimeFigureOut">
              <a:rPr lang="en-CA" smtClean="0"/>
              <a:t>2021-04-24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9C5C0E6-3BF1-4DB1-9838-4D133B40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28D6DB9-AC66-4501-B179-F46257364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ADB27-828F-492D-AA75-FEFC39B337BD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83507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DEC98FD-4512-4C4F-B565-56763A49C7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CE8BD52-4FCE-491D-B36C-D4CE8DCF0A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FA6A15D-2F43-48C5-9439-BAFAC1D27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C3980-09DF-4354-BD8E-D25240F080A6}" type="datetimeFigureOut">
              <a:rPr lang="en-CA" smtClean="0"/>
              <a:t>2021-04-24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2D280AC-03BF-4ACD-A5D4-AA7756E3C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858198C-3AF9-4367-8B9B-6C8CA3BBC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ADB27-828F-492D-AA75-FEFC39B337BD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45055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AD906B6-99E6-4827-A99E-7214C7B80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A55F97D-D33C-454B-AC1A-4A03549D77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0466124-F602-4F6D-BE91-81537A1019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8C3980-09DF-4354-BD8E-D25240F080A6}" type="datetimeFigureOut">
              <a:rPr lang="en-CA" smtClean="0"/>
              <a:t>2021-04-24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7DA113C-E046-4C14-85E9-08F4100544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9B34C21-88A2-4B33-8F1F-D33F6D6330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FADB27-828F-492D-AA75-FEFC39B337BD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3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69FED96D-AB6C-47CE-9DAF-C544A853A232}"/>
              </a:ext>
            </a:extLst>
          </p:cNvPr>
          <p:cNvSpPr txBox="1"/>
          <p:nvPr/>
        </p:nvSpPr>
        <p:spPr>
          <a:xfrm>
            <a:off x="2968611" y="657692"/>
            <a:ext cx="10125003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>
                <a:solidFill>
                  <a:srgbClr val="0070C0"/>
                </a:solidFill>
                <a:latin typeface="Cambria" panose="02040503050406030204" pitchFamily="18" charset="0"/>
              </a:rPr>
              <a:t>Noruega es un País escandinavo que abarca montañas, glaciares</a:t>
            </a:r>
          </a:p>
          <a:p>
            <a:r>
              <a:rPr lang="es-ES" sz="2000" i="1" dirty="0">
                <a:solidFill>
                  <a:srgbClr val="0070C0"/>
                </a:solidFill>
                <a:latin typeface="Cambria" panose="02040503050406030204" pitchFamily="18" charset="0"/>
              </a:rPr>
              <a:t> y profundos fiordos costeros  con coloridas casas de madera.</a:t>
            </a:r>
          </a:p>
          <a:p>
            <a:endParaRPr lang="es-ES" sz="2000" i="1" dirty="0">
              <a:solidFill>
                <a:srgbClr val="0070C0"/>
              </a:solidFill>
              <a:latin typeface="Cambria" panose="02040503050406030204" pitchFamily="18" charset="0"/>
            </a:endParaRPr>
          </a:p>
          <a:p>
            <a:r>
              <a:rPr lang="es-ES" sz="2400" i="1" dirty="0">
                <a:latin typeface="Cambria" panose="02040503050406030204" pitchFamily="18" charset="0"/>
              </a:rPr>
              <a:t> </a:t>
            </a:r>
            <a:r>
              <a:rPr lang="es-ES" sz="2000" i="1" dirty="0">
                <a:solidFill>
                  <a:srgbClr val="0070C0"/>
                </a:solidFill>
                <a:latin typeface="Cambria" panose="02040503050406030204" pitchFamily="18" charset="0"/>
              </a:rPr>
              <a:t>Gran parte del País está dominado por terrenos montañosos </a:t>
            </a:r>
          </a:p>
          <a:p>
            <a:r>
              <a:rPr lang="es-ES" sz="2000" i="1" dirty="0">
                <a:solidFill>
                  <a:srgbClr val="0070C0"/>
                </a:solidFill>
                <a:latin typeface="Cambria" panose="02040503050406030204" pitchFamily="18" charset="0"/>
              </a:rPr>
              <a:t>con una gran variedad de características naturales </a:t>
            </a:r>
          </a:p>
          <a:p>
            <a:r>
              <a:rPr lang="es-ES" sz="2000" i="1" dirty="0">
                <a:solidFill>
                  <a:srgbClr val="0070C0"/>
                </a:solidFill>
                <a:latin typeface="Cambria" panose="02040503050406030204" pitchFamily="18" charset="0"/>
              </a:rPr>
              <a:t>causadas por glaciares prehistóricos y topografía variada</a:t>
            </a:r>
          </a:p>
          <a:p>
            <a:r>
              <a:rPr lang="es-ES" sz="2000" i="1" dirty="0">
                <a:solidFill>
                  <a:srgbClr val="0070C0"/>
                </a:solidFill>
                <a:latin typeface="Cambria" panose="02040503050406030204" pitchFamily="18" charset="0"/>
              </a:rPr>
              <a:t> Los más notables de estos son los fiordos.</a:t>
            </a:r>
          </a:p>
          <a:p>
            <a:endParaRPr lang="es-ES" sz="2400" i="1" dirty="0">
              <a:latin typeface="Cambria" panose="02040503050406030204" pitchFamily="18" charset="0"/>
            </a:endParaRPr>
          </a:p>
          <a:p>
            <a:r>
              <a:rPr lang="es-ES" sz="2000" i="1" dirty="0">
                <a:solidFill>
                  <a:srgbClr val="0070C0"/>
                </a:solidFill>
                <a:latin typeface="Cambria" panose="02040503050406030204" pitchFamily="18" charset="0"/>
              </a:rPr>
              <a:t>Ubicado en lo más alto, justo al norte del continente europeo, </a:t>
            </a:r>
          </a:p>
          <a:p>
            <a:r>
              <a:rPr lang="es-ES" sz="2000" i="1" dirty="0">
                <a:solidFill>
                  <a:srgbClr val="0070C0"/>
                </a:solidFill>
                <a:latin typeface="Cambria" panose="02040503050406030204" pitchFamily="18" charset="0"/>
              </a:rPr>
              <a:t>Noruega es un País más pequeño que España, </a:t>
            </a:r>
          </a:p>
          <a:p>
            <a:r>
              <a:rPr lang="es-ES" sz="2000" i="1" dirty="0">
                <a:solidFill>
                  <a:srgbClr val="0070C0"/>
                </a:solidFill>
                <a:latin typeface="Cambria" panose="02040503050406030204" pitchFamily="18" charset="0"/>
              </a:rPr>
              <a:t>con una superficie que supera los 323.000 kilómetros cuadrados. </a:t>
            </a:r>
            <a:br>
              <a:rPr lang="es-ES" sz="2000" i="1" dirty="0">
                <a:solidFill>
                  <a:srgbClr val="0070C0"/>
                </a:solidFill>
                <a:latin typeface="Cambria" panose="02040503050406030204" pitchFamily="18" charset="0"/>
              </a:rPr>
            </a:br>
            <a:endParaRPr lang="es-ES" sz="2000" i="1" dirty="0">
              <a:solidFill>
                <a:srgbClr val="0070C0"/>
              </a:solidFill>
              <a:latin typeface="Cambria" panose="02040503050406030204" pitchFamily="18" charset="0"/>
            </a:endParaRPr>
          </a:p>
          <a:p>
            <a:r>
              <a:rPr lang="es-ES" sz="2000" i="1" dirty="0">
                <a:solidFill>
                  <a:srgbClr val="0070C0"/>
                </a:solidFill>
                <a:latin typeface="Cambria" panose="02040503050406030204" pitchFamily="18" charset="0"/>
              </a:rPr>
              <a:t>Un poco más de la cuarta parte de Noruega está cubierta por bosques. </a:t>
            </a:r>
          </a:p>
          <a:p>
            <a:r>
              <a:rPr lang="es-ES" sz="2000" i="1" dirty="0">
                <a:solidFill>
                  <a:srgbClr val="0070C0"/>
                </a:solidFill>
                <a:latin typeface="Cambria" panose="02040503050406030204" pitchFamily="18" charset="0"/>
              </a:rPr>
              <a:t>Estos últimos a menudo son muy espesos, y están compuestos </a:t>
            </a:r>
          </a:p>
          <a:p>
            <a:r>
              <a:rPr lang="es-ES" sz="2000" i="1" dirty="0">
                <a:solidFill>
                  <a:srgbClr val="0070C0"/>
                </a:solidFill>
                <a:latin typeface="Cambria" panose="02040503050406030204" pitchFamily="18" charset="0"/>
              </a:rPr>
              <a:t>de coníferas, tilos, avellanos, olmos, arces, fresnos y robles.</a:t>
            </a:r>
          </a:p>
          <a:p>
            <a:r>
              <a:rPr lang="es-ES" sz="2000" i="1" dirty="0">
                <a:solidFill>
                  <a:srgbClr val="0070C0"/>
                </a:solidFill>
                <a:latin typeface="Cambria" panose="02040503050406030204" pitchFamily="18" charset="0"/>
              </a:rPr>
              <a:t> La tundra del norte presenta unos paisajes de enebros, sauces y helechos.</a:t>
            </a:r>
          </a:p>
          <a:p>
            <a:endParaRPr lang="es-ES" sz="2400" i="1" dirty="0">
              <a:latin typeface="Cambria" panose="02040503050406030204" pitchFamily="18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F73D528A-E494-4A02-B015-E4C44F6CDB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884" y="511091"/>
            <a:ext cx="1732788" cy="1533144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792E4938-594A-4D5D-B8DE-0A71CCD4FC23}"/>
              </a:ext>
            </a:extLst>
          </p:cNvPr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gradFill>
            <a:gsLst>
              <a:gs pos="0">
                <a:schemeClr val="accent5">
                  <a:lumMod val="5000"/>
                  <a:lumOff val="95000"/>
                </a:schemeClr>
              </a:gs>
              <a:gs pos="74000">
                <a:schemeClr val="accent5">
                  <a:lumMod val="45000"/>
                  <a:lumOff val="55000"/>
                </a:schemeClr>
              </a:gs>
              <a:gs pos="83000">
                <a:schemeClr val="accent5">
                  <a:lumMod val="45000"/>
                  <a:lumOff val="55000"/>
                </a:schemeClr>
              </a:gs>
              <a:gs pos="100000">
                <a:schemeClr val="accent5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13750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0">
        <p:sndAc>
          <p:stSnd>
            <p:snd r:embed="rId2" name="Giovanni Marradi - Gracefully.wav"/>
          </p:stSnd>
        </p:sndAc>
      </p:transition>
    </mc:Choice>
    <mc:Fallback>
      <p:transition spd="slow" advClick="0" advTm="40000">
        <p:sndAc>
          <p:stSnd>
            <p:snd r:embed="rId2" name="Giovanni Marradi - Gracefull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E947D22-CE81-44D1-9B30-824E13F52B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94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ECF8DAD-C24A-4A2B-BE16-5BEDE3BD20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669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F1FA77C-F130-4CDB-9304-15D3994239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67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3C8E0FA-9763-477D-A17C-D9749E4020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73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4DD3E2D-F292-4EFE-8D72-3CA2EE1D91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937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AF420E6-747F-4C13-B104-01C11C2F30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086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771459D-91C9-4CFB-951D-5B9E85FF65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30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8F18CF5-E094-4185-A793-277745A84E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07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5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5DC18EA-67AA-4BDF-8AF1-EAE58608DA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17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A9B1ED5-6685-4398-B269-A6057D48EF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108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3DA5D131-FFF2-4EF5-B37A-E8262D6D31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73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9B5BE3F4-95C4-4E44-97E6-250ECFEDAF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500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54CC71A-CB65-4E65-9B95-30265651D2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407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78443AC-688A-4688-9475-1F63A831CF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648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F8E6315-0473-4ABC-B524-4A0C141C56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580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EFA1705-E8E7-4057-B4C5-DED24BA056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53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C7CE66D-5B02-4CAB-8B9A-024F5B79A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062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529D75B-2DB8-413F-85BF-ED154EBAD3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7625" y="0"/>
            <a:ext cx="120967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771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35B10A6-B0A0-431C-8907-1C854204CC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138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8DCD51D-CCC6-4DFD-A43E-DEC60B7587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8650"/>
            <a:ext cx="12192000" cy="6820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752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606C6F4-5E7B-49F9-8691-F786C16A68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965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5978AA3-1F1D-4C1D-BB99-2FE55ABA11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433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B341745-4616-440A-8FA5-28A039189C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832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5E96592-7771-454F-B006-3969BD0C68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0527"/>
            <a:ext cx="12192000" cy="6736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096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6BD13BFF-9091-4E1C-B449-22CB043EC8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994ED2D-F0C3-4CA0-9B61-AC8A085AF4E1}"/>
              </a:ext>
            </a:extLst>
          </p:cNvPr>
          <p:cNvSpPr txBox="1"/>
          <p:nvPr/>
        </p:nvSpPr>
        <p:spPr>
          <a:xfrm>
            <a:off x="3114392" y="280657"/>
            <a:ext cx="6382694" cy="120032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  <a:sp3d extrusionH="57150">
              <a:bevelT w="82550" h="38100" prst="coolSlant"/>
            </a:sp3d>
          </a:bodyPr>
          <a:lstStyle/>
          <a:p>
            <a:r>
              <a:rPr lang="en-CA" sz="72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Great Vibes" panose="02000507080000020002" pitchFamily="2" charset="0"/>
              </a:rPr>
              <a:t>Auroras </a:t>
            </a:r>
            <a:r>
              <a:rPr lang="en-CA" sz="7200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Great Vibes" panose="02000507080000020002" pitchFamily="2" charset="0"/>
              </a:rPr>
              <a:t>Boreales</a:t>
            </a:r>
            <a:endParaRPr lang="en-CA" sz="72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Great Vibes" panose="02000507080000020002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991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circle/>
      </p:transition>
    </mc:Choice>
    <mc:Fallback>
      <p:transition spd="slow" advClick="0" advTm="4000">
        <p:circl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02466E1-B9E5-4E10-B5F0-47123F585D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37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000249A-D502-4689-B807-2791FF9CF8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460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BB3DDAC-FC60-47A7-950B-1451EC7DF2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211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0A838F9-8B27-4CAF-902B-8D9F6047CD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646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E619E77-90F5-4F46-86CE-8CBDC7E2C9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58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45E265B-9C9A-4D98-BC99-F59AC7B264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9AEC37F1-B8AD-4809-99B3-8F76C808FC5E}"/>
              </a:ext>
            </a:extLst>
          </p:cNvPr>
          <p:cNvSpPr txBox="1"/>
          <p:nvPr/>
        </p:nvSpPr>
        <p:spPr>
          <a:xfrm>
            <a:off x="7003915" y="4778488"/>
            <a:ext cx="262924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000" dirty="0">
                <a:solidFill>
                  <a:srgbClr val="92D050"/>
                </a:solidFill>
                <a:latin typeface="Great Vibes" panose="02000507080000020002" pitchFamily="2" charset="0"/>
              </a:rPr>
              <a:t>inesgaret@gmail.com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D9BD56E-5E3B-4E3D-A884-CDD525E79BB0}"/>
              </a:ext>
            </a:extLst>
          </p:cNvPr>
          <p:cNvSpPr txBox="1"/>
          <p:nvPr/>
        </p:nvSpPr>
        <p:spPr>
          <a:xfrm>
            <a:off x="676323" y="6112882"/>
            <a:ext cx="3516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i="1" dirty="0">
                <a:solidFill>
                  <a:srgbClr val="92D050"/>
                </a:solidFill>
                <a:latin typeface="Cambria" panose="02040503050406030204" pitchFamily="18" charset="0"/>
              </a:rPr>
              <a:t>Sin fines de </a:t>
            </a:r>
            <a:r>
              <a:rPr lang="en-CA" i="1" dirty="0" err="1">
                <a:solidFill>
                  <a:srgbClr val="92D050"/>
                </a:solidFill>
                <a:latin typeface="Cambria" panose="02040503050406030204" pitchFamily="18" charset="0"/>
              </a:rPr>
              <a:t>lucro</a:t>
            </a:r>
            <a:r>
              <a:rPr lang="en-CA" i="1" dirty="0">
                <a:solidFill>
                  <a:srgbClr val="92D050"/>
                </a:solidFill>
                <a:latin typeface="Cambria" panose="02040503050406030204" pitchFamily="18" charset="0"/>
              </a:rPr>
              <a:t> - </a:t>
            </a:r>
            <a:r>
              <a:rPr lang="en-CA" i="1" dirty="0" err="1">
                <a:solidFill>
                  <a:srgbClr val="92D050"/>
                </a:solidFill>
                <a:latin typeface="Cambria" panose="02040503050406030204" pitchFamily="18" charset="0"/>
              </a:rPr>
              <a:t>Nonprofit</a:t>
            </a:r>
            <a:endParaRPr lang="en-CA" i="1" dirty="0">
              <a:solidFill>
                <a:srgbClr val="92D050"/>
              </a:solidFill>
              <a:latin typeface="Cambria" panose="02040503050406030204" pitchFamily="18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1908FA0-62F6-4F6A-8F1B-7700BC315210}"/>
              </a:ext>
            </a:extLst>
          </p:cNvPr>
          <p:cNvSpPr txBox="1"/>
          <p:nvPr/>
        </p:nvSpPr>
        <p:spPr>
          <a:xfrm>
            <a:off x="3968684" y="6142967"/>
            <a:ext cx="7772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i="1" dirty="0">
                <a:solidFill>
                  <a:srgbClr val="92D050"/>
                </a:solidFill>
                <a:latin typeface="Cambria" panose="02040503050406030204" pitchFamily="18" charset="0"/>
              </a:rPr>
              <a:t>Todos los derechos de autor © pertenecen a los respectivos artistas / fotógrafos</a:t>
            </a:r>
            <a:endParaRPr lang="en-CA" i="1" dirty="0">
              <a:solidFill>
                <a:srgbClr val="92D050"/>
              </a:solidFill>
              <a:latin typeface="Cambria" panose="02040503050406030204" pitchFamily="18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7971A40D-00DD-45F4-89DE-442C0AF97C78}"/>
              </a:ext>
            </a:extLst>
          </p:cNvPr>
          <p:cNvSpPr txBox="1"/>
          <p:nvPr/>
        </p:nvSpPr>
        <p:spPr>
          <a:xfrm>
            <a:off x="466925" y="5690681"/>
            <a:ext cx="4075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rgbClr val="92D050"/>
                </a:solidFill>
                <a:latin typeface="Cambria" panose="02040503050406030204" pitchFamily="18" charset="0"/>
              </a:rPr>
              <a:t>Audio – Gracefully – Giovanni </a:t>
            </a:r>
            <a:r>
              <a:rPr lang="en-CA" dirty="0" err="1">
                <a:solidFill>
                  <a:srgbClr val="92D050"/>
                </a:solidFill>
                <a:latin typeface="Cambria" panose="02040503050406030204" pitchFamily="18" charset="0"/>
              </a:rPr>
              <a:t>Marradi</a:t>
            </a:r>
            <a:endParaRPr lang="en-CA" dirty="0">
              <a:solidFill>
                <a:srgbClr val="92D050"/>
              </a:solidFill>
              <a:latin typeface="Cambria" panose="020405030504060302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656C4D4B-C5B7-4A37-AA79-6FDA0D4AACC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57915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11" grpId="0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8E203CF3-72AA-4D08-9045-75E6F47816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252B60EE-B568-42B0-92FF-EA27BCDA9B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147516A6-1FA6-4B9C-900A-049A4E57E4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0CD5FACF-E7A3-4FA1-9B2E-524795274D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F12CD3BE-1632-4761-B53B-A9F2E8B972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745EEB3F-BB71-402D-9842-2A66A296F4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CDF87AF3-893E-4BD5-823E-F6EC818E24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6A3FBC6A-31A0-4BE0-8E41-B56D715E76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FBB7179D-47B7-4278-AF9F-FFF4BB2DC7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FC8F03FF-68BD-494A-A689-CF8E742C44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91742BD6-A70D-4268-9DCF-22E2D298F6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7353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>
        <p:fade thruBlk="1"/>
      </p:transition>
    </mc:Choice>
    <mc:Fallback>
      <p:transition spd="slow" advClick="0">
        <p:fade thruBlk="1"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554</TotalTime>
  <Words>198</Words>
  <Application>Microsoft Office PowerPoint</Application>
  <PresentationFormat>Panorámica</PresentationFormat>
  <Paragraphs>22</Paragraphs>
  <Slides>33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40" baseType="lpstr">
      <vt:lpstr>Arial</vt:lpstr>
      <vt:lpstr>Kristen ITC</vt:lpstr>
      <vt:lpstr>Calibri Light</vt:lpstr>
      <vt:lpstr>Cambria</vt:lpstr>
      <vt:lpstr>Calibri</vt:lpstr>
      <vt:lpstr>Great Vibes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33</cp:revision>
  <dcterms:created xsi:type="dcterms:W3CDTF">2021-04-22T18:23:02Z</dcterms:created>
  <dcterms:modified xsi:type="dcterms:W3CDTF">2021-04-24T21:14:06Z</dcterms:modified>
</cp:coreProperties>
</file>