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82" r:id="rId4"/>
    <p:sldId id="257" r:id="rId5"/>
    <p:sldId id="267" r:id="rId6"/>
    <p:sldId id="281" r:id="rId7"/>
    <p:sldId id="259" r:id="rId8"/>
    <p:sldId id="277" r:id="rId9"/>
    <p:sldId id="268" r:id="rId10"/>
    <p:sldId id="263" r:id="rId11"/>
    <p:sldId id="274" r:id="rId12"/>
    <p:sldId id="269" r:id="rId13"/>
    <p:sldId id="262" r:id="rId14"/>
    <p:sldId id="261" r:id="rId15"/>
    <p:sldId id="265" r:id="rId16"/>
    <p:sldId id="297" r:id="rId17"/>
    <p:sldId id="260" r:id="rId18"/>
    <p:sldId id="266" r:id="rId19"/>
    <p:sldId id="273" r:id="rId20"/>
    <p:sldId id="302" r:id="rId21"/>
    <p:sldId id="306" r:id="rId22"/>
    <p:sldId id="303" r:id="rId23"/>
    <p:sldId id="264" r:id="rId24"/>
    <p:sldId id="307" r:id="rId25"/>
    <p:sldId id="279" r:id="rId26"/>
    <p:sldId id="275" r:id="rId27"/>
    <p:sldId id="270" r:id="rId28"/>
    <p:sldId id="308" r:id="rId29"/>
    <p:sldId id="283" r:id="rId30"/>
    <p:sldId id="276" r:id="rId31"/>
    <p:sldId id="289" r:id="rId32"/>
    <p:sldId id="285" r:id="rId33"/>
    <p:sldId id="288" r:id="rId34"/>
    <p:sldId id="290" r:id="rId35"/>
    <p:sldId id="304" r:id="rId36"/>
    <p:sldId id="294" r:id="rId37"/>
    <p:sldId id="287" r:id="rId38"/>
    <p:sldId id="292" r:id="rId39"/>
    <p:sldId id="299" r:id="rId40"/>
    <p:sldId id="296" r:id="rId41"/>
    <p:sldId id="298" r:id="rId42"/>
    <p:sldId id="295" r:id="rId43"/>
    <p:sldId id="301" r:id="rId44"/>
    <p:sldId id="300" r:id="rId45"/>
    <p:sldId id="293" r:id="rId46"/>
    <p:sldId id="309" r:id="rId47"/>
  </p:sldIdLst>
  <p:sldSz cx="12192000" cy="6858000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alibri Light" panose="020F0302020204030204" pitchFamily="34" charset="0"/>
      <p:regular r:id="rId52"/>
      <p:italic r:id="rId53"/>
    </p:embeddedFont>
    <p:embeddedFont>
      <p:font typeface="Cambria" panose="02040503050406030204" pitchFamily="18" charset="0"/>
      <p:regular r:id="rId54"/>
      <p:bold r:id="rId55"/>
      <p:italic r:id="rId56"/>
      <p:boldItalic r:id="rId57"/>
    </p:embeddedFont>
    <p:embeddedFont>
      <p:font typeface="Great Vibes" panose="02000507080000020002" pitchFamily="2" charset="0"/>
      <p:regular r:id="rId58"/>
    </p:embeddedFont>
    <p:embeddedFont>
      <p:font typeface="Kristen ITC" panose="03050502040202030202" pitchFamily="66" charset="0"/>
      <p:regular r:id="rId59"/>
    </p:embeddedFont>
    <p:embeddedFont>
      <p:font typeface="Monotype Corsiva" panose="03010101010201010101" pitchFamily="66" charset="0"/>
      <p:italic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hSgbua6by0hBLIsBFWa+g==" hashData="IcSzJOykfTOiXpG6VfCjrCfk2iWiJCPcLZgTKsEQxNps1HSTDfjYxurQagUdhHim5DJDu+z7iH9LlkfnrVBE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DFB3"/>
    <a:srgbClr val="3E5F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/>
  </p:normalViewPr>
  <p:slideViewPr>
    <p:cSldViewPr snapToGrid="0">
      <p:cViewPr varScale="1">
        <p:scale>
          <a:sx n="98" d="100"/>
          <a:sy n="98" d="100"/>
        </p:scale>
        <p:origin x="72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740C0-6EFC-448A-9C3C-361B0A7174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3B85DDE-1723-4A67-9E97-0BCB89D08C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F011BF-73A4-4168-A766-1B7319BCE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3BEFC5-63C6-4351-8142-885AD485E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1E105D-B81C-4618-8393-08558C2E9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7230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7CC78D-C87F-43C0-835C-BDDEEB2C5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16C49CC-5F56-4612-ADB2-6B22CCBCB6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CF2636-949C-4924-9BDA-9094F4BC6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1B9D2B-7994-4D31-B904-4FD5318B3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E15D35-D59A-4E68-BC71-8B7E7E29B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125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5870AC-01EC-4C05-AF91-2B167BB17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3F5CF8E-23E7-4067-BDD5-CC4A278A6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46469F-C08F-4C19-A4A6-BBF5D3255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86B724-59BF-41E7-8358-4675ED673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9964BE-6736-4AE1-9A7F-AAE26DC60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3931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5C134C-15F5-4858-AB97-6FD8302BA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2B59DC-6E4C-409F-8910-85957998C5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1BF152C-677F-491B-8417-BEC06D154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861809-20B8-4448-92F0-70FD2D3ED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DB296B3-5627-4234-BD18-11F5438DB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C1C65F2-2E94-4987-89F7-5E69E7341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4242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C03A12-C7D6-4B76-8536-AA8A81388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5722EB-5184-4F64-816F-A4C2AE3F5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44C43D4-78B5-4280-8DF1-2B24C9140A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948EDF3-8BF6-4D4E-93BE-C21F711D76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749FE20-4552-49E4-8CD4-7DC56348CA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982D0DA-00B1-4A41-BCB3-4B085E43C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377B416-9F80-4F5A-8EBF-ECE72CC8A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950670B-F82C-4E21-B7F0-8D04913EB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4825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FB52E5-D98B-421E-8BFA-EB7ADC82A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D97E0A-3A34-49A5-8907-582EF6689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1B1353-F7FC-4F4B-8BF7-44B751558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6229CA9-E7B0-43E4-84B2-6F734EF6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1028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4B67E9C-C2FD-4C1E-BB02-F395DD0DA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7017EC-27F0-46E7-B79B-DC007A02E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B58C141-8403-4A04-AC9F-5F5CFDD28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056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D231B4-3806-485A-B150-75CEE86B4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411018-A661-44DB-970C-26DFED0DB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CCF941C-23BE-46D4-9568-C250043ED6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78E03EE-FC75-4522-A9C1-11829408B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8C8FEFC-5626-4AF5-8D3E-8B5025DC1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92F2D83-E601-4E3B-822E-31DFA5BE1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8085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173430-F1A8-4B0E-A07F-71ECCA986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251A73F-33BE-4A54-84EF-8DBF77775A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7A40B2-C883-4BAB-9FFC-ADCE7B9A56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6893F0E-A144-468D-8AD1-BC37D1BCB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10DE02-7788-4C80-8406-C81481642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640C2D9-FA0E-4D60-9508-D255C244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8410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DF9A6E-9068-40FF-8EA5-DEB7A9A58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97306F2-37DC-4A1C-BB76-BA9C2D70C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428A7D-C4C5-4AE0-ADCF-42C65BEEB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87258A0-2B89-4FF2-A04D-06E04FDFB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4BF3C5F-0AEA-42FF-AC8B-3E4D4D7C8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2120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4929117-1CB3-4016-96C5-704BE5E7D7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4DB66FF-39EC-4AFE-87FA-C5F65E402F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69A5F6-F843-4170-88C2-E6C1A3988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0F54DA-2BEB-4D95-9C64-E2E03BD0B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F2F9C3-6BD3-47C8-BC1F-849E9E03D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1107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CD8831C-56A3-4BCD-AE8C-6B4C43A0A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899D6D-5767-46CF-9E1A-B047AB16B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2A7207-C5CF-4D72-92E5-484683E1A9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451E8-0A66-4162-BE3F-5F6BA6024CCB}" type="datetimeFigureOut">
              <a:rPr lang="en-CA" smtClean="0"/>
              <a:t>2021-05-13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B677BF-5C34-4911-B4A2-DBB1D83B5C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CE78E4-6E40-4F70-B086-F185D3A25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3EE49-9C53-456F-99A2-D19A1954FE2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686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5C5F493-64DB-47FC-9C21-63DE5A9AC7F6}"/>
              </a:ext>
            </a:extLst>
          </p:cNvPr>
          <p:cNvSpPr txBox="1"/>
          <p:nvPr/>
        </p:nvSpPr>
        <p:spPr>
          <a:xfrm>
            <a:off x="120580" y="1055077"/>
            <a:ext cx="119876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Al este de Europa, en los Balcanes, se encuentra un trozo de paraíso bañado por el Mar Adriático.</a:t>
            </a: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 De encanto discreto pero sublime, Croacia puede muy bien haber salido de un cuento de hadas.</a:t>
            </a:r>
          </a:p>
          <a:p>
            <a:endParaRPr lang="es-ES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  Cuenta con majestuosas cascadas, lagos serenos e islas que son un verdadero Edén.</a:t>
            </a:r>
          </a:p>
          <a:p>
            <a:endParaRPr lang="es-ES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 El Parque Nacional de los Lagos de </a:t>
            </a:r>
            <a:r>
              <a:rPr lang="es-ES" i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Plitviče</a:t>
            </a:r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 es una reserva forestal de 295 kilómetros cuadrados en el centro de Croacia.</a:t>
            </a:r>
          </a:p>
          <a:p>
            <a:endParaRPr lang="es-ES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Es conocido por una cadena de 16 lagos en terrazas, unidos por cascadas, que se extienden hacia un cañón de piedra caliza. </a:t>
            </a:r>
          </a:p>
          <a:p>
            <a:endParaRPr lang="es-ES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Cambria" panose="02040503050406030204" pitchFamily="18" charset="0"/>
            </a:endParaRP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Pasarelas y senderos para caminatas serpentean alrededor y a través del agua</a:t>
            </a: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y un bote eléctrico une los 12 lagos superiores y 4 inferiores. </a:t>
            </a: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 </a:t>
            </a: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De Zagreb a Dubrovnik, hay un sinnúmero de míticos bosques, montañas y cuevas</a:t>
            </a:r>
          </a:p>
          <a:p>
            <a:r>
              <a:rPr lang="es-ES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ambria" panose="02040503050406030204" pitchFamily="18" charset="0"/>
              </a:rPr>
              <a:t>que hacen del paisaje croata uno de los más bellos del mundo.  </a:t>
            </a:r>
            <a:endParaRPr lang="en-CA" i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92D05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45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8000">
        <p:fade/>
        <p:sndAc>
          <p:stSnd>
            <p:snd r:embed="rId2" name="6.wav"/>
          </p:stSnd>
        </p:sndAc>
      </p:transition>
    </mc:Choice>
    <mc:Fallback>
      <p:transition spd="slow" advClick="0" advTm="38000">
        <p:fade/>
        <p:sndAc>
          <p:stSnd>
            <p:snd r:embed="rId2" name="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FDF778-3D40-480A-983F-5450DF786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50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FDF778-3D40-480A-983F-5450DF786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2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DAD36ED-3192-496F-AEC6-B8A9CBEE5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9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E1A4B8A-E4FC-4B76-9A6F-4B4DA0FA7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89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95ACCC0-DF6D-449A-B6DB-BF2C5B603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545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09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E742454-368D-40B0-9BDB-03EFF5D36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5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F757B1-B608-4CB0-9914-F342AAAF2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5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D69DBF-6EEA-4E7A-A030-217FC4B8D7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6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8630097-1657-4D3F-9AEF-A7EB6D99D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3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FADCE06-3B31-400D-9D49-9731D2E268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7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C14E133-022F-43EA-9404-66F01024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ipple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D82572D-7825-4657-ACB1-E5B8F591C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5306CDE-DAF2-4BBE-AAA7-F74D63DD6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37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41BD5BE-D550-40A0-AFCF-3863C5E58F0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5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B0CCE2C-197E-444C-A70E-32D91F275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5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84E1050-B672-4C5F-BDEE-1FFCD0C36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1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9E438B-0244-4CBC-93CE-2B8B75E70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3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AF7EB14-A2CA-4E7D-A3DE-DF18DC37C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4900" y="0"/>
            <a:ext cx="12316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9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ACBEB4-57B5-4122-9D29-8F1B83D13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7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99B3570-8CDC-4142-B98A-7A80AA66C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68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4F83CE19-92E9-4C76-8CE0-81E153F8D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8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63C0302-B0D5-48D7-88C0-D34361DE0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91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6546290-2B12-49D1-9CCD-A48B6A62D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7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79E3CDE-3337-4CBD-89D0-8318AFD04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36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6E5B51C-EBF1-4373-9BDD-B257635ED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06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5D75408-1264-4D24-86BA-7C91719BC7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7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252FA01-685A-420C-B387-0B07D9E488D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9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02082B-D3CD-40D6-87F7-1488FE52B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3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54CAB20-6E1B-4EB1-A4D6-560AB8791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9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D3E6DEF5-EF8D-4878-8E39-C7FE4C88F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8232"/>
            <a:ext cx="12265891" cy="694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27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D9ED0FB-F5D7-46C1-AE4B-D5C756617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97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181066F-E55A-446B-8D96-62EDF45CE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4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387099F-C227-4F32-9642-CF5AC713C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3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5B0C929-6CA6-4582-B7BB-D840FFB863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1" y="3068"/>
            <a:ext cx="12187909" cy="685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1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99DCDE5-DD15-453E-A2F1-D4C1DB659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34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6A6C803-0AE6-45AD-AE61-370388A87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5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AFB65D0-5D38-47C7-9A2E-301F6A425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9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040A41D-E820-411C-B491-28EF74CBD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67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E5EB5FB-8235-4C71-A4B2-71ED4905C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34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10B37D4-B3F4-4E5E-B442-3E10D084C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67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9A91DC9-96A9-45A7-8686-AE6E68E59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9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5BDCE46-7A7E-44B7-86FC-0EAECD722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5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94EFDD8-9CB4-4596-AD65-1FE6555CA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6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ripple/>
      </p:transition>
    </mc:Choice>
    <mc:Fallback xmlns="">
      <p:transition spd="slow" advClick="0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F65233-0E88-4837-8C8B-ACD981A43A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51AFD61-55D9-4B56-BD10-A83E09A3E01D}"/>
              </a:ext>
            </a:extLst>
          </p:cNvPr>
          <p:cNvSpPr txBox="1"/>
          <p:nvPr/>
        </p:nvSpPr>
        <p:spPr>
          <a:xfrm>
            <a:off x="6989275" y="4906978"/>
            <a:ext cx="40991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00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Nonprofit – Sin </a:t>
            </a:r>
            <a:r>
              <a:rPr lang="en-CA" sz="3000" dirty="0" err="1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ánimo</a:t>
            </a:r>
            <a:r>
              <a:rPr lang="en-CA" sz="300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 de </a:t>
            </a:r>
            <a:r>
              <a:rPr lang="en-CA" sz="3000" dirty="0" err="1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lucro</a:t>
            </a:r>
            <a:endParaRPr lang="en-CA" sz="3000" dirty="0">
              <a:solidFill>
                <a:schemeClr val="accent6">
                  <a:lumMod val="50000"/>
                </a:schemeClr>
              </a:solidFill>
              <a:latin typeface="Great Vibes" panose="02000507080000020002" pitchFamily="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75008DF-253D-4CC3-9236-B31701279C1C}"/>
              </a:ext>
            </a:extLst>
          </p:cNvPr>
          <p:cNvSpPr txBox="1"/>
          <p:nvPr/>
        </p:nvSpPr>
        <p:spPr>
          <a:xfrm>
            <a:off x="760490" y="4644427"/>
            <a:ext cx="34596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50000"/>
                  </a:schemeClr>
                </a:solidFill>
                <a:latin typeface="Great Vibes" panose="02000507080000020002" pitchFamily="2" charset="0"/>
              </a:rPr>
              <a:t>inesgaret@gmail.com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CECB586-B262-40B5-9182-0C086BE9C46D}"/>
              </a:ext>
            </a:extLst>
          </p:cNvPr>
          <p:cNvSpPr txBox="1"/>
          <p:nvPr/>
        </p:nvSpPr>
        <p:spPr>
          <a:xfrm>
            <a:off x="1702052" y="5748952"/>
            <a:ext cx="8579593" cy="10141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  <a:p>
            <a:endParaRPr lang="es-ES" dirty="0"/>
          </a:p>
          <a:p>
            <a:r>
              <a:rPr lang="es-ES" sz="2390" i="1" dirty="0">
                <a:solidFill>
                  <a:srgbClr val="253917"/>
                </a:solidFill>
                <a:latin typeface="Monotype Corsiva" panose="03010101010201010101" pitchFamily="66" charset="0"/>
              </a:rPr>
              <a:t>Todos los derechos de autor © pertenecen a los respectivos artistas / fotógrafos</a:t>
            </a:r>
            <a:endParaRPr lang="en-CA" sz="2390" i="1" dirty="0">
              <a:solidFill>
                <a:srgbClr val="253917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4DF160D-EF96-4046-9B5C-4B54771A88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08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ripple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AA10827-94DF-4560-A8E5-A3E0B8BB8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860EF30-8413-4F19-BE9A-BC63C4597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783820F-DC39-4F01-8E75-95781AC9F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F2907CA-FFE3-448E-86B2-5BBA4F268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88527B2-046D-434B-A760-6B32D1423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72E4A7C-1B80-435F-9859-AC69C88A2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C135C32-D26C-4D70-8CF6-A09D4DD5A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66E0BAD-D639-4AC9-B687-F89544A83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77C3AB8-2B43-433A-AF7A-35B3BC403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ED691AE-83AD-4DC0-ACEC-E3E37F5A6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7D446C8-DB8C-4489-A29D-7051CF7A2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fade/>
      </p:transition>
    </mc:Choice>
    <mc:Fallback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206</Words>
  <Application>Microsoft Office PowerPoint</Application>
  <PresentationFormat>Panorámica</PresentationFormat>
  <Paragraphs>21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46</vt:i4>
      </vt:variant>
    </vt:vector>
  </HeadingPairs>
  <TitlesOfParts>
    <vt:vector size="54" baseType="lpstr">
      <vt:lpstr>Great Vibes</vt:lpstr>
      <vt:lpstr>Calibri Light</vt:lpstr>
      <vt:lpstr>Kristen ITC</vt:lpstr>
      <vt:lpstr>Cambria</vt:lpstr>
      <vt:lpstr>Calibri</vt:lpstr>
      <vt:lpstr>Monotype Corsiva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39</cp:revision>
  <dcterms:created xsi:type="dcterms:W3CDTF">2021-04-26T13:04:13Z</dcterms:created>
  <dcterms:modified xsi:type="dcterms:W3CDTF">2021-05-13T15:46:06Z</dcterms:modified>
</cp:coreProperties>
</file>