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73" r:id="rId2"/>
    <p:sldId id="265" r:id="rId3"/>
    <p:sldId id="270" r:id="rId4"/>
    <p:sldId id="264" r:id="rId5"/>
    <p:sldId id="256" r:id="rId6"/>
    <p:sldId id="259" r:id="rId7"/>
    <p:sldId id="258" r:id="rId8"/>
    <p:sldId id="261" r:id="rId9"/>
    <p:sldId id="269" r:id="rId10"/>
    <p:sldId id="275" r:id="rId11"/>
    <p:sldId id="268" r:id="rId12"/>
    <p:sldId id="260" r:id="rId13"/>
    <p:sldId id="266" r:id="rId14"/>
    <p:sldId id="279" r:id="rId15"/>
    <p:sldId id="272" r:id="rId16"/>
    <p:sldId id="274" r:id="rId17"/>
    <p:sldId id="271" r:id="rId18"/>
    <p:sldId id="276" r:id="rId19"/>
    <p:sldId id="262" r:id="rId20"/>
    <p:sldId id="286" r:id="rId21"/>
    <p:sldId id="277" r:id="rId22"/>
    <p:sldId id="287" r:id="rId23"/>
    <p:sldId id="283" r:id="rId24"/>
    <p:sldId id="285" r:id="rId25"/>
    <p:sldId id="280" r:id="rId26"/>
    <p:sldId id="281" r:id="rId27"/>
    <p:sldId id="284" r:id="rId28"/>
    <p:sldId id="288" r:id="rId29"/>
  </p:sldIdLst>
  <p:sldSz cx="12192000" cy="6858000"/>
  <p:notesSz cx="6858000" cy="9144000"/>
  <p:embeddedFontLst>
    <p:embeddedFont>
      <p:font typeface="Britannic Bold" panose="020B0903060703020204" pitchFamily="34" charset="0"/>
      <p:regular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Calibri Light" panose="020F0302020204030204" pitchFamily="34" charset="0"/>
      <p:regular r:id="rId35"/>
      <p:italic r:id="rId36"/>
    </p:embeddedFont>
    <p:embeddedFont>
      <p:font typeface="Cambria" panose="02040503050406030204" pitchFamily="18" charset="0"/>
      <p:regular r:id="rId37"/>
      <p:bold r:id="rId38"/>
      <p:italic r:id="rId39"/>
      <p:boldItalic r:id="rId40"/>
    </p:embeddedFont>
    <p:embeddedFont>
      <p:font typeface="Great Vibes" panose="02000507080000020002" pitchFamily="2" charset="0"/>
      <p:regular r:id="rId41"/>
    </p:embeddedFont>
    <p:embeddedFont>
      <p:font typeface="Kristen ITC" panose="03050502040202030202" pitchFamily="66" charset="0"/>
      <p:regular r:id="rId4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r3rtwfKxu65EpdnZveE/A==" hashData="Xix5dCU7P2TFsuQeCVXQOP2SxhaaduSnBze1iM65pzE9UoFqChxvwDVNF+BVLcIfQtcLamIwGBAKCfYbu/SBi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6C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94660"/>
  </p:normalViewPr>
  <p:slideViewPr>
    <p:cSldViewPr snapToGrid="0">
      <p:cViewPr varScale="1">
        <p:scale>
          <a:sx n="98" d="100"/>
          <a:sy n="98" d="100"/>
        </p:scale>
        <p:origin x="96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font" Target="fonts/font13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font" Target="fonts/font1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2F7DD7-ADB8-4C37-B019-27FF8D917C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1398932-0773-447D-B9B8-7D4518B2BB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E2D13D5-5C49-4E78-A207-9DD6B6687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22CC7-751A-4B37-9D94-A18E0235BD81}" type="datetimeFigureOut">
              <a:rPr lang="en-CA" smtClean="0"/>
              <a:t>2021-04-19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4F7AC7D-93C7-4F7E-9AA8-C0E7160DF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F7EB342-B0F6-49BE-8FC7-209BA0EAC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94582-B7AF-4861-A499-B5EB14FD16B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6775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57833D-5C61-4ABC-9BC7-7BBCDC67E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49D727F-4622-435F-A7E0-1673B81402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A20297C-2612-4329-AB4F-6C786CEF7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22CC7-751A-4B37-9D94-A18E0235BD81}" type="datetimeFigureOut">
              <a:rPr lang="en-CA" smtClean="0"/>
              <a:t>2021-04-19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1A2C7F1-B462-4744-A415-00CB35AFA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9D6FF67-0B56-4B9A-8DBD-DE430E0E0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94582-B7AF-4861-A499-B5EB14FD16B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0561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E5519A-0D43-4BAB-A0E8-B5CA6C0DD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7D5212E-1645-425A-A966-67734F1E85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9B4A81C-9258-466A-A205-6A76AF36F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22CC7-751A-4B37-9D94-A18E0235BD81}" type="datetimeFigureOut">
              <a:rPr lang="en-CA" smtClean="0"/>
              <a:t>2021-04-19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5AF4001-A1F6-4843-859A-E8C733C09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95D32E2-B255-4A80-807B-CC3E9BFE8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94582-B7AF-4861-A499-B5EB14FD16B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8782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82C65B-70B0-47DA-9340-F2AE7C79D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426DE8B-B1FF-4302-9D73-D114B9BA21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F3E3C2F-DDB7-4804-A96C-ACC3565A0A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74E9CDA-086C-458B-9A2B-6E391DBE3F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22CC7-751A-4B37-9D94-A18E0235BD81}" type="datetimeFigureOut">
              <a:rPr lang="en-CA" smtClean="0"/>
              <a:t>2021-04-19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D09154F-4DA2-4A4D-A757-4D43F1D7C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991AD2B-ED5E-499F-A77D-807545CC0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94582-B7AF-4861-A499-B5EB14FD16B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0393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21DC2E-5646-49B2-80F6-C6E4760997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EC7A6A9-663B-4DAA-B074-2B218690F0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CCC4B28-394D-4DBF-A8E0-FA2915AD94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E534FBD5-2296-4D3D-A65D-AA45981E4B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0ABBD12-C101-4A91-A3C1-344096CC25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D15BC61-7404-4E39-B1AA-FEFFD8A71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22CC7-751A-4B37-9D94-A18E0235BD81}" type="datetimeFigureOut">
              <a:rPr lang="en-CA" smtClean="0"/>
              <a:t>2021-04-19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AE61266-F01A-4D95-B0B9-8289551AB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B277AFD-02CC-4FCA-90FA-9BD950FEA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94582-B7AF-4861-A499-B5EB14FD16B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8227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4C6B3B-6660-468F-9B27-FFA91A789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E7BCB57-FC3D-4CDB-A232-21C5767917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22CC7-751A-4B37-9D94-A18E0235BD81}" type="datetimeFigureOut">
              <a:rPr lang="en-CA" smtClean="0"/>
              <a:t>2021-04-19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B6B60F8-08FD-469C-AA45-F5E3EA4DA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079D92D-DF84-4A64-9A6F-6334967D3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94582-B7AF-4861-A499-B5EB14FD16B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0062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1E99988-BE83-4BD2-9AF0-C74542885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22CC7-751A-4B37-9D94-A18E0235BD81}" type="datetimeFigureOut">
              <a:rPr lang="en-CA" smtClean="0"/>
              <a:t>2021-04-19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C0EB913-DFF8-420D-8692-E463A8260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074F5F9-E823-4700-86A9-07B8F42F0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94582-B7AF-4861-A499-B5EB14FD16B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837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1C52D2-172C-4843-8139-8148A95E6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EA75240-3CD0-4440-B7F1-56DCAD879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5E0A75F-2368-48B5-9F5C-8FB62B1F07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A6B6B5B-3CD6-42A4-8094-791B58958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22CC7-751A-4B37-9D94-A18E0235BD81}" type="datetimeFigureOut">
              <a:rPr lang="en-CA" smtClean="0"/>
              <a:t>2021-04-19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2110800-9699-472C-893A-A9A376BF4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AA0A5E3-4A22-4697-A2F4-25404D078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94582-B7AF-4861-A499-B5EB14FD16B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8794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971F5E-EA61-44B8-BA1A-C84936A7A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960BC0E-BC42-47B5-8699-D02C991BCD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502A8D8-15D3-48CB-B41A-A7B44BBE50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3CB4BA5-B415-404C-BE7F-4C6BABB71A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22CC7-751A-4B37-9D94-A18E0235BD81}" type="datetimeFigureOut">
              <a:rPr lang="en-CA" smtClean="0"/>
              <a:t>2021-04-19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56ABEF4-EC27-4BC4-AC37-FB4A7B6A3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BC9BC1F-A5A8-4930-B23A-DC0DCBEE9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94582-B7AF-4861-A499-B5EB14FD16B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27667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6CD0BE-775E-453B-B085-97C5513E2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95FB4C1-150A-4756-8C98-4E17B4AA34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539462C-8946-45EB-9906-11E5E7570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22CC7-751A-4B37-9D94-A18E0235BD81}" type="datetimeFigureOut">
              <a:rPr lang="en-CA" smtClean="0"/>
              <a:t>2021-04-19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EAAA2BE-C91D-4CE8-9FDE-BAD2A75C6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A353062-1FFC-4700-ACF8-49EBED760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94582-B7AF-4861-A499-B5EB14FD16B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8421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8AF81F5-8D43-4631-AA90-DE27ECE464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92718B0-62FC-4BF9-928E-BCD61CFF3E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38AD02-F27C-43B5-BC5D-1A65697B8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22CC7-751A-4B37-9D94-A18E0235BD81}" type="datetimeFigureOut">
              <a:rPr lang="en-CA" smtClean="0"/>
              <a:t>2021-04-19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8EE480A-A564-417F-87AB-4EFD3EB26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A8CC2DD-7C37-4759-B942-0E246AF42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94582-B7AF-4861-A499-B5EB14FD16B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88692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8052B12-7C89-4442-8159-186A9781D9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579910F-89C7-40DF-AA34-389991196B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16FF54B-633B-4625-9A4B-9C80CCAED4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922CC7-751A-4B37-9D94-A18E0235BD81}" type="datetimeFigureOut">
              <a:rPr lang="en-CA" smtClean="0"/>
              <a:t>2021-04-19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94501F7-DEB9-4EF0-B83F-6504723392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B495073-7414-46C9-9DEF-82D03DD417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994582-B7AF-4861-A499-B5EB14FD16B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98034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1154779-A745-40AB-AE08-A672DD8768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A29F0F2-B3E4-4842-B5DE-90ECCAFF7144}"/>
              </a:ext>
            </a:extLst>
          </p:cNvPr>
          <p:cNvSpPr txBox="1"/>
          <p:nvPr/>
        </p:nvSpPr>
        <p:spPr>
          <a:xfrm>
            <a:off x="793821" y="813916"/>
            <a:ext cx="5407249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5000" dirty="0">
                <a:solidFill>
                  <a:srgbClr val="C00000"/>
                </a:solidFill>
                <a:latin typeface="Britannic Bold" panose="020B0903060703020204" pitchFamily="34" charset="0"/>
              </a:rPr>
              <a:t>DESTINO - CANADA</a:t>
            </a:r>
          </a:p>
        </p:txBody>
      </p:sp>
    </p:spTree>
    <p:extLst>
      <p:ext uri="{BB962C8B-B14F-4D97-AF65-F5344CB8AC3E}">
        <p14:creationId xmlns:p14="http://schemas.microsoft.com/office/powerpoint/2010/main" val="342092797"/>
      </p:ext>
    </p:extLst>
  </p:cSld>
  <p:clrMapOvr>
    <a:masterClrMapping/>
  </p:clrMapOvr>
  <p:transition advClick="0" advTm="3000">
    <p:fade/>
    <p:sndAc>
      <p:stSnd>
        <p:snd r:embed="rId2" name="10-andre_rieu-the_exodus_song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D0E94F6B-0AD9-4596-8244-E0C8D1FDCD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229CACBF-6FA0-4E71-9AC9-9618CEFBBDCB}"/>
              </a:ext>
            </a:extLst>
          </p:cNvPr>
          <p:cNvSpPr/>
          <p:nvPr/>
        </p:nvSpPr>
        <p:spPr>
          <a:xfrm>
            <a:off x="7514137" y="319195"/>
            <a:ext cx="4099728" cy="703384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/>
              <a:t> </a:t>
            </a:r>
            <a:r>
              <a:rPr lang="en-CA" i="1" dirty="0">
                <a:solidFill>
                  <a:schemeClr val="accent5">
                    <a:lumMod val="50000"/>
                  </a:schemeClr>
                </a:solidFill>
                <a:latin typeface="Cambria" panose="02040503050406030204" pitchFamily="18" charset="0"/>
              </a:rPr>
              <a:t>Monte Assiniboine – Banff - ALBERTA</a:t>
            </a:r>
          </a:p>
        </p:txBody>
      </p:sp>
    </p:spTree>
    <p:extLst>
      <p:ext uri="{BB962C8B-B14F-4D97-AF65-F5344CB8AC3E}">
        <p14:creationId xmlns:p14="http://schemas.microsoft.com/office/powerpoint/2010/main" val="25596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AB752750-3421-4C53-91B2-3EDE8AA608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1D0D0EDD-5D68-4133-B0A0-4428DF2089D2}"/>
              </a:ext>
            </a:extLst>
          </p:cNvPr>
          <p:cNvSpPr/>
          <p:nvPr/>
        </p:nvSpPr>
        <p:spPr>
          <a:xfrm>
            <a:off x="4868893" y="462848"/>
            <a:ext cx="1678074" cy="371787"/>
          </a:xfrm>
          <a:prstGeom prst="rect">
            <a:avLst/>
          </a:prstGeom>
          <a:solidFill>
            <a:schemeClr val="accent1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i="1" dirty="0">
                <a:solidFill>
                  <a:schemeClr val="bg2"/>
                </a:solidFill>
                <a:latin typeface="Cambria" panose="02040503050406030204" pitchFamily="18" charset="0"/>
              </a:rPr>
              <a:t>ALBERTA</a:t>
            </a:r>
          </a:p>
        </p:txBody>
      </p:sp>
    </p:spTree>
    <p:extLst>
      <p:ext uri="{BB962C8B-B14F-4D97-AF65-F5344CB8AC3E}">
        <p14:creationId xmlns:p14="http://schemas.microsoft.com/office/powerpoint/2010/main" val="153523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F5596EE7-8FF8-4551-AA2E-FECD8064F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FDFFC07-062D-49C4-BF8C-183A2CA9A0C3}"/>
              </a:ext>
            </a:extLst>
          </p:cNvPr>
          <p:cNvSpPr/>
          <p:nvPr/>
        </p:nvSpPr>
        <p:spPr>
          <a:xfrm>
            <a:off x="8380325" y="271306"/>
            <a:ext cx="2250832" cy="61295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i="1" dirty="0">
                <a:solidFill>
                  <a:schemeClr val="bg1"/>
                </a:solidFill>
                <a:latin typeface="Cambria" panose="02040503050406030204" pitchFamily="18" charset="0"/>
              </a:rPr>
              <a:t>Columbia </a:t>
            </a:r>
            <a:r>
              <a:rPr lang="en-CA" i="1" dirty="0" err="1">
                <a:solidFill>
                  <a:schemeClr val="bg1"/>
                </a:solidFill>
                <a:latin typeface="Cambria" panose="02040503050406030204" pitchFamily="18" charset="0"/>
              </a:rPr>
              <a:t>Británica</a:t>
            </a:r>
            <a:endParaRPr lang="en-CA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16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E77BED9-8499-4905-8AD6-B9A68E0003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8" y="2406"/>
            <a:ext cx="12185583" cy="6853187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20AC01E6-4E26-4632-90A2-F6D35968FDDA}"/>
              </a:ext>
            </a:extLst>
          </p:cNvPr>
          <p:cNvSpPr/>
          <p:nvPr/>
        </p:nvSpPr>
        <p:spPr>
          <a:xfrm>
            <a:off x="5935902" y="229829"/>
            <a:ext cx="2120203" cy="743578"/>
          </a:xfrm>
          <a:prstGeom prst="rect">
            <a:avLst/>
          </a:prstGeom>
          <a:solidFill>
            <a:schemeClr val="bg2"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i="1" dirty="0">
                <a:solidFill>
                  <a:schemeClr val="bg1"/>
                </a:solidFill>
                <a:latin typeface="Cambria" panose="02040503050406030204" pitchFamily="18" charset="0"/>
              </a:rPr>
              <a:t>ALBERTA</a:t>
            </a:r>
          </a:p>
        </p:txBody>
      </p:sp>
    </p:spTree>
    <p:extLst>
      <p:ext uri="{BB962C8B-B14F-4D97-AF65-F5344CB8AC3E}">
        <p14:creationId xmlns:p14="http://schemas.microsoft.com/office/powerpoint/2010/main" val="411065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3CC510C5-E9A7-4B63-A11C-F89A1E45FD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71354349-6D9C-4FF8-A67B-73B52ADEF13C}"/>
              </a:ext>
            </a:extLst>
          </p:cNvPr>
          <p:cNvSpPr/>
          <p:nvPr/>
        </p:nvSpPr>
        <p:spPr>
          <a:xfrm>
            <a:off x="9616272" y="180871"/>
            <a:ext cx="1768510" cy="743577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i="1" dirty="0">
                <a:solidFill>
                  <a:schemeClr val="bg1"/>
                </a:solidFill>
                <a:latin typeface="Cambria" panose="02040503050406030204" pitchFamily="18" charset="0"/>
              </a:rPr>
              <a:t>ALBERTA</a:t>
            </a:r>
          </a:p>
        </p:txBody>
      </p:sp>
    </p:spTree>
    <p:extLst>
      <p:ext uri="{BB962C8B-B14F-4D97-AF65-F5344CB8AC3E}">
        <p14:creationId xmlns:p14="http://schemas.microsoft.com/office/powerpoint/2010/main" val="1511645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CB7BA88-0C0C-4D2D-90A7-5FB86E8B38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id="{0C9E0F05-0D9B-406C-BBCB-CA02B1AAD216}"/>
              </a:ext>
            </a:extLst>
          </p:cNvPr>
          <p:cNvSpPr/>
          <p:nvPr/>
        </p:nvSpPr>
        <p:spPr>
          <a:xfrm>
            <a:off x="4659976" y="753841"/>
            <a:ext cx="2592475" cy="914400"/>
          </a:xfrm>
          <a:prstGeom prst="round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i="1" dirty="0">
                <a:solidFill>
                  <a:schemeClr val="bg1"/>
                </a:solidFill>
                <a:latin typeface="Cambria" panose="02040503050406030204" pitchFamily="18" charset="0"/>
              </a:rPr>
              <a:t>Lago Luisa - Banff</a:t>
            </a:r>
          </a:p>
        </p:txBody>
      </p:sp>
    </p:spTree>
    <p:extLst>
      <p:ext uri="{BB962C8B-B14F-4D97-AF65-F5344CB8AC3E}">
        <p14:creationId xmlns:p14="http://schemas.microsoft.com/office/powerpoint/2010/main" val="52309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C8FFD3BD-DF52-4757-9CD7-71A68E3740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2147CBD3-1135-4FF2-9B9C-5AABC669FBC8}"/>
              </a:ext>
            </a:extLst>
          </p:cNvPr>
          <p:cNvSpPr/>
          <p:nvPr/>
        </p:nvSpPr>
        <p:spPr>
          <a:xfrm>
            <a:off x="218070" y="203533"/>
            <a:ext cx="3838471" cy="753626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i="1" dirty="0">
                <a:latin typeface="Cambria" panose="02040503050406030204" pitchFamily="18" charset="0"/>
              </a:rPr>
              <a:t>Parque Centenario -Milton Ontario</a:t>
            </a:r>
            <a:endParaRPr lang="en-CA" i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491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968AD79E-BC35-4C95-9976-85BA8A747F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8F3E1E0B-20A5-4D0C-B284-E78835B28ED1}"/>
              </a:ext>
            </a:extLst>
          </p:cNvPr>
          <p:cNvSpPr/>
          <p:nvPr/>
        </p:nvSpPr>
        <p:spPr>
          <a:xfrm>
            <a:off x="9756950" y="311499"/>
            <a:ext cx="1750872" cy="554263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i="1" dirty="0">
                <a:latin typeface="Cambria" panose="02040503050406030204" pitchFamily="18" charset="0"/>
              </a:rPr>
              <a:t>ALBERTA</a:t>
            </a:r>
          </a:p>
        </p:txBody>
      </p:sp>
    </p:spTree>
    <p:extLst>
      <p:ext uri="{BB962C8B-B14F-4D97-AF65-F5344CB8AC3E}">
        <p14:creationId xmlns:p14="http://schemas.microsoft.com/office/powerpoint/2010/main" val="306483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947073B6-A340-4CB9-BECC-9BB68A23CB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EFF3D55-DEEB-4A57-9241-5647B2DD7718}"/>
              </a:ext>
            </a:extLst>
          </p:cNvPr>
          <p:cNvSpPr/>
          <p:nvPr/>
        </p:nvSpPr>
        <p:spPr>
          <a:xfrm>
            <a:off x="9756949" y="311499"/>
            <a:ext cx="2120203" cy="622998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i="1" dirty="0">
                <a:latin typeface="Cambria" panose="02040503050406030204" pitchFamily="18" charset="0"/>
              </a:rPr>
              <a:t>ALBERTA</a:t>
            </a:r>
          </a:p>
        </p:txBody>
      </p:sp>
    </p:spTree>
    <p:extLst>
      <p:ext uri="{BB962C8B-B14F-4D97-AF65-F5344CB8AC3E}">
        <p14:creationId xmlns:p14="http://schemas.microsoft.com/office/powerpoint/2010/main" val="2773838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801015C-10C8-41E2-835E-FB5BB568DD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ADD9A7E2-133D-4EE3-B9F9-D6B58864B522}"/>
              </a:ext>
            </a:extLst>
          </p:cNvPr>
          <p:cNvSpPr/>
          <p:nvPr/>
        </p:nvSpPr>
        <p:spPr>
          <a:xfrm>
            <a:off x="7975076" y="150828"/>
            <a:ext cx="4072380" cy="848413"/>
          </a:xfrm>
          <a:prstGeom prst="rect">
            <a:avLst/>
          </a:prstGeom>
          <a:solidFill>
            <a:schemeClr val="bg1"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i="1" dirty="0">
                <a:latin typeface="Cambria" panose="02040503050406030204" pitchFamily="18" charset="0"/>
              </a:rPr>
              <a:t>Estanques del monte Lorette - ALBERTA</a:t>
            </a:r>
          </a:p>
        </p:txBody>
      </p:sp>
    </p:spTree>
    <p:extLst>
      <p:ext uri="{BB962C8B-B14F-4D97-AF65-F5344CB8AC3E}">
        <p14:creationId xmlns:p14="http://schemas.microsoft.com/office/powerpoint/2010/main" val="287922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9F42F229-302C-4D94-88EF-930D845EC0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146E17CB-8B09-4CC3-9A0D-BFF70083F019}"/>
              </a:ext>
            </a:extLst>
          </p:cNvPr>
          <p:cNvSpPr/>
          <p:nvPr/>
        </p:nvSpPr>
        <p:spPr>
          <a:xfrm>
            <a:off x="9201390" y="395823"/>
            <a:ext cx="2592475" cy="914400"/>
          </a:xfrm>
          <a:prstGeom prst="round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i="1" dirty="0">
                <a:solidFill>
                  <a:srgbClr val="002060"/>
                </a:solidFill>
                <a:latin typeface="Cambria" panose="02040503050406030204" pitchFamily="18" charset="0"/>
              </a:rPr>
              <a:t>Lago Luisa - Banff</a:t>
            </a:r>
          </a:p>
        </p:txBody>
      </p:sp>
    </p:spTree>
    <p:extLst>
      <p:ext uri="{BB962C8B-B14F-4D97-AF65-F5344CB8AC3E}">
        <p14:creationId xmlns:p14="http://schemas.microsoft.com/office/powerpoint/2010/main" val="231645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AE497E8E-A890-4ED2-B848-A33D31AC9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003AA5D8-3C43-4085-AA57-7BA84205B9D5}"/>
              </a:ext>
            </a:extLst>
          </p:cNvPr>
          <p:cNvSpPr/>
          <p:nvPr/>
        </p:nvSpPr>
        <p:spPr>
          <a:xfrm>
            <a:off x="9756949" y="311499"/>
            <a:ext cx="2120203" cy="622998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i="1" dirty="0">
                <a:latin typeface="Cambria" panose="02040503050406030204" pitchFamily="18" charset="0"/>
              </a:rPr>
              <a:t>ALBERTA</a:t>
            </a:r>
          </a:p>
        </p:txBody>
      </p:sp>
    </p:spTree>
    <p:extLst>
      <p:ext uri="{BB962C8B-B14F-4D97-AF65-F5344CB8AC3E}">
        <p14:creationId xmlns:p14="http://schemas.microsoft.com/office/powerpoint/2010/main" val="342046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7FB16410-F735-404C-9D4E-46154234F4B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30BC328C-18E6-4496-B069-8558431FA956}"/>
              </a:ext>
            </a:extLst>
          </p:cNvPr>
          <p:cNvSpPr/>
          <p:nvPr/>
        </p:nvSpPr>
        <p:spPr>
          <a:xfrm>
            <a:off x="8095444" y="167507"/>
            <a:ext cx="3446584" cy="924449"/>
          </a:xfrm>
          <a:prstGeom prst="rect">
            <a:avLst/>
          </a:prstGeom>
          <a:solidFill>
            <a:schemeClr val="bg1">
              <a:alpha val="2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i="1" dirty="0">
                <a:solidFill>
                  <a:schemeClr val="bg1"/>
                </a:solidFill>
                <a:latin typeface="Cambria" panose="02040503050406030204" pitchFamily="18" charset="0"/>
              </a:rPr>
              <a:t>Lago Moraine -  BANFF</a:t>
            </a:r>
          </a:p>
        </p:txBody>
      </p:sp>
    </p:spTree>
    <p:extLst>
      <p:ext uri="{BB962C8B-B14F-4D97-AF65-F5344CB8AC3E}">
        <p14:creationId xmlns:p14="http://schemas.microsoft.com/office/powerpoint/2010/main" val="377761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75982DD-350C-437A-BC12-6472FEF774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B1FFFE3B-3E0F-49D9-879F-93107D07781E}"/>
              </a:ext>
            </a:extLst>
          </p:cNvPr>
          <p:cNvSpPr/>
          <p:nvPr/>
        </p:nvSpPr>
        <p:spPr>
          <a:xfrm>
            <a:off x="4206577" y="71631"/>
            <a:ext cx="3872298" cy="914400"/>
          </a:xfrm>
          <a:prstGeom prst="rect">
            <a:avLst/>
          </a:prstGeom>
          <a:solidFill>
            <a:schemeClr val="bg1"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i="1">
                <a:solidFill>
                  <a:srgbClr val="002060"/>
                </a:solidFill>
                <a:latin typeface="Cambria" panose="02040503050406030204" pitchFamily="18" charset="0"/>
              </a:rPr>
              <a:t>Parque Nacional  - Lago Esmeralda</a:t>
            </a:r>
          </a:p>
          <a:p>
            <a:pPr algn="ctr"/>
            <a:r>
              <a:rPr lang="es-ES" i="1">
                <a:solidFill>
                  <a:srgbClr val="002060"/>
                </a:solidFill>
                <a:latin typeface="Cambria" panose="02040503050406030204" pitchFamily="18" charset="0"/>
              </a:rPr>
              <a:t>Yoho Columbia Británica</a:t>
            </a:r>
            <a:endParaRPr lang="en-CA" i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401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AA30C9C5-64AE-4FCE-B97F-D067380AC3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7FF5FA85-06EF-4190-BF1F-9AAC19CBCA0A}"/>
              </a:ext>
            </a:extLst>
          </p:cNvPr>
          <p:cNvSpPr/>
          <p:nvPr/>
        </p:nvSpPr>
        <p:spPr>
          <a:xfrm>
            <a:off x="1256044" y="1034980"/>
            <a:ext cx="4571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6D0F280-0C57-4EC7-A439-C4B5D4E9F352}"/>
              </a:ext>
            </a:extLst>
          </p:cNvPr>
          <p:cNvSpPr/>
          <p:nvPr/>
        </p:nvSpPr>
        <p:spPr>
          <a:xfrm>
            <a:off x="7596554" y="422031"/>
            <a:ext cx="3768133" cy="914400"/>
          </a:xfrm>
          <a:prstGeom prst="rect">
            <a:avLst/>
          </a:prstGeom>
          <a:solidFill>
            <a:schemeClr val="bg1"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i="1" dirty="0">
                <a:solidFill>
                  <a:schemeClr val="bg1"/>
                </a:solidFill>
                <a:latin typeface="Cambria" panose="02040503050406030204" pitchFamily="18" charset="0"/>
              </a:rPr>
              <a:t>Parque Nacional  - Lago Esmeralda</a:t>
            </a:r>
          </a:p>
          <a:p>
            <a:pPr algn="ctr"/>
            <a:r>
              <a:rPr lang="es-ES" i="1" dirty="0" err="1">
                <a:solidFill>
                  <a:schemeClr val="bg1"/>
                </a:solidFill>
                <a:latin typeface="Cambria" panose="02040503050406030204" pitchFamily="18" charset="0"/>
              </a:rPr>
              <a:t>Yoho</a:t>
            </a:r>
            <a:r>
              <a:rPr lang="es-ES" i="1" dirty="0">
                <a:solidFill>
                  <a:schemeClr val="bg1"/>
                </a:solidFill>
                <a:latin typeface="Cambria" panose="02040503050406030204" pitchFamily="18" charset="0"/>
              </a:rPr>
              <a:t> Columbia Británica</a:t>
            </a:r>
            <a:endParaRPr lang="en-CA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9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DD6D1696-8EED-451F-B9CB-3C75DB137B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B1DAE14B-49F7-42EF-83A6-1C13B8EEB1EA}"/>
              </a:ext>
            </a:extLst>
          </p:cNvPr>
          <p:cNvSpPr/>
          <p:nvPr/>
        </p:nvSpPr>
        <p:spPr>
          <a:xfrm>
            <a:off x="2038523" y="190520"/>
            <a:ext cx="4593390" cy="91440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  <a:t>Parque Nacional  - Lago Esmeralda</a:t>
            </a:r>
          </a:p>
          <a:p>
            <a:pPr algn="ctr"/>
            <a:r>
              <a:rPr lang="es-ES" i="1" dirty="0" err="1">
                <a:solidFill>
                  <a:srgbClr val="002060"/>
                </a:solidFill>
                <a:latin typeface="Cambria" panose="02040503050406030204" pitchFamily="18" charset="0"/>
              </a:rPr>
              <a:t>Yoho</a:t>
            </a:r>
            <a: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  <a:t> Columbia Británica</a:t>
            </a:r>
            <a:endParaRPr lang="en-CA" i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1237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52ECE2C9-46C5-4C3D-934F-F2AD5F2DC8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EE2E0290-2516-4F25-9CB3-53B83C6A77B2}"/>
              </a:ext>
            </a:extLst>
          </p:cNvPr>
          <p:cNvSpPr/>
          <p:nvPr/>
        </p:nvSpPr>
        <p:spPr>
          <a:xfrm>
            <a:off x="8040372" y="141274"/>
            <a:ext cx="4291342" cy="914400"/>
          </a:xfrm>
          <a:prstGeom prst="rect">
            <a:avLst/>
          </a:prstGeom>
          <a:solidFill>
            <a:schemeClr val="bg1"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  <a:t>Parque Nacional  - Lago Esmeralda</a:t>
            </a:r>
          </a:p>
          <a:p>
            <a:pPr algn="ctr"/>
            <a:r>
              <a:rPr lang="es-ES" i="1" dirty="0" err="1">
                <a:solidFill>
                  <a:srgbClr val="002060"/>
                </a:solidFill>
                <a:latin typeface="Cambria" panose="02040503050406030204" pitchFamily="18" charset="0"/>
              </a:rPr>
              <a:t>Yoho</a:t>
            </a:r>
            <a:r>
              <a:rPr lang="es-ES" i="1" dirty="0">
                <a:solidFill>
                  <a:srgbClr val="002060"/>
                </a:solidFill>
                <a:latin typeface="Cambria" panose="02040503050406030204" pitchFamily="18" charset="0"/>
              </a:rPr>
              <a:t> Columbia Británica</a:t>
            </a:r>
            <a:endParaRPr lang="en-CA" i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65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1B36746E-A86D-44FC-AE54-F0EB6C40A2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1A3AB38A-D082-46CA-A3AB-2C7F808E8809}"/>
              </a:ext>
            </a:extLst>
          </p:cNvPr>
          <p:cNvSpPr/>
          <p:nvPr/>
        </p:nvSpPr>
        <p:spPr>
          <a:xfrm>
            <a:off x="8611437" y="361740"/>
            <a:ext cx="3145134" cy="914400"/>
          </a:xfrm>
          <a:prstGeom prst="rect">
            <a:avLst/>
          </a:prstGeom>
          <a:solidFill>
            <a:schemeClr val="bg1"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i="1" dirty="0">
                <a:latin typeface="Cambria" panose="02040503050406030204" pitchFamily="18" charset="0"/>
              </a:rPr>
              <a:t>Lago Maligne en el Parque Nacional Jasper</a:t>
            </a:r>
            <a:endParaRPr lang="en-CA" i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296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751CAE9-80A9-45AB-BB15-6F548991EE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A90954F4-1006-435D-83E1-A4EDF6CC437E}"/>
              </a:ext>
            </a:extLst>
          </p:cNvPr>
          <p:cNvSpPr/>
          <p:nvPr/>
        </p:nvSpPr>
        <p:spPr>
          <a:xfrm>
            <a:off x="9294829" y="339364"/>
            <a:ext cx="2281287" cy="603315"/>
          </a:xfrm>
          <a:prstGeom prst="rect">
            <a:avLst/>
          </a:prstGeom>
          <a:solidFill>
            <a:schemeClr val="bg1"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i="1" dirty="0">
                <a:latin typeface="Cambria" panose="02040503050406030204" pitchFamily="18" charset="0"/>
              </a:rPr>
              <a:t>Banff - ALBERTA</a:t>
            </a:r>
          </a:p>
        </p:txBody>
      </p:sp>
    </p:spTree>
    <p:extLst>
      <p:ext uri="{BB962C8B-B14F-4D97-AF65-F5344CB8AC3E}">
        <p14:creationId xmlns:p14="http://schemas.microsoft.com/office/powerpoint/2010/main" val="29996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2EC7D4AB-70C2-45A3-B39A-BE6F2E3383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A450F4D5-C379-43E5-A06F-D5C3BFAD3FC4}"/>
              </a:ext>
            </a:extLst>
          </p:cNvPr>
          <p:cNvSpPr/>
          <p:nvPr/>
        </p:nvSpPr>
        <p:spPr>
          <a:xfrm>
            <a:off x="9172280" y="565608"/>
            <a:ext cx="2281287" cy="603315"/>
          </a:xfrm>
          <a:prstGeom prst="rect">
            <a:avLst/>
          </a:prstGeom>
          <a:solidFill>
            <a:schemeClr val="bg1"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i="1" dirty="0">
                <a:latin typeface="Cambria" panose="02040503050406030204" pitchFamily="18" charset="0"/>
              </a:rPr>
              <a:t>Banff - ALBERTA</a:t>
            </a:r>
          </a:p>
        </p:txBody>
      </p:sp>
    </p:spTree>
    <p:extLst>
      <p:ext uri="{BB962C8B-B14F-4D97-AF65-F5344CB8AC3E}">
        <p14:creationId xmlns:p14="http://schemas.microsoft.com/office/powerpoint/2010/main" val="299014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745ADAC-72E7-489F-96CC-DB5D1E3C5B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BAC7C61-B10E-47D7-92EA-01E1A247D583}"/>
              </a:ext>
            </a:extLst>
          </p:cNvPr>
          <p:cNvSpPr/>
          <p:nvPr/>
        </p:nvSpPr>
        <p:spPr>
          <a:xfrm>
            <a:off x="9209884" y="422135"/>
            <a:ext cx="2250832" cy="61295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i="1" dirty="0">
                <a:solidFill>
                  <a:schemeClr val="bg1"/>
                </a:solidFill>
                <a:latin typeface="Cambria" panose="02040503050406030204" pitchFamily="18" charset="0"/>
              </a:rPr>
              <a:t>Columbia </a:t>
            </a:r>
            <a:r>
              <a:rPr lang="en-CA" i="1" dirty="0" err="1">
                <a:solidFill>
                  <a:schemeClr val="bg1"/>
                </a:solidFill>
                <a:latin typeface="Cambria" panose="02040503050406030204" pitchFamily="18" charset="0"/>
              </a:rPr>
              <a:t>Británica</a:t>
            </a:r>
            <a:endParaRPr lang="en-CA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3015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3000">
        <p14:ripple/>
      </p:transition>
    </mc:Choice>
    <mc:Fallback>
      <p:transition spd="slow" advClick="0" advTm="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FB27BE14-6464-442D-9A50-E3A279473BC4}"/>
              </a:ext>
            </a:extLst>
          </p:cNvPr>
          <p:cNvSpPr/>
          <p:nvPr/>
        </p:nvSpPr>
        <p:spPr>
          <a:xfrm>
            <a:off x="4833258" y="482320"/>
            <a:ext cx="1949380" cy="713433"/>
          </a:xfrm>
          <a:prstGeom prst="rect">
            <a:avLst/>
          </a:prstGeom>
          <a:solidFill>
            <a:schemeClr val="bg1"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i="1" dirty="0">
                <a:solidFill>
                  <a:schemeClr val="accent5">
                    <a:lumMod val="50000"/>
                  </a:schemeClr>
                </a:solidFill>
                <a:latin typeface="Cambria" panose="02040503050406030204" pitchFamily="18" charset="0"/>
              </a:rPr>
              <a:t>Banff - ALBERTA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316635E5-B9FB-4295-AD56-06F57420CB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6269C6CB-B638-483A-A027-FC52A5D13A14}"/>
              </a:ext>
            </a:extLst>
          </p:cNvPr>
          <p:cNvSpPr/>
          <p:nvPr/>
        </p:nvSpPr>
        <p:spPr>
          <a:xfrm>
            <a:off x="9417378" y="0"/>
            <a:ext cx="2620651" cy="791852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/>
              <a:t> Scarborough Bluffs -ONTARIO</a:t>
            </a:r>
          </a:p>
        </p:txBody>
      </p:sp>
    </p:spTree>
    <p:extLst>
      <p:ext uri="{BB962C8B-B14F-4D97-AF65-F5344CB8AC3E}">
        <p14:creationId xmlns:p14="http://schemas.microsoft.com/office/powerpoint/2010/main" val="1288715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6E1B52F8-2026-413C-A990-E4208F357A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10C40C7C-9DD7-404D-ABD9-82D06D622AA2}"/>
              </a:ext>
            </a:extLst>
          </p:cNvPr>
          <p:cNvSpPr/>
          <p:nvPr/>
        </p:nvSpPr>
        <p:spPr>
          <a:xfrm>
            <a:off x="9023421" y="180870"/>
            <a:ext cx="2773344" cy="823966"/>
          </a:xfrm>
          <a:prstGeom prst="rect">
            <a:avLst/>
          </a:prstGeom>
          <a:solidFill>
            <a:schemeClr val="bg1"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i="1" dirty="0">
                <a:solidFill>
                  <a:schemeClr val="bg1"/>
                </a:solidFill>
                <a:latin typeface="Cambria" panose="02040503050406030204" pitchFamily="18" charset="0"/>
              </a:rPr>
              <a:t>Niagara Fall - ONTARIO</a:t>
            </a:r>
          </a:p>
        </p:txBody>
      </p:sp>
    </p:spTree>
    <p:extLst>
      <p:ext uri="{BB962C8B-B14F-4D97-AF65-F5344CB8AC3E}">
        <p14:creationId xmlns:p14="http://schemas.microsoft.com/office/powerpoint/2010/main" val="251287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F6B3F2DB-3E1E-4161-8C80-0DD297CE3F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80387"/>
            <a:ext cx="12192000" cy="7142668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7041094A-D875-41FF-A668-11FE3E2A1E50}"/>
              </a:ext>
            </a:extLst>
          </p:cNvPr>
          <p:cNvSpPr/>
          <p:nvPr/>
        </p:nvSpPr>
        <p:spPr>
          <a:xfrm>
            <a:off x="9023421" y="90435"/>
            <a:ext cx="2773344" cy="823966"/>
          </a:xfrm>
          <a:prstGeom prst="rect">
            <a:avLst/>
          </a:prstGeom>
          <a:solidFill>
            <a:schemeClr val="bg1"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i="1" dirty="0">
                <a:solidFill>
                  <a:srgbClr val="002060"/>
                </a:solidFill>
                <a:latin typeface="Cambria" panose="02040503050406030204" pitchFamily="18" charset="0"/>
              </a:rPr>
              <a:t>Niagara Fall - ONTARIO</a:t>
            </a:r>
          </a:p>
        </p:txBody>
      </p:sp>
    </p:spTree>
    <p:extLst>
      <p:ext uri="{BB962C8B-B14F-4D97-AF65-F5344CB8AC3E}">
        <p14:creationId xmlns:p14="http://schemas.microsoft.com/office/powerpoint/2010/main" val="2017935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000">
        <p14:ripple/>
      </p:transition>
    </mc:Choice>
    <mc:Fallback>
      <p:transition spd="slow" advClick="0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A0A90CC-648A-4F7E-853C-93588D62F6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6D74BC46-FE3A-4A95-9518-A21ECB53A540}"/>
              </a:ext>
            </a:extLst>
          </p:cNvPr>
          <p:cNvSpPr/>
          <p:nvPr/>
        </p:nvSpPr>
        <p:spPr>
          <a:xfrm>
            <a:off x="8872696" y="331596"/>
            <a:ext cx="2773344" cy="823966"/>
          </a:xfrm>
          <a:prstGeom prst="rect">
            <a:avLst/>
          </a:prstGeom>
          <a:solidFill>
            <a:schemeClr val="bg1"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i="1" dirty="0">
                <a:solidFill>
                  <a:schemeClr val="bg1"/>
                </a:solidFill>
                <a:latin typeface="Cambria" panose="02040503050406030204" pitchFamily="18" charset="0"/>
              </a:rPr>
              <a:t>Niagara Fall - ONTARIO</a:t>
            </a:r>
          </a:p>
        </p:txBody>
      </p:sp>
    </p:spTree>
    <p:extLst>
      <p:ext uri="{BB962C8B-B14F-4D97-AF65-F5344CB8AC3E}">
        <p14:creationId xmlns:p14="http://schemas.microsoft.com/office/powerpoint/2010/main" val="3971957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9890E4D7-81AD-4274-8D10-517488A9C0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9BCCE43D-1913-4E1D-9A21-DCF3A03BE943}"/>
              </a:ext>
            </a:extLst>
          </p:cNvPr>
          <p:cNvSpPr/>
          <p:nvPr/>
        </p:nvSpPr>
        <p:spPr>
          <a:xfrm>
            <a:off x="2019719" y="1557494"/>
            <a:ext cx="1818751" cy="562708"/>
          </a:xfrm>
          <a:prstGeom prst="rect">
            <a:avLst/>
          </a:prstGeom>
          <a:solidFill>
            <a:schemeClr val="bg1"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i="1" dirty="0">
                <a:solidFill>
                  <a:schemeClr val="bg1"/>
                </a:solidFill>
                <a:latin typeface="Cambria" panose="02040503050406030204" pitchFamily="18" charset="0"/>
              </a:rPr>
              <a:t>Niagara Fall - ONTARIO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67CED609-3620-4BF2-B6C1-C9F9D337A50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E6C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283E45A-05CF-4BB8-A74F-C344F3D5C19C}"/>
              </a:ext>
            </a:extLst>
          </p:cNvPr>
          <p:cNvSpPr txBox="1"/>
          <p:nvPr/>
        </p:nvSpPr>
        <p:spPr>
          <a:xfrm>
            <a:off x="4083113" y="1321806"/>
            <a:ext cx="34467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4000" dirty="0">
                <a:solidFill>
                  <a:schemeClr val="accent6">
                    <a:lumMod val="20000"/>
                    <a:lumOff val="80000"/>
                  </a:schemeClr>
                </a:solidFill>
                <a:latin typeface="Great Vibes" panose="02000507080000020002" pitchFamily="2" charset="0"/>
              </a:rPr>
              <a:t>inesgaret@gmail.com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B68D0D2C-854B-47AE-AF77-CBA47951AC18}"/>
              </a:ext>
            </a:extLst>
          </p:cNvPr>
          <p:cNvSpPr txBox="1"/>
          <p:nvPr/>
        </p:nvSpPr>
        <p:spPr>
          <a:xfrm>
            <a:off x="2013626" y="2937753"/>
            <a:ext cx="8900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Cambria" panose="02040503050406030204" pitchFamily="18" charset="0"/>
              </a:rPr>
              <a:t>Todos los derechos de autor © pertenecen a los respectivos artistas / fotógrafos</a:t>
            </a:r>
            <a:endParaRPr lang="en-CA" dirty="0">
              <a:solidFill>
                <a:schemeClr val="accent6">
                  <a:lumMod val="20000"/>
                  <a:lumOff val="8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85B51978-0883-4B88-B658-F5E272CEDC08}"/>
              </a:ext>
            </a:extLst>
          </p:cNvPr>
          <p:cNvSpPr txBox="1"/>
          <p:nvPr/>
        </p:nvSpPr>
        <p:spPr>
          <a:xfrm>
            <a:off x="4231533" y="3667328"/>
            <a:ext cx="29113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Cambria" panose="02040503050406030204" pitchFamily="18" charset="0"/>
              </a:rPr>
              <a:t>Sin fines de </a:t>
            </a:r>
            <a:r>
              <a:rPr lang="en-CA" i="1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Cambria" panose="02040503050406030204" pitchFamily="18" charset="0"/>
              </a:rPr>
              <a:t>lucro</a:t>
            </a:r>
            <a:r>
              <a:rPr lang="en-CA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Cambria" panose="02040503050406030204" pitchFamily="18" charset="0"/>
              </a:rPr>
              <a:t> - </a:t>
            </a:r>
            <a:r>
              <a:rPr lang="en-CA" i="1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Cambria" panose="02040503050406030204" pitchFamily="18" charset="0"/>
              </a:rPr>
              <a:t>Nonprofit</a:t>
            </a:r>
            <a:endParaRPr lang="en-CA" i="1" dirty="0">
              <a:solidFill>
                <a:schemeClr val="accent6">
                  <a:lumMod val="20000"/>
                  <a:lumOff val="80000"/>
                </a:schemeClr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064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2000">
        <p14:ripple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3" grpId="0"/>
      <p:bldP spid="1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83F97AB-0D0C-4F94-A220-0C0BD816C8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64EB7125-13A1-4EB9-BB94-6B17316A9E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053DCF21-2A6A-45C4-BFEF-45DB72E3A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59E3331A-6049-4E7D-BE1C-F1D4C15359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FF7C2C3-1DD5-402F-A566-C7BA2D4452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D7FDF62B-4301-46CE-A075-263C66430B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846DD898-1D04-4EC1-9E49-685045A593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4DE18189-9EF3-4894-B03D-EB22BCAF38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C5CEB7A3-7CF6-494D-8456-6C4BCD1D64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CB87A0B3-0CE0-4FA6-A1A8-83E179BCD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B92B4A15-924E-4BC3-A088-23DD81A465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0598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966</TotalTime>
  <Words>159</Words>
  <Application>Microsoft Office PowerPoint</Application>
  <PresentationFormat>Panorámica</PresentationFormat>
  <Paragraphs>37</Paragraphs>
  <Slides>28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6" baseType="lpstr">
      <vt:lpstr>Britannic Bold</vt:lpstr>
      <vt:lpstr>Great Vibes</vt:lpstr>
      <vt:lpstr>Arial</vt:lpstr>
      <vt:lpstr>Kristen ITC</vt:lpstr>
      <vt:lpstr>Calibri Light</vt:lpstr>
      <vt:lpstr>Cambria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40</cp:revision>
  <dcterms:created xsi:type="dcterms:W3CDTF">2021-04-12T02:55:01Z</dcterms:created>
  <dcterms:modified xsi:type="dcterms:W3CDTF">2021-04-19T21:29:23Z</dcterms:modified>
</cp:coreProperties>
</file>