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3" autoAdjust="0"/>
    <p:restoredTop sz="94660"/>
  </p:normalViewPr>
  <p:slideViewPr>
    <p:cSldViewPr snapToGrid="0">
      <p:cViewPr varScale="1">
        <p:scale>
          <a:sx n="61" d="100"/>
          <a:sy n="61" d="100"/>
        </p:scale>
        <p:origin x="60" y="6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8EEC3-41BC-471B-BCCE-FC6613CD99B1}" type="datetimeFigureOut">
              <a:rPr lang="es-CO" smtClean="0"/>
              <a:t>03/12/2016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1FC8E-630D-4383-BD6D-AEF6D5E5E92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85191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8EEC3-41BC-471B-BCCE-FC6613CD99B1}" type="datetimeFigureOut">
              <a:rPr lang="es-CO" smtClean="0"/>
              <a:t>03/12/2016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1FC8E-630D-4383-BD6D-AEF6D5E5E92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9313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8EEC3-41BC-471B-BCCE-FC6613CD99B1}" type="datetimeFigureOut">
              <a:rPr lang="es-CO" smtClean="0"/>
              <a:t>03/12/2016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1FC8E-630D-4383-BD6D-AEF6D5E5E92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15642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8EEC3-41BC-471B-BCCE-FC6613CD99B1}" type="datetimeFigureOut">
              <a:rPr lang="es-CO" smtClean="0"/>
              <a:t>03/12/2016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1FC8E-630D-4383-BD6D-AEF6D5E5E92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00242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8EEC3-41BC-471B-BCCE-FC6613CD99B1}" type="datetimeFigureOut">
              <a:rPr lang="es-CO" smtClean="0"/>
              <a:t>03/12/2016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1FC8E-630D-4383-BD6D-AEF6D5E5E92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5396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8EEC3-41BC-471B-BCCE-FC6613CD99B1}" type="datetimeFigureOut">
              <a:rPr lang="es-CO" smtClean="0"/>
              <a:t>03/12/2016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1FC8E-630D-4383-BD6D-AEF6D5E5E92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11890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8EEC3-41BC-471B-BCCE-FC6613CD99B1}" type="datetimeFigureOut">
              <a:rPr lang="es-CO" smtClean="0"/>
              <a:t>03/12/2016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1FC8E-630D-4383-BD6D-AEF6D5E5E92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22091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8EEC3-41BC-471B-BCCE-FC6613CD99B1}" type="datetimeFigureOut">
              <a:rPr lang="es-CO" smtClean="0"/>
              <a:t>03/12/2016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1FC8E-630D-4383-BD6D-AEF6D5E5E92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857423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8EEC3-41BC-471B-BCCE-FC6613CD99B1}" type="datetimeFigureOut">
              <a:rPr lang="es-CO" smtClean="0"/>
              <a:t>03/12/2016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1FC8E-630D-4383-BD6D-AEF6D5E5E92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737254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8EEC3-41BC-471B-BCCE-FC6613CD99B1}" type="datetimeFigureOut">
              <a:rPr lang="es-CO" smtClean="0"/>
              <a:t>03/12/2016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1FC8E-630D-4383-BD6D-AEF6D5E5E92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50775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8EEC3-41BC-471B-BCCE-FC6613CD99B1}" type="datetimeFigureOut">
              <a:rPr lang="es-CO" smtClean="0"/>
              <a:t>03/12/2016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1FC8E-630D-4383-BD6D-AEF6D5E5E92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507921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2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B8EEC3-41BC-471B-BCCE-FC6613CD99B1}" type="datetimeFigureOut">
              <a:rPr lang="es-CO" smtClean="0"/>
              <a:t>03/12/2016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11FC8E-630D-4383-BD6D-AEF6D5E5E92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72406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40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9.png"/><Relationship Id="rId10" Type="http://schemas.openxmlformats.org/officeDocument/2006/relationships/image" Target="../media/image8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575301" y="840760"/>
            <a:ext cx="7041397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El </a:t>
            </a:r>
            <a:r>
              <a:rPr lang="es-CO" i="1" dirty="0" err="1"/>
              <a:t>Uadi</a:t>
            </a:r>
            <a:r>
              <a:rPr lang="es-CO" i="1" dirty="0"/>
              <a:t> </a:t>
            </a:r>
            <a:r>
              <a:rPr lang="es-CO" i="1" dirty="0" err="1"/>
              <a:t>Rum</a:t>
            </a:r>
            <a:r>
              <a:rPr lang="es-CO" i="1" dirty="0"/>
              <a:t> o </a:t>
            </a:r>
            <a:r>
              <a:rPr lang="es-CO" i="1" dirty="0" err="1"/>
              <a:t>Wadi</a:t>
            </a:r>
            <a:r>
              <a:rPr lang="es-CO" i="1" dirty="0"/>
              <a:t> </a:t>
            </a:r>
            <a:r>
              <a:rPr lang="es-CO" i="1" dirty="0" err="1"/>
              <a:t>Rum</a:t>
            </a:r>
            <a:r>
              <a:rPr lang="es-CO" i="1" dirty="0"/>
              <a:t>, también conocido como el Valle de la Luna, es un valle desértico situado </a:t>
            </a:r>
            <a:r>
              <a:rPr lang="es-CO" i="1" dirty="0" smtClean="0"/>
              <a:t>en </a:t>
            </a:r>
            <a:r>
              <a:rPr lang="es-CO" i="1" dirty="0"/>
              <a:t>una región montañosa formada por granito y arenisca en el sur de Jordania, 60 km al este-nordeste de </a:t>
            </a:r>
            <a:r>
              <a:rPr lang="es-CO" i="1" dirty="0" err="1"/>
              <a:t>Aqaba</a:t>
            </a:r>
            <a:r>
              <a:rPr lang="es-CO" i="1" dirty="0"/>
              <a:t>. Es el </a:t>
            </a:r>
            <a:r>
              <a:rPr lang="es-CO" i="1" dirty="0" err="1"/>
              <a:t>uadi</a:t>
            </a:r>
            <a:r>
              <a:rPr lang="es-CO" i="1" dirty="0"/>
              <a:t> más largo de Jordania. El nombre </a:t>
            </a:r>
            <a:r>
              <a:rPr lang="es-CO" i="1" dirty="0" err="1"/>
              <a:t>rum</a:t>
            </a:r>
            <a:r>
              <a:rPr lang="es-CO" i="1" dirty="0"/>
              <a:t> significa "alto" o "elevado" en idioma </a:t>
            </a:r>
            <a:r>
              <a:rPr lang="es-CO" i="1" dirty="0" smtClean="0"/>
              <a:t>arameo. </a:t>
            </a:r>
            <a:r>
              <a:rPr lang="es-CO" i="1" dirty="0"/>
              <a:t>El punto más elevado de </a:t>
            </a:r>
            <a:r>
              <a:rPr lang="es-CO" i="1" dirty="0" err="1"/>
              <a:t>Uadi</a:t>
            </a:r>
            <a:r>
              <a:rPr lang="es-CO" i="1" dirty="0"/>
              <a:t> </a:t>
            </a:r>
            <a:r>
              <a:rPr lang="es-CO" i="1" dirty="0" err="1"/>
              <a:t>Rum</a:t>
            </a:r>
            <a:r>
              <a:rPr lang="es-CO" i="1" dirty="0"/>
              <a:t> es el monte </a:t>
            </a:r>
            <a:r>
              <a:rPr lang="es-CO" i="1" dirty="0" err="1"/>
              <a:t>Jabal</a:t>
            </a:r>
            <a:r>
              <a:rPr lang="es-CO" i="1" dirty="0"/>
              <a:t> </a:t>
            </a:r>
            <a:r>
              <a:rPr lang="es-CO" i="1" dirty="0" err="1"/>
              <a:t>Umm</a:t>
            </a:r>
            <a:r>
              <a:rPr lang="es-CO" i="1" dirty="0"/>
              <a:t> ad </a:t>
            </a:r>
            <a:r>
              <a:rPr lang="es-CO" i="1" dirty="0" err="1" smtClean="0"/>
              <a:t>Dami</a:t>
            </a:r>
            <a:r>
              <a:rPr lang="es-CO" i="1" dirty="0" smtClean="0"/>
              <a:t>. El </a:t>
            </a:r>
            <a:r>
              <a:rPr lang="es-CO" i="1" dirty="0"/>
              <a:t>área protegida de </a:t>
            </a:r>
            <a:r>
              <a:rPr lang="es-CO" i="1" dirty="0" err="1"/>
              <a:t>Uadi</a:t>
            </a:r>
            <a:r>
              <a:rPr lang="es-CO" i="1" dirty="0"/>
              <a:t> </a:t>
            </a:r>
            <a:r>
              <a:rPr lang="es-CO" i="1" dirty="0" err="1"/>
              <a:t>Rum</a:t>
            </a:r>
            <a:r>
              <a:rPr lang="es-CO" i="1" dirty="0"/>
              <a:t> es el primer sitio mixto declarado Patrimonio de la Humanidad (2011) por la Unesco en Jordania.</a:t>
            </a:r>
          </a:p>
          <a:p>
            <a:pPr algn="ctr"/>
            <a:r>
              <a:rPr lang="es-CO" i="1" dirty="0" err="1"/>
              <a:t>Uadi</a:t>
            </a:r>
            <a:r>
              <a:rPr lang="es-CO" i="1" dirty="0"/>
              <a:t> </a:t>
            </a:r>
            <a:r>
              <a:rPr lang="es-CO" i="1" dirty="0" err="1"/>
              <a:t>Rum</a:t>
            </a:r>
            <a:r>
              <a:rPr lang="es-CO" i="1" dirty="0"/>
              <a:t> ha estado habitado desde la Prehistoria por diversas culturas, incluidos los nabateos, que han dejado su impronta en los petroglifos. Desde 2007, habitan el desierto varias tribus de beduinos</a:t>
            </a:r>
            <a:r>
              <a:rPr lang="es-CO" i="1" dirty="0" smtClean="0"/>
              <a:t>.</a:t>
            </a:r>
          </a:p>
          <a:p>
            <a:pPr algn="ctr"/>
            <a:r>
              <a:rPr lang="es-CO" i="1" dirty="0"/>
              <a:t>La belleza general de este paraje se ve interrumpida por paisajes difíciles de creer como el Valle de la Luna, un espacio conformado por profundos cañones, pozos de agua e imágenes talladas por antiguas civilizaciones en sus rocas. En 2011, la UNESCO declarada este área protegida Patrimonio de la Humanidad</a:t>
            </a:r>
            <a:r>
              <a:rPr lang="es-CO" i="1" dirty="0" smtClean="0"/>
              <a:t>.</a:t>
            </a:r>
          </a:p>
          <a:p>
            <a:pPr algn="ctr"/>
            <a:endParaRPr lang="es-CO" dirty="0"/>
          </a:p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Danza Árabe</a:t>
            </a:r>
            <a:endParaRPr lang="es-CO" dirty="0"/>
          </a:p>
        </p:txBody>
      </p:sp>
      <p:pic>
        <p:nvPicPr>
          <p:cNvPr id="5" name="danza_arabe_music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881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0073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1553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4529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0612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4959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9041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6682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8465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2532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1606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4535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3684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6103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5326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3647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4618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7552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4875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2378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9911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6595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2476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9454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96130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8108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2132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3365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0693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99593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10541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15408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96938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9492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4912" y="0"/>
            <a:ext cx="123269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84529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03375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24566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07613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75228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37379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1405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65491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2873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04343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45736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82831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8115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81485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27274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56499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77329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69496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24048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99856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02934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81466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32623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75553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2478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97402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74677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43035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65030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70318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31716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51151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10291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72425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13744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61517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355375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544995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81503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89572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115374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161211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224</Words>
  <Application>Microsoft Office PowerPoint</Application>
  <PresentationFormat>Panorámica</PresentationFormat>
  <Paragraphs>9</Paragraphs>
  <Slides>77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77</vt:i4>
      </vt:variant>
    </vt:vector>
  </HeadingPairs>
  <TitlesOfParts>
    <vt:vector size="83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10</cp:revision>
  <dcterms:created xsi:type="dcterms:W3CDTF">2016-11-27T03:50:26Z</dcterms:created>
  <dcterms:modified xsi:type="dcterms:W3CDTF">2016-12-03T13:00:43Z</dcterms:modified>
</cp:coreProperties>
</file>