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3" r:id="rId7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0" autoAdjust="0"/>
    <p:restoredTop sz="94660"/>
  </p:normalViewPr>
  <p:slideViewPr>
    <p:cSldViewPr snapToGrid="0">
      <p:cViewPr varScale="1">
        <p:scale>
          <a:sx n="59" d="100"/>
          <a:sy n="59" d="100"/>
        </p:scale>
        <p:origin x="54" y="6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B98A-847B-4D09-9E60-A634E6C4AB7C}" type="datetimeFigureOut">
              <a:rPr lang="es-CO" smtClean="0"/>
              <a:t>12/10/2016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2EBF5-DB95-4EC5-9212-3478FF62817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652249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B98A-847B-4D09-9E60-A634E6C4AB7C}" type="datetimeFigureOut">
              <a:rPr lang="es-CO" smtClean="0"/>
              <a:t>12/10/2016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2EBF5-DB95-4EC5-9212-3478FF62817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6088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B98A-847B-4D09-9E60-A634E6C4AB7C}" type="datetimeFigureOut">
              <a:rPr lang="es-CO" smtClean="0"/>
              <a:t>12/10/2016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2EBF5-DB95-4EC5-9212-3478FF62817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49512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B98A-847B-4D09-9E60-A634E6C4AB7C}" type="datetimeFigureOut">
              <a:rPr lang="es-CO" smtClean="0"/>
              <a:t>12/10/2016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2EBF5-DB95-4EC5-9212-3478FF62817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18836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B98A-847B-4D09-9E60-A634E6C4AB7C}" type="datetimeFigureOut">
              <a:rPr lang="es-CO" smtClean="0"/>
              <a:t>12/10/2016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2EBF5-DB95-4EC5-9212-3478FF62817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82014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B98A-847B-4D09-9E60-A634E6C4AB7C}" type="datetimeFigureOut">
              <a:rPr lang="es-CO" smtClean="0"/>
              <a:t>12/10/2016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2EBF5-DB95-4EC5-9212-3478FF62817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667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B98A-847B-4D09-9E60-A634E6C4AB7C}" type="datetimeFigureOut">
              <a:rPr lang="es-CO" smtClean="0"/>
              <a:t>12/10/2016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2EBF5-DB95-4EC5-9212-3478FF62817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92093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B98A-847B-4D09-9E60-A634E6C4AB7C}" type="datetimeFigureOut">
              <a:rPr lang="es-CO" smtClean="0"/>
              <a:t>12/10/2016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2EBF5-DB95-4EC5-9212-3478FF62817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9958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B98A-847B-4D09-9E60-A634E6C4AB7C}" type="datetimeFigureOut">
              <a:rPr lang="es-CO" smtClean="0"/>
              <a:t>12/10/2016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2EBF5-DB95-4EC5-9212-3478FF62817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88077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B98A-847B-4D09-9E60-A634E6C4AB7C}" type="datetimeFigureOut">
              <a:rPr lang="es-CO" smtClean="0"/>
              <a:t>12/10/2016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2EBF5-DB95-4EC5-9212-3478FF62817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23631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B98A-847B-4D09-9E60-A634E6C4AB7C}" type="datetimeFigureOut">
              <a:rPr lang="es-CO" smtClean="0"/>
              <a:t>12/10/2016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2EBF5-DB95-4EC5-9212-3478FF62817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28252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811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FBB98A-847B-4D09-9E60-A634E6C4AB7C}" type="datetimeFigureOut">
              <a:rPr lang="es-CO" smtClean="0"/>
              <a:t>12/10/2016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12EBF5-DB95-4EC5-9212-3478FF62817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69773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749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9.png"/><Relationship Id="rId10" Type="http://schemas.openxmlformats.org/officeDocument/2006/relationships/image" Target="../media/image8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604210" y="751344"/>
            <a:ext cx="932046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/>
              <a:t>El desierto de </a:t>
            </a:r>
            <a:r>
              <a:rPr lang="es-CO" b="1" i="1" dirty="0" err="1"/>
              <a:t>Thar</a:t>
            </a:r>
            <a:r>
              <a:rPr lang="es-CO" i="1" dirty="0"/>
              <a:t>, también conocido como el gran desierto indio, es una extensa región de desierto arenoso situada al noroeste de India y al este de Pakistán. Este desierto limita al noroeste con el río </a:t>
            </a:r>
            <a:r>
              <a:rPr lang="es-CO" i="1" dirty="0" err="1"/>
              <a:t>Sutlej</a:t>
            </a:r>
            <a:r>
              <a:rPr lang="es-CO" i="1" dirty="0"/>
              <a:t>, al este con la cordillera </a:t>
            </a:r>
            <a:r>
              <a:rPr lang="es-CO" i="1" dirty="0" err="1"/>
              <a:t>Aravalli</a:t>
            </a:r>
            <a:r>
              <a:rPr lang="es-CO" i="1" dirty="0"/>
              <a:t>, al sur con el pantano de agua salada conocido como </a:t>
            </a:r>
            <a:r>
              <a:rPr lang="es-CO" i="1" dirty="0" err="1"/>
              <a:t>Rann</a:t>
            </a:r>
            <a:r>
              <a:rPr lang="es-CO" i="1" dirty="0"/>
              <a:t> de </a:t>
            </a:r>
            <a:r>
              <a:rPr lang="es-CO" i="1" dirty="0" err="1"/>
              <a:t>Kutch</a:t>
            </a:r>
            <a:r>
              <a:rPr lang="es-CO" i="1" dirty="0"/>
              <a:t> y al oeste con la llanura del río Sind (o </a:t>
            </a:r>
            <a:r>
              <a:rPr lang="es-CO" i="1" dirty="0" err="1"/>
              <a:t>Ιndo</a:t>
            </a:r>
            <a:r>
              <a:rPr lang="es-CO" i="1" dirty="0"/>
              <a:t>). Situado principalmente en el estado de </a:t>
            </a:r>
            <a:r>
              <a:rPr lang="es-CO" i="1" dirty="0" err="1"/>
              <a:t>Rāyasthān</a:t>
            </a:r>
            <a:r>
              <a:rPr lang="es-CO" i="1" dirty="0"/>
              <a:t>, en la India, el desierto de </a:t>
            </a:r>
            <a:r>
              <a:rPr lang="es-CO" i="1" dirty="0" err="1"/>
              <a:t>Thar</a:t>
            </a:r>
            <a:r>
              <a:rPr lang="es-CO" i="1" dirty="0"/>
              <a:t> tiene una longitud de alrededor de 805 km y una anchura de 485 km aproximadamente.</a:t>
            </a:r>
          </a:p>
          <a:p>
            <a:pPr algn="ctr"/>
            <a:r>
              <a:rPr lang="es-CO" i="1" dirty="0"/>
              <a:t>El terreno lo forman colinas de arena onduladas, entre las que hay vegetación dispersa y elevaciones rocosas. La altitud varía entre los 457 m en las cumbres más bajas de los </a:t>
            </a:r>
            <a:r>
              <a:rPr lang="es-CO" i="1" dirty="0" err="1"/>
              <a:t>Aravallis</a:t>
            </a:r>
            <a:r>
              <a:rPr lang="es-CO" i="1" dirty="0"/>
              <a:t>, y los 61 m cerca de </a:t>
            </a:r>
            <a:r>
              <a:rPr lang="es-CO" i="1" dirty="0" err="1"/>
              <a:t>Rann</a:t>
            </a:r>
            <a:r>
              <a:rPr lang="es-CO" i="1" dirty="0"/>
              <a:t> de </a:t>
            </a:r>
            <a:r>
              <a:rPr lang="es-CO" i="1" dirty="0" err="1"/>
              <a:t>Kachch</a:t>
            </a:r>
            <a:r>
              <a:rPr lang="es-CO" i="1" dirty="0"/>
              <a:t>. La media de precipitaciones, casi todas en forma de chaparrones, oscila entre los 127 y los 254 mm al año durante la estación del monzón </a:t>
            </a:r>
          </a:p>
          <a:p>
            <a:pPr algn="ctr"/>
            <a:r>
              <a:rPr lang="es-CO" i="1" dirty="0"/>
              <a:t>El Desierto de </a:t>
            </a:r>
            <a:r>
              <a:rPr lang="es-CO" i="1" dirty="0" err="1"/>
              <a:t>Thar</a:t>
            </a:r>
            <a:r>
              <a:rPr lang="es-CO" i="1" dirty="0"/>
              <a:t>, es una interminable extensión de arena caliente, que reviste un área de unos 446.000 km². El Desierto de </a:t>
            </a:r>
            <a:r>
              <a:rPr lang="es-CO" i="1" dirty="0" err="1"/>
              <a:t>Thar</a:t>
            </a:r>
            <a:r>
              <a:rPr lang="es-CO" i="1" dirty="0"/>
              <a:t> toca cuatro estados de la India, aunque la mayor parte se encuentra en </a:t>
            </a:r>
            <a:r>
              <a:rPr lang="es-CO" i="1" dirty="0" err="1"/>
              <a:t>Rajasthan</a:t>
            </a:r>
            <a:r>
              <a:rPr lang="es-CO" i="1" dirty="0"/>
              <a:t> occidental y en la región pakistaní del </a:t>
            </a:r>
            <a:r>
              <a:rPr lang="es-CO" i="1" dirty="0" err="1"/>
              <a:t>Sindh</a:t>
            </a:r>
            <a:r>
              <a:rPr lang="es-CO" i="1" dirty="0"/>
              <a:t>. El nombre del desierto deriva de la palabra </a:t>
            </a:r>
            <a:r>
              <a:rPr lang="es-CO" i="1" dirty="0" err="1"/>
              <a:t>Thul</a:t>
            </a:r>
            <a:r>
              <a:rPr lang="es-CO" i="1" dirty="0"/>
              <a:t>, que indica las dunas de arena presentes en la región en las lenguas locales. Con un promedio de 100-500 milímetros de lluvia debida al predominio de vientos particularmente secos, el </a:t>
            </a:r>
            <a:r>
              <a:rPr lang="es-CO" i="1" dirty="0" err="1"/>
              <a:t>Thar</a:t>
            </a:r>
            <a:r>
              <a:rPr lang="es-CO" i="1" dirty="0"/>
              <a:t> es en gran parte una región quemada por el sol y golpeada por vientos fuertes dónde los únicos paisajes son las dunas de arena, las piedras y la poca vegetación.</a:t>
            </a:r>
          </a:p>
          <a:p>
            <a:pPr algn="ctr"/>
            <a:endParaRPr lang="es-CO" i="1" dirty="0"/>
          </a:p>
        </p:txBody>
      </p:sp>
      <p:sp>
        <p:nvSpPr>
          <p:cNvPr id="3" name="CuadroTexto 2"/>
          <p:cNvSpPr txBox="1"/>
          <p:nvPr/>
        </p:nvSpPr>
        <p:spPr>
          <a:xfrm>
            <a:off x="5117431" y="5552658"/>
            <a:ext cx="195713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Música Árabe relajante</a:t>
            </a:r>
            <a:endParaRPr lang="es-CO" sz="1000" b="1" i="1" dirty="0"/>
          </a:p>
        </p:txBody>
      </p:sp>
      <p:pic>
        <p:nvPicPr>
          <p:cNvPr id="5" name="musica_arabe_relajante_relajacion_relaxing_music_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539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120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96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999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194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955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663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654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739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382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33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436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878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122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626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156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06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87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75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096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115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043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35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4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703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556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512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81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496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286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068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228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711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961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909011" y="6288505"/>
            <a:ext cx="8502316" cy="35292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5384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788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379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41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991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532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6464"/>
            <a:ext cx="12192000" cy="7034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209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582779" y="6513095"/>
            <a:ext cx="7138737" cy="11229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22894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21642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181726" y="5983705"/>
            <a:ext cx="7940842" cy="401053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79481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62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2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41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3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967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919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961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167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37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891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077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019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451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832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34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556084" y="6336632"/>
            <a:ext cx="9208168" cy="160421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36839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1620253" y="6128084"/>
            <a:ext cx="1042736" cy="320842"/>
          </a:xfrm>
          <a:prstGeom prst="cloud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9708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087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420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654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531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61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299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121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175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845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564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41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Nube 3"/>
          <p:cNvSpPr/>
          <p:nvPr/>
        </p:nvSpPr>
        <p:spPr>
          <a:xfrm>
            <a:off x="9160042" y="6160168"/>
            <a:ext cx="1716505" cy="320843"/>
          </a:xfrm>
          <a:prstGeom prst="cloud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4324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820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491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494508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305447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331</Words>
  <Application>Microsoft Office PowerPoint</Application>
  <PresentationFormat>Panorámica</PresentationFormat>
  <Paragraphs>8</Paragraphs>
  <Slides>76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82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15</cp:revision>
  <dcterms:created xsi:type="dcterms:W3CDTF">2016-10-10T21:04:17Z</dcterms:created>
  <dcterms:modified xsi:type="dcterms:W3CDTF">2016-10-12T14:28:05Z</dcterms:modified>
</cp:coreProperties>
</file>