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2"/>
  </p:notesMasterIdLst>
  <p:sldIdLst>
    <p:sldId id="438" r:id="rId3"/>
    <p:sldId id="448" r:id="rId4"/>
    <p:sldId id="315" r:id="rId5"/>
    <p:sldId id="332" r:id="rId6"/>
    <p:sldId id="333" r:id="rId7"/>
    <p:sldId id="296" r:id="rId8"/>
    <p:sldId id="291" r:id="rId9"/>
    <p:sldId id="327" r:id="rId10"/>
    <p:sldId id="341" r:id="rId11"/>
    <p:sldId id="441" r:id="rId12"/>
    <p:sldId id="339" r:id="rId13"/>
    <p:sldId id="328" r:id="rId14"/>
    <p:sldId id="330" r:id="rId15"/>
    <p:sldId id="331" r:id="rId16"/>
    <p:sldId id="442" r:id="rId17"/>
    <p:sldId id="338" r:id="rId18"/>
    <p:sldId id="343" r:id="rId19"/>
    <p:sldId id="425" r:id="rId20"/>
    <p:sldId id="346" r:id="rId21"/>
    <p:sldId id="347" r:id="rId22"/>
    <p:sldId id="348" r:id="rId23"/>
    <p:sldId id="342" r:id="rId24"/>
    <p:sldId id="374" r:id="rId25"/>
    <p:sldId id="443" r:id="rId26"/>
    <p:sldId id="426" r:id="rId27"/>
    <p:sldId id="351" r:id="rId28"/>
    <p:sldId id="357" r:id="rId29"/>
    <p:sldId id="427" r:id="rId30"/>
    <p:sldId id="362" r:id="rId31"/>
    <p:sldId id="446" r:id="rId32"/>
    <p:sldId id="375" r:id="rId33"/>
    <p:sldId id="386" r:id="rId34"/>
    <p:sldId id="378" r:id="rId35"/>
    <p:sldId id="379" r:id="rId36"/>
    <p:sldId id="380" r:id="rId37"/>
    <p:sldId id="382" r:id="rId38"/>
    <p:sldId id="433" r:id="rId39"/>
    <p:sldId id="383" r:id="rId40"/>
    <p:sldId id="336" r:id="rId41"/>
    <p:sldId id="389" r:id="rId42"/>
    <p:sldId id="388" r:id="rId43"/>
    <p:sldId id="393" r:id="rId44"/>
    <p:sldId id="397" r:id="rId45"/>
    <p:sldId id="398" r:id="rId46"/>
    <p:sldId id="445" r:id="rId47"/>
    <p:sldId id="406" r:id="rId48"/>
    <p:sldId id="407" r:id="rId49"/>
    <p:sldId id="408" r:id="rId50"/>
    <p:sldId id="428" r:id="rId51"/>
    <p:sldId id="429" r:id="rId52"/>
    <p:sldId id="430" r:id="rId53"/>
    <p:sldId id="431" r:id="rId54"/>
    <p:sldId id="432" r:id="rId55"/>
    <p:sldId id="434" r:id="rId56"/>
    <p:sldId id="435" r:id="rId57"/>
    <p:sldId id="437" r:id="rId58"/>
    <p:sldId id="447" r:id="rId59"/>
    <p:sldId id="440" r:id="rId60"/>
    <p:sldId id="449" r:id="rId61"/>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PrTHFZmAZzwge1I90bnUWA==" hashData="4pZnZeCvQk6RqDY8KgSMRnWoNVY="/>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EE"/>
    <a:srgbClr val="3366FF"/>
    <a:srgbClr val="2F2FFF"/>
    <a:srgbClr val="0000D0"/>
    <a:srgbClr val="6699FF"/>
    <a:srgbClr val="000099"/>
    <a:srgbClr val="000082"/>
    <a:srgbClr val="001F5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519" autoAdjust="0"/>
    <p:restoredTop sz="94660"/>
  </p:normalViewPr>
  <p:slideViewPr>
    <p:cSldViewPr>
      <p:cViewPr>
        <p:scale>
          <a:sx n="60" d="100"/>
          <a:sy n="60" d="100"/>
        </p:scale>
        <p:origin x="571" y="398"/>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smtClean="0">
                <a:latin typeface="Calibri"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atin typeface="Calibri" pitchFamily="34" charset="0"/>
              </a:defRPr>
            </a:lvl1pPr>
          </a:lstStyle>
          <a:p>
            <a:pPr>
              <a:defRPr/>
            </a:pPr>
            <a:fld id="{CD4893C7-8936-4C35-84DE-76652F119CDA}" type="datetimeFigureOut">
              <a:rPr lang="es-ES"/>
              <a:pPr>
                <a:defRPr/>
              </a:pPr>
              <a:t>04/01/2025</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smtClean="0">
                <a:latin typeface="Calibri"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smtClean="0">
                <a:latin typeface="Calibri" pitchFamily="34" charset="0"/>
              </a:defRPr>
            </a:lvl1pPr>
          </a:lstStyle>
          <a:p>
            <a:pPr>
              <a:defRPr/>
            </a:pPr>
            <a:fld id="{01D6FB28-9A32-4EAC-8885-B0ACB38E3ED9}"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433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14340" name="3 Marcador de número de diapositiva"/>
          <p:cNvSpPr>
            <a:spLocks noGrp="1"/>
          </p:cNvSpPr>
          <p:nvPr>
            <p:ph type="sldNum" sz="quarter" idx="5"/>
          </p:nvPr>
        </p:nvSpPr>
        <p:spPr bwMode="auto">
          <a:noFill/>
          <a:ln>
            <a:miter lim="800000"/>
            <a:headEnd/>
            <a:tailEnd/>
          </a:ln>
        </p:spPr>
        <p:txBody>
          <a:bodyPr/>
          <a:lstStyle/>
          <a:p>
            <a:fld id="{16316738-9005-4EE4-AB8B-930A480B0517}" type="slidenum">
              <a:rPr lang="es-ES"/>
              <a:pPr/>
              <a:t>18</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07523"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107524" name="3 Marcador de número de diapositiva"/>
          <p:cNvSpPr>
            <a:spLocks noGrp="1"/>
          </p:cNvSpPr>
          <p:nvPr>
            <p:ph type="sldNum" sz="quarter" idx="5"/>
          </p:nvPr>
        </p:nvSpPr>
        <p:spPr bwMode="auto">
          <a:noFill/>
          <a:ln>
            <a:miter lim="800000"/>
            <a:headEnd/>
            <a:tailEnd/>
          </a:ln>
        </p:spPr>
        <p:txBody>
          <a:bodyPr/>
          <a:lstStyle/>
          <a:p>
            <a:fld id="{E9C9EEBD-5102-4909-853A-03930C4B032D}" type="slidenum">
              <a:rPr lang="es-ES"/>
              <a:pPr/>
              <a:t>34</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0854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108548" name="3 Marcador de número de diapositiva"/>
          <p:cNvSpPr>
            <a:spLocks noGrp="1"/>
          </p:cNvSpPr>
          <p:nvPr>
            <p:ph type="sldNum" sz="quarter" idx="5"/>
          </p:nvPr>
        </p:nvSpPr>
        <p:spPr bwMode="auto">
          <a:noFill/>
          <a:ln>
            <a:miter lim="800000"/>
            <a:headEnd/>
            <a:tailEnd/>
          </a:ln>
        </p:spPr>
        <p:txBody>
          <a:bodyPr/>
          <a:lstStyle/>
          <a:p>
            <a:fld id="{35FCA493-4CDC-41F7-B7D2-A2774C3B2356}" type="slidenum">
              <a:rPr lang="es-ES"/>
              <a:pPr/>
              <a:t>43</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041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0420" name="3 Marcador de número de diapositiva"/>
          <p:cNvSpPr>
            <a:spLocks noGrp="1"/>
          </p:cNvSpPr>
          <p:nvPr>
            <p:ph type="sldNum" sz="quarter" idx="5"/>
          </p:nvPr>
        </p:nvSpPr>
        <p:spPr bwMode="auto">
          <a:noFill/>
          <a:ln>
            <a:miter lim="800000"/>
            <a:headEnd/>
            <a:tailEnd/>
          </a:ln>
        </p:spPr>
        <p:txBody>
          <a:bodyPr/>
          <a:lstStyle/>
          <a:p>
            <a:fld id="{E350EADE-9A65-449F-B472-7E0E13AA711F}" type="slidenum">
              <a:rPr lang="es-ES"/>
              <a:pPr/>
              <a:t>56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C52051B3-1395-4198-8AA0-5ED0D2A0960A}" type="datetimeFigureOut">
              <a:rPr lang="es-ES"/>
              <a:pPr>
                <a:defRPr/>
              </a:pPr>
              <a:t>04/01/2025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1EAEBDB-5D76-43F1-8F9E-F26C232944C2}"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EC98BEF-4667-4233-8A73-29BC9F94A9E0}" type="datetimeFigureOut">
              <a:rPr lang="es-ES"/>
              <a:pPr>
                <a:defRPr/>
              </a:pPr>
              <a:t>04/01/2025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BBDF975-270B-43AD-87E0-A67681CD4DBF}"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D05CB81E-4B14-4B16-9557-B06B11ED8DE5}" type="datetimeFigureOut">
              <a:rPr lang="es-ES"/>
              <a:pPr>
                <a:defRPr/>
              </a:pPr>
              <a:t>04/01/2025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4CA0B27-1CCA-4B7D-81A0-361A79150B76}"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1395642F-D5A6-4186-8F39-E9836CAB0344}" type="datetimeFigureOut">
              <a:rPr lang="es-ES"/>
              <a:pPr>
                <a:defRPr/>
              </a:pPr>
              <a:t>04/01/2025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4C85B52-5C7A-4C83-9FA8-CFF0A8D40DAF}"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DFF60D56-9A65-4EC3-A77D-6565E7D9E71A}" type="datetimeFigureOut">
              <a:rPr lang="es-ES"/>
              <a:pPr>
                <a:defRPr/>
              </a:pPr>
              <a:t>04/01/2025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924B20B1-2C87-40B7-A6FF-52A32A799C94}"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4D4F5F19-C7E1-42C7-8A6F-D29D0D71848C}" type="datetimeFigureOut">
              <a:rPr lang="es-ES"/>
              <a:pPr>
                <a:defRPr/>
              </a:pPr>
              <a:t>04/01/2025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16C97BA-8915-4521-81C1-FB9BFEC8884A}"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2B55E643-C2AA-43C3-A46F-E00888B7A9C1}" type="datetimeFigureOut">
              <a:rPr lang="es-ES"/>
              <a:pPr>
                <a:defRPr/>
              </a:pPr>
              <a:t>04/01/2025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54F09505-98CF-4AF2-91A4-87E9748EA045}"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0AF189B-C8D9-48D2-A960-E7ECAA928EC4}" type="datetimeFigureOut">
              <a:rPr lang="es-ES"/>
              <a:pPr>
                <a:defRPr/>
              </a:pPr>
              <a:t>04/01/2025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DE07055-BC4C-401F-9B2C-5F34858B300D}"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757A818-7E6B-4099-B2AF-CB0B006B9F25}" type="datetimeFigureOut">
              <a:rPr lang="es-ES"/>
              <a:pPr>
                <a:defRPr/>
              </a:pPr>
              <a:t>04/01/2025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4DDE848-7A3D-46C1-945C-7794AE37E9B1}"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9F5B1CC-2008-45E7-940B-CB17E072591D}" type="datetimeFigureOut">
              <a:rPr lang="es-ES"/>
              <a:pPr>
                <a:defRPr/>
              </a:pPr>
              <a:t>04/01/2025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FE841CA-AB0D-4E9F-9A6B-32B3DFD689BE}"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FE40ACB-2735-4148-98D7-7C1B5AF30772}" type="datetimeFigureOut">
              <a:rPr lang="es-ES"/>
              <a:pPr>
                <a:defRPr/>
              </a:pPr>
              <a:t>04/01/2025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EDEED58-E9E1-4C96-A11A-24B1A01170CC}"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4101577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3E6747BB-6A48-44FB-8575-650D03D6CE47}" type="datetimeFigureOut">
              <a:rPr lang="es-ES"/>
              <a:pPr>
                <a:defRPr/>
              </a:pPr>
              <a:t>04/01/2025</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882E6CCC-54FB-4B5F-8ED9-B312BAEC38EE}"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1970239695"/>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vicentejesusmota.blogspot.com.es/" TargetMode="External"/><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hyperlink" Target="http://vicentejesusmota.blogspot.com.es/" TargetMode="External"/><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Desierto de Los </a:t>
            </a:r>
            <a:r>
              <a:rPr lang="es-ES" sz="3600" kern="10" dirty="0" err="1" smtClean="0">
                <a:ln w="9525">
                  <a:round/>
                  <a:headEnd/>
                  <a:tailEnd/>
                </a:ln>
                <a:gradFill rotWithShape="1">
                  <a:gsLst>
                    <a:gs pos="0">
                      <a:srgbClr val="FFFFCC"/>
                    </a:gs>
                    <a:gs pos="100000">
                      <a:srgbClr val="FF9999"/>
                    </a:gs>
                  </a:gsLst>
                  <a:lin ang="5400000" scaled="1"/>
                </a:gradFill>
                <a:latin typeface="Times New Roman"/>
                <a:cs typeface="Times New Roman"/>
              </a:rPr>
              <a:t>Monegros</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 Aragón</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250" advTm="15000">
        <p:split orient="vert"/>
      </p:transition>
    </mc:Choice>
    <mc:Fallback>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1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144000" cy="5715001"/>
          </a:xfrm>
          <a:prstGeom prst="rect">
            <a:avLst/>
          </a:prstGeom>
        </p:spPr>
      </p:pic>
      <p:sp>
        <p:nvSpPr>
          <p:cNvPr id="6" name="Rectángulo 5"/>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827584" y="193204"/>
            <a:ext cx="7560840" cy="923330"/>
          </a:xfrm>
          <a:prstGeom prst="rect">
            <a:avLst/>
          </a:prstGeom>
          <a:noFill/>
        </p:spPr>
        <p:txBody>
          <a:bodyPr wrap="none" lIns="91440" tIns="45720" rIns="91440" bIns="45720">
            <a:prstTxWarp prst="textDeflate">
              <a:avLst/>
            </a:prstTxWarp>
            <a:spAutoFit/>
            <a:scene3d>
              <a:camera prst="perspectiveRelaxedModerately"/>
              <a:lightRig rig="glow" dir="tl">
                <a:rot lat="0" lon="0" rev="5400000"/>
              </a:lightRig>
            </a:scene3d>
            <a:sp3d extrusionH="57150" contourW="12700">
              <a:bevelT w="25400" h="25400" prst="angle"/>
              <a:contourClr>
                <a:schemeClr val="accent6">
                  <a:shade val="73000"/>
                </a:schemeClr>
              </a:contourClr>
            </a:sp3d>
          </a:bodyPr>
          <a:lstStyle/>
          <a:p>
            <a:pPr algn="ctr"/>
            <a:r>
              <a:rPr lang="es-E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rPr>
              <a:t> ¿Parque Nacional Los </a:t>
            </a:r>
            <a:r>
              <a:rPr lang="es-ES" sz="5400" b="1" cap="none" spc="0"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rPr>
              <a:t>Monegros</a:t>
            </a:r>
            <a:r>
              <a:rPr lang="es-E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rPr>
              <a:t>? </a:t>
            </a:r>
            <a:endParaRPr lang="es-E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endParaRPr>
          </a:p>
        </p:txBody>
      </p:sp>
      <p:sp>
        <p:nvSpPr>
          <p:cNvPr id="3" name="2 CuadroTexto"/>
          <p:cNvSpPr txBox="1"/>
          <p:nvPr/>
        </p:nvSpPr>
        <p:spPr>
          <a:xfrm>
            <a:off x="395536" y="1345332"/>
            <a:ext cx="8352928" cy="1938992"/>
          </a:xfrm>
          <a:prstGeom prst="rect">
            <a:avLst/>
          </a:prstGeom>
          <a:noFill/>
        </p:spPr>
        <p:txBody>
          <a:bodyPr wrap="square" rtlCol="0">
            <a:spAutoFit/>
          </a:bodyPr>
          <a:lstStyle/>
          <a:p>
            <a:r>
              <a:rPr lang="es-ES" sz="2000" i="1" dirty="0" smtClean="0">
                <a:solidFill>
                  <a:schemeClr val="accent6">
                    <a:lumMod val="60000"/>
                    <a:lumOff val="40000"/>
                  </a:schemeClr>
                </a:solidFill>
                <a:effectLst>
                  <a:outerShdw blurRad="38100" dist="38100" dir="2700000" algn="tl">
                    <a:srgbClr val="000000">
                      <a:alpha val="43137"/>
                    </a:srgbClr>
                  </a:outerShdw>
                </a:effectLst>
                <a:latin typeface="Lucida Bright" pitchFamily="18" charset="0"/>
              </a:rPr>
              <a:t>La creación de un Parque Nacional en los </a:t>
            </a:r>
            <a:r>
              <a:rPr lang="es-ES" sz="2000" i="1" dirty="0" err="1" smtClean="0">
                <a:solidFill>
                  <a:schemeClr val="accent6">
                    <a:lumMod val="60000"/>
                    <a:lumOff val="40000"/>
                  </a:schemeClr>
                </a:solidFill>
                <a:effectLst>
                  <a:outerShdw blurRad="38100" dist="38100" dir="2700000" algn="tl">
                    <a:srgbClr val="000000">
                      <a:alpha val="43137"/>
                    </a:srgbClr>
                  </a:outerShdw>
                </a:effectLst>
                <a:latin typeface="Lucida Bright" pitchFamily="18" charset="0"/>
              </a:rPr>
              <a:t>Monegros</a:t>
            </a:r>
            <a:r>
              <a:rPr lang="es-ES" sz="2000" i="1" dirty="0" smtClean="0">
                <a:solidFill>
                  <a:schemeClr val="accent6">
                    <a:lumMod val="60000"/>
                    <a:lumOff val="40000"/>
                  </a:schemeClr>
                </a:solidFill>
                <a:effectLst>
                  <a:outerShdw blurRad="38100" dist="38100" dir="2700000" algn="tl">
                    <a:srgbClr val="000000">
                      <a:alpha val="43137"/>
                    </a:srgbClr>
                  </a:outerShdw>
                </a:effectLst>
                <a:latin typeface="Lucida Bright" pitchFamily="18" charset="0"/>
              </a:rPr>
              <a:t> corre camino de convertirse en una de esas aspiraciones nunca cumplidas. Sin embargo, con esta figura de protección se multiplicarían no sólo las expectativas de conservación para un hábitat tan singular como la estepa. También se abrirían nuevas posibilidades de desarrollo de esta olvidada comarca aragonesa.</a:t>
            </a:r>
            <a:endParaRPr lang="es-ES" sz="2000" dirty="0">
              <a:solidFill>
                <a:schemeClr val="accent6">
                  <a:lumMod val="60000"/>
                  <a:lumOff val="40000"/>
                </a:schemeClr>
              </a:solidFill>
              <a:effectLst>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467544" y="3577580"/>
            <a:ext cx="8280920" cy="1631216"/>
          </a:xfrm>
          <a:prstGeom prst="rect">
            <a:avLst/>
          </a:prstGeom>
          <a:noFill/>
        </p:spPr>
        <p:txBody>
          <a:bodyPr wrap="square" rtlCol="0">
            <a:spAutoFit/>
          </a:bodyPr>
          <a:lstStyle/>
          <a:p>
            <a:r>
              <a:rPr lang="es-ES" sz="2000" i="1" dirty="0" smtClean="0">
                <a:solidFill>
                  <a:schemeClr val="accent6">
                    <a:lumMod val="60000"/>
                    <a:lumOff val="40000"/>
                  </a:schemeClr>
                </a:solidFill>
                <a:effectLst>
                  <a:outerShdw blurRad="38100" dist="38100" dir="2700000" algn="tl">
                    <a:srgbClr val="000000">
                      <a:alpha val="43137"/>
                    </a:srgbClr>
                  </a:outerShdw>
                </a:effectLst>
                <a:latin typeface="Lucida Bright" pitchFamily="18" charset="0"/>
              </a:rPr>
              <a:t>Hace poco más de un año se publicó en la prensa aragonesa un escrito del que fuera presidente del Gobierno de Aragón entre 1983 y 1987 Santiago </a:t>
            </a:r>
            <a:r>
              <a:rPr lang="es-ES" sz="2000" i="1" dirty="0" err="1" smtClean="0">
                <a:solidFill>
                  <a:schemeClr val="accent6">
                    <a:lumMod val="60000"/>
                    <a:lumOff val="40000"/>
                  </a:schemeClr>
                </a:solidFill>
                <a:effectLst>
                  <a:outerShdw blurRad="38100" dist="38100" dir="2700000" algn="tl">
                    <a:srgbClr val="000000">
                      <a:alpha val="43137"/>
                    </a:srgbClr>
                  </a:outerShdw>
                </a:effectLst>
                <a:latin typeface="Lucida Bright" pitchFamily="18" charset="0"/>
              </a:rPr>
              <a:t>Marraco</a:t>
            </a:r>
            <a:r>
              <a:rPr lang="es-ES" sz="2000" i="1" dirty="0" smtClean="0">
                <a:solidFill>
                  <a:schemeClr val="accent6">
                    <a:lumMod val="60000"/>
                    <a:lumOff val="40000"/>
                  </a:schemeClr>
                </a:solidFill>
                <a:effectLst>
                  <a:outerShdw blurRad="38100" dist="38100" dir="2700000" algn="tl">
                    <a:srgbClr val="000000">
                      <a:alpha val="43137"/>
                    </a:srgbClr>
                  </a:outerShdw>
                </a:effectLst>
                <a:latin typeface="Lucida Bright" pitchFamily="18" charset="0"/>
              </a:rPr>
              <a:t>, que resucitaba esa idea de los años noventa de crear en los </a:t>
            </a:r>
            <a:r>
              <a:rPr lang="es-ES" sz="2000" i="1" dirty="0" err="1" smtClean="0">
                <a:solidFill>
                  <a:schemeClr val="accent6">
                    <a:lumMod val="60000"/>
                    <a:lumOff val="40000"/>
                  </a:schemeClr>
                </a:solidFill>
                <a:effectLst>
                  <a:outerShdw blurRad="38100" dist="38100" dir="2700000" algn="tl">
                    <a:srgbClr val="000000">
                      <a:alpha val="43137"/>
                    </a:srgbClr>
                  </a:outerShdw>
                </a:effectLst>
                <a:latin typeface="Lucida Bright" pitchFamily="18" charset="0"/>
              </a:rPr>
              <a:t>Monegros</a:t>
            </a:r>
            <a:r>
              <a:rPr lang="es-ES" sz="2000" i="1" dirty="0" smtClean="0">
                <a:solidFill>
                  <a:schemeClr val="accent6">
                    <a:lumMod val="60000"/>
                    <a:lumOff val="40000"/>
                  </a:schemeClr>
                </a:solidFill>
                <a:effectLst>
                  <a:outerShdw blurRad="38100" dist="38100" dir="2700000" algn="tl">
                    <a:srgbClr val="000000">
                      <a:alpha val="43137"/>
                    </a:srgbClr>
                  </a:outerShdw>
                </a:effectLst>
                <a:latin typeface="Lucida Bright" pitchFamily="18" charset="0"/>
              </a:rPr>
              <a:t>, entre las provincias de Huesca y Zaragoza, un Parque Nacional.</a:t>
            </a:r>
            <a:endParaRPr lang="es-ES" sz="2000" i="1" dirty="0">
              <a:solidFill>
                <a:schemeClr val="accent6">
                  <a:lumMod val="60000"/>
                  <a:lumOff val="40000"/>
                </a:schemeClr>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63000">
        <p:wipe/>
      </p:transition>
    </mc:Choice>
    <mc:Fallback>
      <p:transition spd="slow" advTm="63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40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8.jpg"/>
          <p:cNvPicPr>
            <a:picLocks noChangeAspect="1"/>
          </p:cNvPicPr>
          <p:nvPr/>
        </p:nvPicPr>
        <p:blipFill>
          <a:blip r:embed="rId3"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3" name="12 Imagen" descr="Imagen38.jpg"/>
          <p:cNvPicPr>
            <a:picLocks noChangeAspect="1"/>
          </p:cNvPicPr>
          <p:nvPr/>
        </p:nvPicPr>
        <p:blipFill>
          <a:blip r:embed="rId3"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2" name="21 Onda"/>
          <p:cNvSpPr/>
          <p:nvPr/>
        </p:nvSpPr>
        <p:spPr>
          <a:xfrm rot="19076990">
            <a:off x="3889375" y="458788"/>
            <a:ext cx="3354388" cy="1082675"/>
          </a:xfrm>
          <a:prstGeom prst="wave">
            <a:avLst>
              <a:gd name="adj1" fmla="val 20000"/>
              <a:gd name="adj2" fmla="val -9198"/>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3" name="22 Onda"/>
          <p:cNvSpPr/>
          <p:nvPr/>
        </p:nvSpPr>
        <p:spPr>
          <a:xfrm rot="13252821" flipV="1">
            <a:off x="2017713" y="492125"/>
            <a:ext cx="3135312" cy="1020763"/>
          </a:xfrm>
          <a:prstGeom prst="wave">
            <a:avLst>
              <a:gd name="adj1" fmla="val 20000"/>
              <a:gd name="adj2" fmla="val -10000"/>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4" name="23 Onda"/>
          <p:cNvSpPr/>
          <p:nvPr/>
        </p:nvSpPr>
        <p:spPr>
          <a:xfrm rot="19076990">
            <a:off x="3860800" y="1511300"/>
            <a:ext cx="3354388" cy="1082675"/>
          </a:xfrm>
          <a:prstGeom prst="wave">
            <a:avLst>
              <a:gd name="adj1" fmla="val 20000"/>
              <a:gd name="adj2" fmla="val -9198"/>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5" name="24 Onda"/>
          <p:cNvSpPr/>
          <p:nvPr/>
        </p:nvSpPr>
        <p:spPr>
          <a:xfrm rot="13252821" flipV="1">
            <a:off x="1990725" y="1544638"/>
            <a:ext cx="3135313" cy="1019175"/>
          </a:xfrm>
          <a:prstGeom prst="wave">
            <a:avLst>
              <a:gd name="adj1" fmla="val 20000"/>
              <a:gd name="adj2" fmla="val -10000"/>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6" name="25 Onda"/>
          <p:cNvSpPr/>
          <p:nvPr/>
        </p:nvSpPr>
        <p:spPr>
          <a:xfrm rot="19076990">
            <a:off x="3889375" y="2543175"/>
            <a:ext cx="3354388" cy="1081088"/>
          </a:xfrm>
          <a:prstGeom prst="wave">
            <a:avLst>
              <a:gd name="adj1" fmla="val 20000"/>
              <a:gd name="adj2" fmla="val -9198"/>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7" name="26 Onda"/>
          <p:cNvSpPr/>
          <p:nvPr/>
        </p:nvSpPr>
        <p:spPr>
          <a:xfrm rot="13252821" flipV="1">
            <a:off x="2017713" y="2576513"/>
            <a:ext cx="3135312" cy="1019175"/>
          </a:xfrm>
          <a:prstGeom prst="wave">
            <a:avLst>
              <a:gd name="adj1" fmla="val 20000"/>
              <a:gd name="adj2" fmla="val -10000"/>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8" name="27 Onda"/>
          <p:cNvSpPr/>
          <p:nvPr/>
        </p:nvSpPr>
        <p:spPr>
          <a:xfrm rot="19076990">
            <a:off x="3860800" y="3594100"/>
            <a:ext cx="3354388" cy="1084263"/>
          </a:xfrm>
          <a:prstGeom prst="wave">
            <a:avLst>
              <a:gd name="adj1" fmla="val 20000"/>
              <a:gd name="adj2" fmla="val -9198"/>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9" name="28 Onda"/>
          <p:cNvSpPr/>
          <p:nvPr/>
        </p:nvSpPr>
        <p:spPr>
          <a:xfrm rot="13252821" flipV="1">
            <a:off x="1990725" y="3627438"/>
            <a:ext cx="3135313" cy="1020762"/>
          </a:xfrm>
          <a:prstGeom prst="wave">
            <a:avLst>
              <a:gd name="adj1" fmla="val 20000"/>
              <a:gd name="adj2" fmla="val -10000"/>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30" name="29 Onda"/>
          <p:cNvSpPr/>
          <p:nvPr/>
        </p:nvSpPr>
        <p:spPr>
          <a:xfrm rot="19076990">
            <a:off x="3860800" y="4665663"/>
            <a:ext cx="3354388" cy="1084262"/>
          </a:xfrm>
          <a:prstGeom prst="wave">
            <a:avLst>
              <a:gd name="adj1" fmla="val 20000"/>
              <a:gd name="adj2" fmla="val -9198"/>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1" name="30 Onda"/>
          <p:cNvSpPr/>
          <p:nvPr/>
        </p:nvSpPr>
        <p:spPr>
          <a:xfrm rot="13252821" flipV="1">
            <a:off x="1990725" y="4699000"/>
            <a:ext cx="3135313" cy="1020763"/>
          </a:xfrm>
          <a:prstGeom prst="wave">
            <a:avLst>
              <a:gd name="adj1" fmla="val 20000"/>
              <a:gd name="adj2" fmla="val -10000"/>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14" name="13 CuadroTexto"/>
          <p:cNvSpPr txBox="1"/>
          <p:nvPr/>
        </p:nvSpPr>
        <p:spPr>
          <a:xfrm>
            <a:off x="323528"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objetivo sería proteger unos ecosistemas de gran singularidad y unas especies faunísticas y botánicas únicas, haciéndolo compatible con los usos y actividades tradicionales en estas tierras.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0000">
        <p14:glitter pattern="hexagon"/>
        <p:sndAc>
          <p:stSnd loop="1">
            <p:snd r:embed="rId2" name="Variadas.wav"/>
          </p:stSnd>
        </p:sndAc>
      </p:transition>
    </mc:Choice>
    <mc:Fallback>
      <p:transition spd="slow" advTm="30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3000" fill="hold"/>
                                        <p:tgtEl>
                                          <p:spTgt spid="23"/>
                                        </p:tgtEl>
                                        <p:attrNameLst>
                                          <p:attrName>ppt_x</p:attrName>
                                        </p:attrNameLst>
                                      </p:cBhvr>
                                      <p:tavLst>
                                        <p:tav tm="0">
                                          <p:val>
                                            <p:strVal val="1+#ppt_w/2"/>
                                          </p:val>
                                        </p:tav>
                                        <p:tav tm="100000">
                                          <p:val>
                                            <p:strVal val="#ppt_x"/>
                                          </p:val>
                                        </p:tav>
                                      </p:tavLst>
                                    </p:anim>
                                    <p:anim calcmode="lin" valueType="num">
                                      <p:cBhvr additive="base">
                                        <p:cTn id="8" dur="3000" fill="hold"/>
                                        <p:tgtEl>
                                          <p:spTgt spid="23"/>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3000" fill="hold"/>
                                        <p:tgtEl>
                                          <p:spTgt spid="22"/>
                                        </p:tgtEl>
                                        <p:attrNameLst>
                                          <p:attrName>ppt_x</p:attrName>
                                        </p:attrNameLst>
                                      </p:cBhvr>
                                      <p:tavLst>
                                        <p:tav tm="0">
                                          <p:val>
                                            <p:strVal val="0-#ppt_w/2"/>
                                          </p:val>
                                        </p:tav>
                                        <p:tav tm="100000">
                                          <p:val>
                                            <p:strVal val="#ppt_x"/>
                                          </p:val>
                                        </p:tav>
                                      </p:tavLst>
                                    </p:anim>
                                    <p:anim calcmode="lin" valueType="num">
                                      <p:cBhvr additive="base">
                                        <p:cTn id="12" dur="30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3000" fill="hold"/>
                                        <p:tgtEl>
                                          <p:spTgt spid="25"/>
                                        </p:tgtEl>
                                        <p:attrNameLst>
                                          <p:attrName>ppt_x</p:attrName>
                                        </p:attrNameLst>
                                      </p:cBhvr>
                                      <p:tavLst>
                                        <p:tav tm="0">
                                          <p:val>
                                            <p:strVal val="1+#ppt_w/2"/>
                                          </p:val>
                                        </p:tav>
                                        <p:tav tm="100000">
                                          <p:val>
                                            <p:strVal val="#ppt_x"/>
                                          </p:val>
                                        </p:tav>
                                      </p:tavLst>
                                    </p:anim>
                                    <p:anim calcmode="lin" valueType="num">
                                      <p:cBhvr additive="base">
                                        <p:cTn id="16" dur="3000" fill="hold"/>
                                        <p:tgtEl>
                                          <p:spTgt spid="25"/>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3000" fill="hold"/>
                                        <p:tgtEl>
                                          <p:spTgt spid="24"/>
                                        </p:tgtEl>
                                        <p:attrNameLst>
                                          <p:attrName>ppt_x</p:attrName>
                                        </p:attrNameLst>
                                      </p:cBhvr>
                                      <p:tavLst>
                                        <p:tav tm="0">
                                          <p:val>
                                            <p:strVal val="0-#ppt_w/2"/>
                                          </p:val>
                                        </p:tav>
                                        <p:tav tm="100000">
                                          <p:val>
                                            <p:strVal val="#ppt_x"/>
                                          </p:val>
                                        </p:tav>
                                      </p:tavLst>
                                    </p:anim>
                                    <p:anim calcmode="lin" valueType="num">
                                      <p:cBhvr additive="base">
                                        <p:cTn id="20" dur="3000" fill="hold"/>
                                        <p:tgtEl>
                                          <p:spTgt spid="24"/>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3000" fill="hold"/>
                                        <p:tgtEl>
                                          <p:spTgt spid="27"/>
                                        </p:tgtEl>
                                        <p:attrNameLst>
                                          <p:attrName>ppt_x</p:attrName>
                                        </p:attrNameLst>
                                      </p:cBhvr>
                                      <p:tavLst>
                                        <p:tav tm="0">
                                          <p:val>
                                            <p:strVal val="1+#ppt_w/2"/>
                                          </p:val>
                                        </p:tav>
                                        <p:tav tm="100000">
                                          <p:val>
                                            <p:strVal val="#ppt_x"/>
                                          </p:val>
                                        </p:tav>
                                      </p:tavLst>
                                    </p:anim>
                                    <p:anim calcmode="lin" valueType="num">
                                      <p:cBhvr additive="base">
                                        <p:cTn id="24" dur="3000" fill="hold"/>
                                        <p:tgtEl>
                                          <p:spTgt spid="27"/>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3000" fill="hold"/>
                                        <p:tgtEl>
                                          <p:spTgt spid="26"/>
                                        </p:tgtEl>
                                        <p:attrNameLst>
                                          <p:attrName>ppt_x</p:attrName>
                                        </p:attrNameLst>
                                      </p:cBhvr>
                                      <p:tavLst>
                                        <p:tav tm="0">
                                          <p:val>
                                            <p:strVal val="0-#ppt_w/2"/>
                                          </p:val>
                                        </p:tav>
                                        <p:tav tm="100000">
                                          <p:val>
                                            <p:strVal val="#ppt_x"/>
                                          </p:val>
                                        </p:tav>
                                      </p:tavLst>
                                    </p:anim>
                                    <p:anim calcmode="lin" valueType="num">
                                      <p:cBhvr additive="base">
                                        <p:cTn id="28" dur="3000" fill="hold"/>
                                        <p:tgtEl>
                                          <p:spTgt spid="26"/>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3000" fill="hold"/>
                                        <p:tgtEl>
                                          <p:spTgt spid="29"/>
                                        </p:tgtEl>
                                        <p:attrNameLst>
                                          <p:attrName>ppt_x</p:attrName>
                                        </p:attrNameLst>
                                      </p:cBhvr>
                                      <p:tavLst>
                                        <p:tav tm="0">
                                          <p:val>
                                            <p:strVal val="1+#ppt_w/2"/>
                                          </p:val>
                                        </p:tav>
                                        <p:tav tm="100000">
                                          <p:val>
                                            <p:strVal val="#ppt_x"/>
                                          </p:val>
                                        </p:tav>
                                      </p:tavLst>
                                    </p:anim>
                                    <p:anim calcmode="lin" valueType="num">
                                      <p:cBhvr additive="base">
                                        <p:cTn id="32" dur="3000" fill="hold"/>
                                        <p:tgtEl>
                                          <p:spTgt spid="29"/>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3000" fill="hold"/>
                                        <p:tgtEl>
                                          <p:spTgt spid="28"/>
                                        </p:tgtEl>
                                        <p:attrNameLst>
                                          <p:attrName>ppt_x</p:attrName>
                                        </p:attrNameLst>
                                      </p:cBhvr>
                                      <p:tavLst>
                                        <p:tav tm="0">
                                          <p:val>
                                            <p:strVal val="0-#ppt_w/2"/>
                                          </p:val>
                                        </p:tav>
                                        <p:tav tm="100000">
                                          <p:val>
                                            <p:strVal val="#ppt_x"/>
                                          </p:val>
                                        </p:tav>
                                      </p:tavLst>
                                    </p:anim>
                                    <p:anim calcmode="lin" valueType="num">
                                      <p:cBhvr additive="base">
                                        <p:cTn id="36" dur="3000" fill="hold"/>
                                        <p:tgtEl>
                                          <p:spTgt spid="28"/>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3000" fill="hold"/>
                                        <p:tgtEl>
                                          <p:spTgt spid="31"/>
                                        </p:tgtEl>
                                        <p:attrNameLst>
                                          <p:attrName>ppt_x</p:attrName>
                                        </p:attrNameLst>
                                      </p:cBhvr>
                                      <p:tavLst>
                                        <p:tav tm="0">
                                          <p:val>
                                            <p:strVal val="1+#ppt_w/2"/>
                                          </p:val>
                                        </p:tav>
                                        <p:tav tm="100000">
                                          <p:val>
                                            <p:strVal val="#ppt_x"/>
                                          </p:val>
                                        </p:tav>
                                      </p:tavLst>
                                    </p:anim>
                                    <p:anim calcmode="lin" valueType="num">
                                      <p:cBhvr additive="base">
                                        <p:cTn id="40" dur="3000" fill="hold"/>
                                        <p:tgtEl>
                                          <p:spTgt spid="31"/>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3000" fill="hold"/>
                                        <p:tgtEl>
                                          <p:spTgt spid="30"/>
                                        </p:tgtEl>
                                        <p:attrNameLst>
                                          <p:attrName>ppt_x</p:attrName>
                                        </p:attrNameLst>
                                      </p:cBhvr>
                                      <p:tavLst>
                                        <p:tav tm="0">
                                          <p:val>
                                            <p:strVal val="0-#ppt_w/2"/>
                                          </p:val>
                                        </p:tav>
                                        <p:tav tm="100000">
                                          <p:val>
                                            <p:strVal val="#ppt_x"/>
                                          </p:val>
                                        </p:tav>
                                      </p:tavLst>
                                    </p:anim>
                                    <p:anim calcmode="lin" valueType="num">
                                      <p:cBhvr additive="base">
                                        <p:cTn id="44" dur="3000" fill="hold"/>
                                        <p:tgtEl>
                                          <p:spTgt spid="30"/>
                                        </p:tgtEl>
                                        <p:attrNameLst>
                                          <p:attrName>ppt_y</p:attrName>
                                        </p:attrNameLst>
                                      </p:cBhvr>
                                      <p:tavLst>
                                        <p:tav tm="0">
                                          <p:val>
                                            <p:strVal val="0-#ppt_h/2"/>
                                          </p:val>
                                        </p:tav>
                                        <p:tav tm="100000">
                                          <p:val>
                                            <p:strVal val="#ppt_y"/>
                                          </p:val>
                                        </p:tav>
                                      </p:tavLst>
                                    </p:anim>
                                  </p:childTnLst>
                                </p:cTn>
                              </p:par>
                              <p:par>
                                <p:cTn id="45" presetID="8" presetClass="emph" presetSubtype="0" fill="hold" nodeType="withEffect">
                                  <p:stCondLst>
                                    <p:cond delay="0"/>
                                  </p:stCondLst>
                                  <p:childTnLst>
                                    <p:animRot by="21600000">
                                      <p:cBhvr>
                                        <p:cTn id="46" dur="3000" fill="hold"/>
                                        <p:tgtEl>
                                          <p:spTgt spid="23"/>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25"/>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27"/>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29"/>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31"/>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22"/>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4"/>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6"/>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8"/>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30"/>
                                        </p:tgtEl>
                                        <p:attrNameLst>
                                          <p:attrName>r</p:attrName>
                                        </p:attrNameLst>
                                      </p:cBhvr>
                                    </p:animRot>
                                  </p:childTnLst>
                                </p:cTn>
                              </p:par>
                            </p:childTnLst>
                          </p:cTn>
                        </p:par>
                        <p:par>
                          <p:cTn id="65" fill="hold">
                            <p:stCondLst>
                              <p:cond delay="3000"/>
                            </p:stCondLst>
                            <p:childTnLst>
                              <p:par>
                                <p:cTn id="66" presetID="2" presetClass="exit" presetSubtype="9" fill="hold" nodeType="afterEffect">
                                  <p:stCondLst>
                                    <p:cond delay="0"/>
                                  </p:stCondLst>
                                  <p:childTnLst>
                                    <p:anim calcmode="lin" valueType="num">
                                      <p:cBhvr additive="base">
                                        <p:cTn id="67" dur="3000"/>
                                        <p:tgtEl>
                                          <p:spTgt spid="23"/>
                                        </p:tgtEl>
                                        <p:attrNameLst>
                                          <p:attrName>ppt_x</p:attrName>
                                        </p:attrNameLst>
                                      </p:cBhvr>
                                      <p:tavLst>
                                        <p:tav tm="0">
                                          <p:val>
                                            <p:strVal val="ppt_x"/>
                                          </p:val>
                                        </p:tav>
                                        <p:tav tm="100000">
                                          <p:val>
                                            <p:strVal val="0-ppt_w/2"/>
                                          </p:val>
                                        </p:tav>
                                      </p:tavLst>
                                    </p:anim>
                                    <p:anim calcmode="lin" valueType="num">
                                      <p:cBhvr additive="base">
                                        <p:cTn id="68" dur="3000"/>
                                        <p:tgtEl>
                                          <p:spTgt spid="23"/>
                                        </p:tgtEl>
                                        <p:attrNameLst>
                                          <p:attrName>ppt_y</p:attrName>
                                        </p:attrNameLst>
                                      </p:cBhvr>
                                      <p:tavLst>
                                        <p:tav tm="0">
                                          <p:val>
                                            <p:strVal val="ppt_y"/>
                                          </p:val>
                                        </p:tav>
                                        <p:tav tm="100000">
                                          <p:val>
                                            <p:strVal val="0-ppt_h/2"/>
                                          </p:val>
                                        </p:tav>
                                      </p:tavLst>
                                    </p:anim>
                                    <p:set>
                                      <p:cBhvr>
                                        <p:cTn id="69" dur="1" fill="hold">
                                          <p:stCondLst>
                                            <p:cond delay="2999"/>
                                          </p:stCondLst>
                                        </p:cTn>
                                        <p:tgtEl>
                                          <p:spTgt spid="23"/>
                                        </p:tgtEl>
                                        <p:attrNameLst>
                                          <p:attrName>style.visibility</p:attrName>
                                        </p:attrNameLst>
                                      </p:cBhvr>
                                      <p:to>
                                        <p:strVal val="hidden"/>
                                      </p:to>
                                    </p:set>
                                  </p:childTnLst>
                                </p:cTn>
                              </p:par>
                              <p:par>
                                <p:cTn id="70" presetID="2" presetClass="exit" presetSubtype="9" fill="hold" nodeType="withEffect">
                                  <p:stCondLst>
                                    <p:cond delay="0"/>
                                  </p:stCondLst>
                                  <p:childTnLst>
                                    <p:anim calcmode="lin" valueType="num">
                                      <p:cBhvr additive="base">
                                        <p:cTn id="71" dur="3000"/>
                                        <p:tgtEl>
                                          <p:spTgt spid="25"/>
                                        </p:tgtEl>
                                        <p:attrNameLst>
                                          <p:attrName>ppt_x</p:attrName>
                                        </p:attrNameLst>
                                      </p:cBhvr>
                                      <p:tavLst>
                                        <p:tav tm="0">
                                          <p:val>
                                            <p:strVal val="ppt_x"/>
                                          </p:val>
                                        </p:tav>
                                        <p:tav tm="100000">
                                          <p:val>
                                            <p:strVal val="0-ppt_w/2"/>
                                          </p:val>
                                        </p:tav>
                                      </p:tavLst>
                                    </p:anim>
                                    <p:anim calcmode="lin" valueType="num">
                                      <p:cBhvr additive="base">
                                        <p:cTn id="72" dur="3000"/>
                                        <p:tgtEl>
                                          <p:spTgt spid="25"/>
                                        </p:tgtEl>
                                        <p:attrNameLst>
                                          <p:attrName>ppt_y</p:attrName>
                                        </p:attrNameLst>
                                      </p:cBhvr>
                                      <p:tavLst>
                                        <p:tav tm="0">
                                          <p:val>
                                            <p:strVal val="ppt_y"/>
                                          </p:val>
                                        </p:tav>
                                        <p:tav tm="100000">
                                          <p:val>
                                            <p:strVal val="0-ppt_h/2"/>
                                          </p:val>
                                        </p:tav>
                                      </p:tavLst>
                                    </p:anim>
                                    <p:set>
                                      <p:cBhvr>
                                        <p:cTn id="73" dur="1" fill="hold">
                                          <p:stCondLst>
                                            <p:cond delay="2999"/>
                                          </p:stCondLst>
                                        </p:cTn>
                                        <p:tgtEl>
                                          <p:spTgt spid="25"/>
                                        </p:tgtEl>
                                        <p:attrNameLst>
                                          <p:attrName>style.visibility</p:attrName>
                                        </p:attrNameLst>
                                      </p:cBhvr>
                                      <p:to>
                                        <p:strVal val="hidden"/>
                                      </p:to>
                                    </p:set>
                                  </p:childTnLst>
                                </p:cTn>
                              </p:par>
                              <p:par>
                                <p:cTn id="74" presetID="2" presetClass="exit" presetSubtype="9" fill="hold" nodeType="withEffect">
                                  <p:stCondLst>
                                    <p:cond delay="0"/>
                                  </p:stCondLst>
                                  <p:childTnLst>
                                    <p:anim calcmode="lin" valueType="num">
                                      <p:cBhvr additive="base">
                                        <p:cTn id="75" dur="3000"/>
                                        <p:tgtEl>
                                          <p:spTgt spid="27"/>
                                        </p:tgtEl>
                                        <p:attrNameLst>
                                          <p:attrName>ppt_x</p:attrName>
                                        </p:attrNameLst>
                                      </p:cBhvr>
                                      <p:tavLst>
                                        <p:tav tm="0">
                                          <p:val>
                                            <p:strVal val="ppt_x"/>
                                          </p:val>
                                        </p:tav>
                                        <p:tav tm="100000">
                                          <p:val>
                                            <p:strVal val="0-ppt_w/2"/>
                                          </p:val>
                                        </p:tav>
                                      </p:tavLst>
                                    </p:anim>
                                    <p:anim calcmode="lin" valueType="num">
                                      <p:cBhvr additive="base">
                                        <p:cTn id="76" dur="3000"/>
                                        <p:tgtEl>
                                          <p:spTgt spid="27"/>
                                        </p:tgtEl>
                                        <p:attrNameLst>
                                          <p:attrName>ppt_y</p:attrName>
                                        </p:attrNameLst>
                                      </p:cBhvr>
                                      <p:tavLst>
                                        <p:tav tm="0">
                                          <p:val>
                                            <p:strVal val="ppt_y"/>
                                          </p:val>
                                        </p:tav>
                                        <p:tav tm="100000">
                                          <p:val>
                                            <p:strVal val="0-ppt_h/2"/>
                                          </p:val>
                                        </p:tav>
                                      </p:tavLst>
                                    </p:anim>
                                    <p:set>
                                      <p:cBhvr>
                                        <p:cTn id="77" dur="1" fill="hold">
                                          <p:stCondLst>
                                            <p:cond delay="2999"/>
                                          </p:stCondLst>
                                        </p:cTn>
                                        <p:tgtEl>
                                          <p:spTgt spid="27"/>
                                        </p:tgtEl>
                                        <p:attrNameLst>
                                          <p:attrName>style.visibility</p:attrName>
                                        </p:attrNameLst>
                                      </p:cBhvr>
                                      <p:to>
                                        <p:strVal val="hidden"/>
                                      </p:to>
                                    </p:set>
                                  </p:childTnLst>
                                </p:cTn>
                              </p:par>
                              <p:par>
                                <p:cTn id="78" presetID="2" presetClass="exit" presetSubtype="9" fill="hold" nodeType="withEffect">
                                  <p:stCondLst>
                                    <p:cond delay="0"/>
                                  </p:stCondLst>
                                  <p:childTnLst>
                                    <p:anim calcmode="lin" valueType="num">
                                      <p:cBhvr additive="base">
                                        <p:cTn id="79" dur="3000"/>
                                        <p:tgtEl>
                                          <p:spTgt spid="29"/>
                                        </p:tgtEl>
                                        <p:attrNameLst>
                                          <p:attrName>ppt_x</p:attrName>
                                        </p:attrNameLst>
                                      </p:cBhvr>
                                      <p:tavLst>
                                        <p:tav tm="0">
                                          <p:val>
                                            <p:strVal val="ppt_x"/>
                                          </p:val>
                                        </p:tav>
                                        <p:tav tm="100000">
                                          <p:val>
                                            <p:strVal val="0-ppt_w/2"/>
                                          </p:val>
                                        </p:tav>
                                      </p:tavLst>
                                    </p:anim>
                                    <p:anim calcmode="lin" valueType="num">
                                      <p:cBhvr additive="base">
                                        <p:cTn id="80" dur="3000"/>
                                        <p:tgtEl>
                                          <p:spTgt spid="29"/>
                                        </p:tgtEl>
                                        <p:attrNameLst>
                                          <p:attrName>ppt_y</p:attrName>
                                        </p:attrNameLst>
                                      </p:cBhvr>
                                      <p:tavLst>
                                        <p:tav tm="0">
                                          <p:val>
                                            <p:strVal val="ppt_y"/>
                                          </p:val>
                                        </p:tav>
                                        <p:tav tm="100000">
                                          <p:val>
                                            <p:strVal val="0-ppt_h/2"/>
                                          </p:val>
                                        </p:tav>
                                      </p:tavLst>
                                    </p:anim>
                                    <p:set>
                                      <p:cBhvr>
                                        <p:cTn id="81" dur="1" fill="hold">
                                          <p:stCondLst>
                                            <p:cond delay="2999"/>
                                          </p:stCondLst>
                                        </p:cTn>
                                        <p:tgtEl>
                                          <p:spTgt spid="29"/>
                                        </p:tgtEl>
                                        <p:attrNameLst>
                                          <p:attrName>style.visibility</p:attrName>
                                        </p:attrNameLst>
                                      </p:cBhvr>
                                      <p:to>
                                        <p:strVal val="hidden"/>
                                      </p:to>
                                    </p:set>
                                  </p:childTnLst>
                                </p:cTn>
                              </p:par>
                              <p:par>
                                <p:cTn id="82" presetID="2" presetClass="exit" presetSubtype="9" fill="hold" nodeType="withEffect">
                                  <p:stCondLst>
                                    <p:cond delay="0"/>
                                  </p:stCondLst>
                                  <p:childTnLst>
                                    <p:anim calcmode="lin" valueType="num">
                                      <p:cBhvr additive="base">
                                        <p:cTn id="83" dur="3000"/>
                                        <p:tgtEl>
                                          <p:spTgt spid="31"/>
                                        </p:tgtEl>
                                        <p:attrNameLst>
                                          <p:attrName>ppt_x</p:attrName>
                                        </p:attrNameLst>
                                      </p:cBhvr>
                                      <p:tavLst>
                                        <p:tav tm="0">
                                          <p:val>
                                            <p:strVal val="ppt_x"/>
                                          </p:val>
                                        </p:tav>
                                        <p:tav tm="100000">
                                          <p:val>
                                            <p:strVal val="0-ppt_w/2"/>
                                          </p:val>
                                        </p:tav>
                                      </p:tavLst>
                                    </p:anim>
                                    <p:anim calcmode="lin" valueType="num">
                                      <p:cBhvr additive="base">
                                        <p:cTn id="84" dur="3000"/>
                                        <p:tgtEl>
                                          <p:spTgt spid="31"/>
                                        </p:tgtEl>
                                        <p:attrNameLst>
                                          <p:attrName>ppt_y</p:attrName>
                                        </p:attrNameLst>
                                      </p:cBhvr>
                                      <p:tavLst>
                                        <p:tav tm="0">
                                          <p:val>
                                            <p:strVal val="ppt_y"/>
                                          </p:val>
                                        </p:tav>
                                        <p:tav tm="100000">
                                          <p:val>
                                            <p:strVal val="0-ppt_h/2"/>
                                          </p:val>
                                        </p:tav>
                                      </p:tavLst>
                                    </p:anim>
                                    <p:set>
                                      <p:cBhvr>
                                        <p:cTn id="85" dur="1" fill="hold">
                                          <p:stCondLst>
                                            <p:cond delay="2999"/>
                                          </p:stCondLst>
                                        </p:cTn>
                                        <p:tgtEl>
                                          <p:spTgt spid="31"/>
                                        </p:tgtEl>
                                        <p:attrNameLst>
                                          <p:attrName>style.visibility</p:attrName>
                                        </p:attrNameLst>
                                      </p:cBhvr>
                                      <p:to>
                                        <p:strVal val="hidden"/>
                                      </p:to>
                                    </p:set>
                                  </p:childTnLst>
                                </p:cTn>
                              </p:par>
                              <p:par>
                                <p:cTn id="86" presetID="2" presetClass="exit" presetSubtype="3" fill="hold" nodeType="withEffect">
                                  <p:stCondLst>
                                    <p:cond delay="0"/>
                                  </p:stCondLst>
                                  <p:childTnLst>
                                    <p:anim calcmode="lin" valueType="num">
                                      <p:cBhvr additive="base">
                                        <p:cTn id="87" dur="3000"/>
                                        <p:tgtEl>
                                          <p:spTgt spid="22"/>
                                        </p:tgtEl>
                                        <p:attrNameLst>
                                          <p:attrName>ppt_x</p:attrName>
                                        </p:attrNameLst>
                                      </p:cBhvr>
                                      <p:tavLst>
                                        <p:tav tm="0">
                                          <p:val>
                                            <p:strVal val="ppt_x"/>
                                          </p:val>
                                        </p:tav>
                                        <p:tav tm="100000">
                                          <p:val>
                                            <p:strVal val="1+ppt_w/2"/>
                                          </p:val>
                                        </p:tav>
                                      </p:tavLst>
                                    </p:anim>
                                    <p:anim calcmode="lin" valueType="num">
                                      <p:cBhvr additive="base">
                                        <p:cTn id="88" dur="3000"/>
                                        <p:tgtEl>
                                          <p:spTgt spid="22"/>
                                        </p:tgtEl>
                                        <p:attrNameLst>
                                          <p:attrName>ppt_y</p:attrName>
                                        </p:attrNameLst>
                                      </p:cBhvr>
                                      <p:tavLst>
                                        <p:tav tm="0">
                                          <p:val>
                                            <p:strVal val="ppt_y"/>
                                          </p:val>
                                        </p:tav>
                                        <p:tav tm="100000">
                                          <p:val>
                                            <p:strVal val="0-ppt_h/2"/>
                                          </p:val>
                                        </p:tav>
                                      </p:tavLst>
                                    </p:anim>
                                    <p:set>
                                      <p:cBhvr>
                                        <p:cTn id="89" dur="1" fill="hold">
                                          <p:stCondLst>
                                            <p:cond delay="2999"/>
                                          </p:stCondLst>
                                        </p:cTn>
                                        <p:tgtEl>
                                          <p:spTgt spid="22"/>
                                        </p:tgtEl>
                                        <p:attrNameLst>
                                          <p:attrName>style.visibility</p:attrName>
                                        </p:attrNameLst>
                                      </p:cBhvr>
                                      <p:to>
                                        <p:strVal val="hidden"/>
                                      </p:to>
                                    </p:set>
                                  </p:childTnLst>
                                </p:cTn>
                              </p:par>
                              <p:par>
                                <p:cTn id="90" presetID="2" presetClass="exit" presetSubtype="3" fill="hold" nodeType="withEffect">
                                  <p:stCondLst>
                                    <p:cond delay="0"/>
                                  </p:stCondLst>
                                  <p:childTnLst>
                                    <p:anim calcmode="lin" valueType="num">
                                      <p:cBhvr additive="base">
                                        <p:cTn id="91" dur="3000"/>
                                        <p:tgtEl>
                                          <p:spTgt spid="24"/>
                                        </p:tgtEl>
                                        <p:attrNameLst>
                                          <p:attrName>ppt_x</p:attrName>
                                        </p:attrNameLst>
                                      </p:cBhvr>
                                      <p:tavLst>
                                        <p:tav tm="0">
                                          <p:val>
                                            <p:strVal val="ppt_x"/>
                                          </p:val>
                                        </p:tav>
                                        <p:tav tm="100000">
                                          <p:val>
                                            <p:strVal val="1+ppt_w/2"/>
                                          </p:val>
                                        </p:tav>
                                      </p:tavLst>
                                    </p:anim>
                                    <p:anim calcmode="lin" valueType="num">
                                      <p:cBhvr additive="base">
                                        <p:cTn id="92" dur="3000"/>
                                        <p:tgtEl>
                                          <p:spTgt spid="24"/>
                                        </p:tgtEl>
                                        <p:attrNameLst>
                                          <p:attrName>ppt_y</p:attrName>
                                        </p:attrNameLst>
                                      </p:cBhvr>
                                      <p:tavLst>
                                        <p:tav tm="0">
                                          <p:val>
                                            <p:strVal val="ppt_y"/>
                                          </p:val>
                                        </p:tav>
                                        <p:tav tm="100000">
                                          <p:val>
                                            <p:strVal val="0-ppt_h/2"/>
                                          </p:val>
                                        </p:tav>
                                      </p:tavLst>
                                    </p:anim>
                                    <p:set>
                                      <p:cBhvr>
                                        <p:cTn id="93" dur="1" fill="hold">
                                          <p:stCondLst>
                                            <p:cond delay="2999"/>
                                          </p:stCondLst>
                                        </p:cTn>
                                        <p:tgtEl>
                                          <p:spTgt spid="24"/>
                                        </p:tgtEl>
                                        <p:attrNameLst>
                                          <p:attrName>style.visibility</p:attrName>
                                        </p:attrNameLst>
                                      </p:cBhvr>
                                      <p:to>
                                        <p:strVal val="hidden"/>
                                      </p:to>
                                    </p:set>
                                  </p:childTnLst>
                                </p:cTn>
                              </p:par>
                              <p:par>
                                <p:cTn id="94" presetID="2" presetClass="exit" presetSubtype="3" fill="hold" nodeType="withEffect">
                                  <p:stCondLst>
                                    <p:cond delay="0"/>
                                  </p:stCondLst>
                                  <p:childTnLst>
                                    <p:anim calcmode="lin" valueType="num">
                                      <p:cBhvr additive="base">
                                        <p:cTn id="95" dur="3000"/>
                                        <p:tgtEl>
                                          <p:spTgt spid="26"/>
                                        </p:tgtEl>
                                        <p:attrNameLst>
                                          <p:attrName>ppt_x</p:attrName>
                                        </p:attrNameLst>
                                      </p:cBhvr>
                                      <p:tavLst>
                                        <p:tav tm="0">
                                          <p:val>
                                            <p:strVal val="ppt_x"/>
                                          </p:val>
                                        </p:tav>
                                        <p:tav tm="100000">
                                          <p:val>
                                            <p:strVal val="1+ppt_w/2"/>
                                          </p:val>
                                        </p:tav>
                                      </p:tavLst>
                                    </p:anim>
                                    <p:anim calcmode="lin" valueType="num">
                                      <p:cBhvr additive="base">
                                        <p:cTn id="96" dur="3000"/>
                                        <p:tgtEl>
                                          <p:spTgt spid="26"/>
                                        </p:tgtEl>
                                        <p:attrNameLst>
                                          <p:attrName>ppt_y</p:attrName>
                                        </p:attrNameLst>
                                      </p:cBhvr>
                                      <p:tavLst>
                                        <p:tav tm="0">
                                          <p:val>
                                            <p:strVal val="ppt_y"/>
                                          </p:val>
                                        </p:tav>
                                        <p:tav tm="100000">
                                          <p:val>
                                            <p:strVal val="0-ppt_h/2"/>
                                          </p:val>
                                        </p:tav>
                                      </p:tavLst>
                                    </p:anim>
                                    <p:set>
                                      <p:cBhvr>
                                        <p:cTn id="97" dur="1" fill="hold">
                                          <p:stCondLst>
                                            <p:cond delay="2999"/>
                                          </p:stCondLst>
                                        </p:cTn>
                                        <p:tgtEl>
                                          <p:spTgt spid="26"/>
                                        </p:tgtEl>
                                        <p:attrNameLst>
                                          <p:attrName>style.visibility</p:attrName>
                                        </p:attrNameLst>
                                      </p:cBhvr>
                                      <p:to>
                                        <p:strVal val="hidden"/>
                                      </p:to>
                                    </p:set>
                                  </p:childTnLst>
                                </p:cTn>
                              </p:par>
                              <p:par>
                                <p:cTn id="98" presetID="2" presetClass="exit" presetSubtype="3" fill="hold" nodeType="withEffect">
                                  <p:stCondLst>
                                    <p:cond delay="0"/>
                                  </p:stCondLst>
                                  <p:childTnLst>
                                    <p:anim calcmode="lin" valueType="num">
                                      <p:cBhvr additive="base">
                                        <p:cTn id="99" dur="3000"/>
                                        <p:tgtEl>
                                          <p:spTgt spid="28"/>
                                        </p:tgtEl>
                                        <p:attrNameLst>
                                          <p:attrName>ppt_x</p:attrName>
                                        </p:attrNameLst>
                                      </p:cBhvr>
                                      <p:tavLst>
                                        <p:tav tm="0">
                                          <p:val>
                                            <p:strVal val="ppt_x"/>
                                          </p:val>
                                        </p:tav>
                                        <p:tav tm="100000">
                                          <p:val>
                                            <p:strVal val="1+ppt_w/2"/>
                                          </p:val>
                                        </p:tav>
                                      </p:tavLst>
                                    </p:anim>
                                    <p:anim calcmode="lin" valueType="num">
                                      <p:cBhvr additive="base">
                                        <p:cTn id="100" dur="3000"/>
                                        <p:tgtEl>
                                          <p:spTgt spid="28"/>
                                        </p:tgtEl>
                                        <p:attrNameLst>
                                          <p:attrName>ppt_y</p:attrName>
                                        </p:attrNameLst>
                                      </p:cBhvr>
                                      <p:tavLst>
                                        <p:tav tm="0">
                                          <p:val>
                                            <p:strVal val="ppt_y"/>
                                          </p:val>
                                        </p:tav>
                                        <p:tav tm="100000">
                                          <p:val>
                                            <p:strVal val="0-ppt_h/2"/>
                                          </p:val>
                                        </p:tav>
                                      </p:tavLst>
                                    </p:anim>
                                    <p:set>
                                      <p:cBhvr>
                                        <p:cTn id="101" dur="1" fill="hold">
                                          <p:stCondLst>
                                            <p:cond delay="2999"/>
                                          </p:stCondLst>
                                        </p:cTn>
                                        <p:tgtEl>
                                          <p:spTgt spid="2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3000"/>
                                        <p:tgtEl>
                                          <p:spTgt spid="30"/>
                                        </p:tgtEl>
                                        <p:attrNameLst>
                                          <p:attrName>ppt_x</p:attrName>
                                        </p:attrNameLst>
                                      </p:cBhvr>
                                      <p:tavLst>
                                        <p:tav tm="0">
                                          <p:val>
                                            <p:strVal val="ppt_x"/>
                                          </p:val>
                                        </p:tav>
                                        <p:tav tm="100000">
                                          <p:val>
                                            <p:strVal val="1+ppt_w/2"/>
                                          </p:val>
                                        </p:tav>
                                      </p:tavLst>
                                    </p:anim>
                                    <p:anim calcmode="lin" valueType="num">
                                      <p:cBhvr additive="base">
                                        <p:cTn id="104" dur="3000"/>
                                        <p:tgtEl>
                                          <p:spTgt spid="30"/>
                                        </p:tgtEl>
                                        <p:attrNameLst>
                                          <p:attrName>ppt_y</p:attrName>
                                        </p:attrNameLst>
                                      </p:cBhvr>
                                      <p:tavLst>
                                        <p:tav tm="0">
                                          <p:val>
                                            <p:strVal val="ppt_y"/>
                                          </p:val>
                                        </p:tav>
                                        <p:tav tm="100000">
                                          <p:val>
                                            <p:strVal val="0-ppt_h/2"/>
                                          </p:val>
                                        </p:tav>
                                      </p:tavLst>
                                    </p:anim>
                                    <p:set>
                                      <p:cBhvr>
                                        <p:cTn id="105" dur="1" fill="hold">
                                          <p:stCondLst>
                                            <p:cond delay="2999"/>
                                          </p:stCondLst>
                                        </p:cTn>
                                        <p:tgtEl>
                                          <p:spTgt spid="30"/>
                                        </p:tgtEl>
                                        <p:attrNameLst>
                                          <p:attrName>style.visibility</p:attrName>
                                        </p:attrNameLst>
                                      </p:cBhvr>
                                      <p:to>
                                        <p:strVal val="hidden"/>
                                      </p:to>
                                    </p:set>
                                  </p:childTnLst>
                                </p:cTn>
                              </p:par>
                              <p:par>
                                <p:cTn id="106" presetID="2" presetClass="entr" presetSubtype="4"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 calcmode="lin" valueType="num">
                                      <p:cBhvr additive="base">
                                        <p:cTn id="108" dur="3000" fill="hold"/>
                                        <p:tgtEl>
                                          <p:spTgt spid="4"/>
                                        </p:tgtEl>
                                        <p:attrNameLst>
                                          <p:attrName>ppt_x</p:attrName>
                                        </p:attrNameLst>
                                      </p:cBhvr>
                                      <p:tavLst>
                                        <p:tav tm="0">
                                          <p:val>
                                            <p:strVal val="#ppt_x"/>
                                          </p:val>
                                        </p:tav>
                                        <p:tav tm="100000">
                                          <p:val>
                                            <p:strVal val="#ppt_x"/>
                                          </p:val>
                                        </p:tav>
                                      </p:tavLst>
                                    </p:anim>
                                    <p:anim calcmode="lin" valueType="num">
                                      <p:cBhvr additive="base">
                                        <p:cTn id="109" dur="3000" fill="hold"/>
                                        <p:tgtEl>
                                          <p:spTgt spid="4"/>
                                        </p:tgtEl>
                                        <p:attrNameLst>
                                          <p:attrName>ppt_y</p:attrName>
                                        </p:attrNameLst>
                                      </p:cBhvr>
                                      <p:tavLst>
                                        <p:tav tm="0">
                                          <p:val>
                                            <p:strVal val="1+#ppt_h/2"/>
                                          </p:val>
                                        </p:tav>
                                        <p:tav tm="100000">
                                          <p:val>
                                            <p:strVal val="#ppt_y"/>
                                          </p:val>
                                        </p:tav>
                                      </p:tavLst>
                                    </p:anim>
                                  </p:childTnLst>
                                </p:cTn>
                              </p:par>
                              <p:par>
                                <p:cTn id="110" presetID="16" presetClass="entr" presetSubtype="37"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Effect transition="in" filter="barn(outVertical)">
                                      <p:cBhvr>
                                        <p:cTn id="112" dur="3000"/>
                                        <p:tgtEl>
                                          <p:spTgt spid="4"/>
                                        </p:tgtEl>
                                      </p:cBhvr>
                                    </p:animEffect>
                                  </p:childTnLst>
                                </p:cTn>
                              </p:par>
                              <p:par>
                                <p:cTn id="113" presetID="23" presetClass="entr" presetSubtype="288" fill="hold" nodeType="withEffect">
                                  <p:stCondLst>
                                    <p:cond delay="2500"/>
                                  </p:stCondLst>
                                  <p:childTnLst>
                                    <p:set>
                                      <p:cBhvr>
                                        <p:cTn id="114" dur="1" fill="hold">
                                          <p:stCondLst>
                                            <p:cond delay="0"/>
                                          </p:stCondLst>
                                        </p:cTn>
                                        <p:tgtEl>
                                          <p:spTgt spid="13"/>
                                        </p:tgtEl>
                                        <p:attrNameLst>
                                          <p:attrName>style.visibility</p:attrName>
                                        </p:attrNameLst>
                                      </p:cBhvr>
                                      <p:to>
                                        <p:strVal val="visible"/>
                                      </p:to>
                                    </p:set>
                                    <p:anim calcmode="lin" valueType="num">
                                      <p:cBhvr>
                                        <p:cTn id="115" dur="3000" fill="hold"/>
                                        <p:tgtEl>
                                          <p:spTgt spid="13"/>
                                        </p:tgtEl>
                                        <p:attrNameLst>
                                          <p:attrName>ppt_w</p:attrName>
                                        </p:attrNameLst>
                                      </p:cBhvr>
                                      <p:tavLst>
                                        <p:tav tm="0">
                                          <p:val>
                                            <p:strVal val="4/3*#ppt_w"/>
                                          </p:val>
                                        </p:tav>
                                        <p:tav tm="100000">
                                          <p:val>
                                            <p:strVal val="#ppt_w"/>
                                          </p:val>
                                        </p:tav>
                                      </p:tavLst>
                                    </p:anim>
                                    <p:anim calcmode="lin" valueType="num">
                                      <p:cBhvr>
                                        <p:cTn id="116" dur="3000" fill="hold"/>
                                        <p:tgtEl>
                                          <p:spTgt spid="13"/>
                                        </p:tgtEl>
                                        <p:attrNameLst>
                                          <p:attrName>ppt_h</p:attrName>
                                        </p:attrNameLst>
                                      </p:cBhvr>
                                      <p:tavLst>
                                        <p:tav tm="0">
                                          <p:val>
                                            <p:strVal val="4/3*#ppt_h"/>
                                          </p:val>
                                        </p:tav>
                                        <p:tav tm="100000">
                                          <p:val>
                                            <p:strVal val="#ppt_h"/>
                                          </p:val>
                                        </p:tav>
                                      </p:tavLst>
                                    </p:anim>
                                  </p:childTnLst>
                                </p:cTn>
                              </p:par>
                              <p:par>
                                <p:cTn id="117" presetID="10" presetClass="entr" presetSubtype="0" fill="hold" nodeType="withEffect">
                                  <p:stCondLst>
                                    <p:cond delay="2500"/>
                                  </p:stCondLst>
                                  <p:childTnLst>
                                    <p:set>
                                      <p:cBhvr>
                                        <p:cTn id="118" dur="1" fill="hold">
                                          <p:stCondLst>
                                            <p:cond delay="0"/>
                                          </p:stCondLst>
                                        </p:cTn>
                                        <p:tgtEl>
                                          <p:spTgt spid="13"/>
                                        </p:tgtEl>
                                        <p:attrNameLst>
                                          <p:attrName>style.visibility</p:attrName>
                                        </p:attrNameLst>
                                      </p:cBhvr>
                                      <p:to>
                                        <p:strVal val="visible"/>
                                      </p:to>
                                    </p:set>
                                    <p:animEffect transition="in" filter="fade">
                                      <p:cBhvr>
                                        <p:cTn id="119" dur="3000"/>
                                        <p:tgtEl>
                                          <p:spTgt spid="13"/>
                                        </p:tgtEl>
                                      </p:cBhvr>
                                    </p:animEffect>
                                  </p:childTnLst>
                                </p:cTn>
                              </p:par>
                            </p:childTnLst>
                          </p:cTn>
                        </p:par>
                        <p:par>
                          <p:cTn id="120" fill="hold">
                            <p:stCondLst>
                              <p:cond delay="8500"/>
                            </p:stCondLst>
                            <p:childTnLst>
                              <p:par>
                                <p:cTn id="121" presetID="40" presetClass="entr" presetSubtype="0" fill="hold" grpId="0" nodeType="afterEffect">
                                  <p:stCondLst>
                                    <p:cond delay="0"/>
                                  </p:stCondLst>
                                  <p:iterate type="lt">
                                    <p:tmPct val="10000"/>
                                  </p:iterate>
                                  <p:childTnLst>
                                    <p:set>
                                      <p:cBhvr>
                                        <p:cTn id="122" dur="1" fill="hold">
                                          <p:stCondLst>
                                            <p:cond delay="0"/>
                                          </p:stCondLst>
                                        </p:cTn>
                                        <p:tgtEl>
                                          <p:spTgt spid="14"/>
                                        </p:tgtEl>
                                        <p:attrNameLst>
                                          <p:attrName>style.visibility</p:attrName>
                                        </p:attrNameLst>
                                      </p:cBhvr>
                                      <p:to>
                                        <p:strVal val="visible"/>
                                      </p:to>
                                    </p:set>
                                    <p:animEffect transition="in" filter="fade">
                                      <p:cBhvr>
                                        <p:cTn id="123" dur="1000"/>
                                        <p:tgtEl>
                                          <p:spTgt spid="14"/>
                                        </p:tgtEl>
                                      </p:cBhvr>
                                    </p:animEffect>
                                    <p:anim calcmode="lin" valueType="num">
                                      <p:cBhvr>
                                        <p:cTn id="124" dur="1000" fill="hold"/>
                                        <p:tgtEl>
                                          <p:spTgt spid="14"/>
                                        </p:tgtEl>
                                        <p:attrNameLst>
                                          <p:attrName>ppt_x</p:attrName>
                                        </p:attrNameLst>
                                      </p:cBhvr>
                                      <p:tavLst>
                                        <p:tav tm="0">
                                          <p:val>
                                            <p:strVal val="#ppt_x-.1"/>
                                          </p:val>
                                        </p:tav>
                                        <p:tav tm="100000">
                                          <p:val>
                                            <p:strVal val="#ppt_x"/>
                                          </p:val>
                                        </p:tav>
                                      </p:tavLst>
                                    </p:anim>
                                    <p:anim calcmode="lin" valueType="num">
                                      <p:cBhvr>
                                        <p:cTn id="125"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246ae7_b42be21d_XXXL1.jpg"/>
          <p:cNvPicPr>
            <a:picLocks noChangeAspect="1"/>
          </p:cNvPicPr>
          <p:nvPr/>
        </p:nvPicPr>
        <p:blipFill>
          <a:blip r:embed="rId2" cstate="print"/>
          <a:stretch>
            <a:fillRect/>
          </a:stretch>
        </p:blipFill>
        <p:spPr bwMode="auto">
          <a:xfrm>
            <a:off x="0" y="0"/>
            <a:ext cx="9144000" cy="5715000"/>
          </a:xfrm>
          <a:prstGeom prst="rect">
            <a:avLst/>
          </a:prstGeom>
          <a:blipFill dpi="0" rotWithShape="1">
            <a:blip r:embed="rId3" cstate="print"/>
            <a:srcRect/>
            <a:stretch>
              <a:fillRect/>
            </a:stretch>
          </a:bli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a:off x="0" y="0"/>
            <a:ext cx="4643438" cy="5715000"/>
          </a:xfrm>
          <a:prstGeom prst="chevron">
            <a:avLst>
              <a:gd name="adj" fmla="val 62105"/>
            </a:avLst>
          </a:prstGeom>
          <a:noFill/>
          <a:ln w="57150">
            <a:solidFill>
              <a:schemeClr val="tx2">
                <a:lumMod val="75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flipH="1">
            <a:off x="4572000" y="0"/>
            <a:ext cx="4572000" cy="5715000"/>
          </a:xfrm>
          <a:prstGeom prst="chevron">
            <a:avLst>
              <a:gd name="adj" fmla="val 61763"/>
            </a:avLst>
          </a:prstGeom>
          <a:noFill/>
          <a:ln w="57150">
            <a:solidFill>
              <a:schemeClr val="tx2">
                <a:lumMod val="75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a:off x="0" y="1250950"/>
            <a:ext cx="2322513" cy="3273425"/>
          </a:xfrm>
          <a:prstGeom prst="chevron">
            <a:avLst>
              <a:gd name="adj" fmla="val 62105"/>
            </a:avLst>
          </a:prstGeom>
          <a:noFill/>
          <a:ln w="57150">
            <a:solidFill>
              <a:schemeClr val="tx2">
                <a:lumMod val="75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flipH="1">
            <a:off x="6786563" y="1131888"/>
            <a:ext cx="2357437" cy="3392487"/>
          </a:xfrm>
          <a:prstGeom prst="chevron">
            <a:avLst>
              <a:gd name="adj" fmla="val 61763"/>
            </a:avLst>
          </a:prstGeom>
          <a:noFill/>
          <a:ln w="57150">
            <a:solidFill>
              <a:schemeClr val="tx2">
                <a:lumMod val="75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pesar de la imagen desértica que se tiene de la Comarca de los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 esta alberga algunos encantos que no pasarán desapercibidos por sus visitantes. Estos son solo algunos de los sitios de esta comarca que se encuentran entre las provincias de Zaragoza y Huesca.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3000">
        <p14:glitte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16" presetClass="entr" presetSubtype="2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Horizontal)">
                                      <p:cBhvr>
                                        <p:cTn id="15" dur="3000"/>
                                        <p:tgtEl>
                                          <p:spTgt spid="6"/>
                                        </p:tgtEl>
                                      </p:cBhvr>
                                    </p:animEffect>
                                  </p:childTnLst>
                                </p:cTn>
                              </p:par>
                              <p:par>
                                <p:cTn id="16" presetID="16" presetClass="entr" presetSubtype="2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3000"/>
                                        <p:tgtEl>
                                          <p:spTgt spid="5"/>
                                        </p:tgtEl>
                                      </p:cBhvr>
                                    </p:animEffect>
                                  </p:childTnLst>
                                </p:cTn>
                              </p:par>
                              <p:par>
                                <p:cTn id="19" presetID="2" presetClass="entr" presetSubtype="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1+#ppt_w/2"/>
                                          </p:val>
                                        </p:tav>
                                        <p:tav tm="100000">
                                          <p:val>
                                            <p:strVal val="#ppt_x"/>
                                          </p:val>
                                        </p:tav>
                                      </p:tavLst>
                                    </p:anim>
                                    <p:anim calcmode="lin" valueType="num">
                                      <p:cBhvr additive="base">
                                        <p:cTn id="22" dur="3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0-#ppt_w/2"/>
                                          </p:val>
                                        </p:tav>
                                        <p:tav tm="100000">
                                          <p:val>
                                            <p:strVal val="#ppt_x"/>
                                          </p:val>
                                        </p:tav>
                                      </p:tavLst>
                                    </p:anim>
                                    <p:anim calcmode="lin" valueType="num">
                                      <p:cBhvr additive="base">
                                        <p:cTn id="26" dur="3000" fill="hold"/>
                                        <p:tgtEl>
                                          <p:spTgt spid="8"/>
                                        </p:tgtEl>
                                        <p:attrNameLst>
                                          <p:attrName>ppt_y</p:attrName>
                                        </p:attrNameLst>
                                      </p:cBhvr>
                                      <p:tavLst>
                                        <p:tav tm="0">
                                          <p:val>
                                            <p:strVal val="#ppt_y"/>
                                          </p:val>
                                        </p:tav>
                                        <p:tav tm="100000">
                                          <p:val>
                                            <p:strVal val="#ppt_y"/>
                                          </p:val>
                                        </p:tav>
                                      </p:tavLst>
                                    </p:anim>
                                  </p:childTnLst>
                                </p:cTn>
                              </p:par>
                              <p:par>
                                <p:cTn id="27" presetID="16" presetClass="entr" presetSubtype="26"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arn(inHorizontal)">
                                      <p:cBhvr>
                                        <p:cTn id="29" dur="3000"/>
                                        <p:tgtEl>
                                          <p:spTgt spid="7"/>
                                        </p:tgtEl>
                                      </p:cBhvr>
                                    </p:animEffect>
                                  </p:childTnLst>
                                </p:cTn>
                              </p:par>
                              <p:par>
                                <p:cTn id="30" presetID="16" presetClass="entr" presetSubtype="26"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arn(inHorizontal)">
                                      <p:cBhvr>
                                        <p:cTn id="32" dur="3000"/>
                                        <p:tgtEl>
                                          <p:spTgt spid="8"/>
                                        </p:tgtEl>
                                      </p:cBhvr>
                                    </p:animEffect>
                                  </p:childTnLst>
                                </p:cTn>
                              </p:par>
                            </p:childTnLst>
                          </p:cTn>
                        </p:par>
                        <p:par>
                          <p:cTn id="33" fill="hold">
                            <p:stCondLst>
                              <p:cond delay="3000"/>
                            </p:stCondLst>
                            <p:childTnLst>
                              <p:par>
                                <p:cTn id="34" presetID="17" presetClass="exit" presetSubtype="8" fill="hold" nodeType="afterEffect">
                                  <p:stCondLst>
                                    <p:cond delay="0"/>
                                  </p:stCondLst>
                                  <p:childTnLst>
                                    <p:anim calcmode="lin" valueType="num">
                                      <p:cBhvr>
                                        <p:cTn id="35" dur="3000"/>
                                        <p:tgtEl>
                                          <p:spTgt spid="5"/>
                                        </p:tgtEl>
                                        <p:attrNameLst>
                                          <p:attrName>ppt_x</p:attrName>
                                        </p:attrNameLst>
                                      </p:cBhvr>
                                      <p:tavLst>
                                        <p:tav tm="0">
                                          <p:val>
                                            <p:strVal val="ppt_x"/>
                                          </p:val>
                                        </p:tav>
                                        <p:tav tm="100000">
                                          <p:val>
                                            <p:strVal val="ppt_x-ppt_w/2"/>
                                          </p:val>
                                        </p:tav>
                                      </p:tavLst>
                                    </p:anim>
                                    <p:anim calcmode="lin" valueType="num">
                                      <p:cBhvr>
                                        <p:cTn id="36" dur="3000"/>
                                        <p:tgtEl>
                                          <p:spTgt spid="5"/>
                                        </p:tgtEl>
                                        <p:attrNameLst>
                                          <p:attrName>ppt_y</p:attrName>
                                        </p:attrNameLst>
                                      </p:cBhvr>
                                      <p:tavLst>
                                        <p:tav tm="0">
                                          <p:val>
                                            <p:strVal val="ppt_y"/>
                                          </p:val>
                                        </p:tav>
                                        <p:tav tm="100000">
                                          <p:val>
                                            <p:strVal val="ppt_y"/>
                                          </p:val>
                                        </p:tav>
                                      </p:tavLst>
                                    </p:anim>
                                    <p:anim calcmode="lin" valueType="num">
                                      <p:cBhvr>
                                        <p:cTn id="37" dur="3000"/>
                                        <p:tgtEl>
                                          <p:spTgt spid="5"/>
                                        </p:tgtEl>
                                        <p:attrNameLst>
                                          <p:attrName>ppt_w</p:attrName>
                                        </p:attrNameLst>
                                      </p:cBhvr>
                                      <p:tavLst>
                                        <p:tav tm="0">
                                          <p:val>
                                            <p:strVal val="ppt_w"/>
                                          </p:val>
                                        </p:tav>
                                        <p:tav tm="100000">
                                          <p:val>
                                            <p:fltVal val="0"/>
                                          </p:val>
                                        </p:tav>
                                      </p:tavLst>
                                    </p:anim>
                                    <p:anim calcmode="lin" valueType="num">
                                      <p:cBhvr>
                                        <p:cTn id="38" dur="3000"/>
                                        <p:tgtEl>
                                          <p:spTgt spid="5"/>
                                        </p:tgtEl>
                                        <p:attrNameLst>
                                          <p:attrName>ppt_h</p:attrName>
                                        </p:attrNameLst>
                                      </p:cBhvr>
                                      <p:tavLst>
                                        <p:tav tm="0">
                                          <p:val>
                                            <p:strVal val="ppt_h"/>
                                          </p:val>
                                        </p:tav>
                                        <p:tav tm="100000">
                                          <p:val>
                                            <p:strVal val="ppt_h"/>
                                          </p:val>
                                        </p:tav>
                                      </p:tavLst>
                                    </p:anim>
                                    <p:set>
                                      <p:cBhvr>
                                        <p:cTn id="39" dur="1" fill="hold">
                                          <p:stCondLst>
                                            <p:cond delay="2999"/>
                                          </p:stCondLst>
                                        </p:cTn>
                                        <p:tgtEl>
                                          <p:spTgt spid="5"/>
                                        </p:tgtEl>
                                        <p:attrNameLst>
                                          <p:attrName>style.visibility</p:attrName>
                                        </p:attrNameLst>
                                      </p:cBhvr>
                                      <p:to>
                                        <p:strVal val="hidden"/>
                                      </p:to>
                                    </p:set>
                                  </p:childTnLst>
                                </p:cTn>
                              </p:par>
                              <p:par>
                                <p:cTn id="40" presetID="17" presetClass="exit" presetSubtype="2" fill="hold" nodeType="withEffect">
                                  <p:stCondLst>
                                    <p:cond delay="0"/>
                                  </p:stCondLst>
                                  <p:childTnLst>
                                    <p:anim calcmode="lin" valueType="num">
                                      <p:cBhvr>
                                        <p:cTn id="41" dur="3000"/>
                                        <p:tgtEl>
                                          <p:spTgt spid="6"/>
                                        </p:tgtEl>
                                        <p:attrNameLst>
                                          <p:attrName>ppt_x</p:attrName>
                                        </p:attrNameLst>
                                      </p:cBhvr>
                                      <p:tavLst>
                                        <p:tav tm="0">
                                          <p:val>
                                            <p:strVal val="ppt_x"/>
                                          </p:val>
                                        </p:tav>
                                        <p:tav tm="100000">
                                          <p:val>
                                            <p:strVal val="ppt_x+ppt_w/2"/>
                                          </p:val>
                                        </p:tav>
                                      </p:tavLst>
                                    </p:anim>
                                    <p:anim calcmode="lin" valueType="num">
                                      <p:cBhvr>
                                        <p:cTn id="42" dur="3000"/>
                                        <p:tgtEl>
                                          <p:spTgt spid="6"/>
                                        </p:tgtEl>
                                        <p:attrNameLst>
                                          <p:attrName>ppt_y</p:attrName>
                                        </p:attrNameLst>
                                      </p:cBhvr>
                                      <p:tavLst>
                                        <p:tav tm="0">
                                          <p:val>
                                            <p:strVal val="ppt_y"/>
                                          </p:val>
                                        </p:tav>
                                        <p:tav tm="100000">
                                          <p:val>
                                            <p:strVal val="ppt_y"/>
                                          </p:val>
                                        </p:tav>
                                      </p:tavLst>
                                    </p:anim>
                                    <p:anim calcmode="lin" valueType="num">
                                      <p:cBhvr>
                                        <p:cTn id="43" dur="3000"/>
                                        <p:tgtEl>
                                          <p:spTgt spid="6"/>
                                        </p:tgtEl>
                                        <p:attrNameLst>
                                          <p:attrName>ppt_w</p:attrName>
                                        </p:attrNameLst>
                                      </p:cBhvr>
                                      <p:tavLst>
                                        <p:tav tm="0">
                                          <p:val>
                                            <p:strVal val="ppt_w"/>
                                          </p:val>
                                        </p:tav>
                                        <p:tav tm="100000">
                                          <p:val>
                                            <p:fltVal val="0"/>
                                          </p:val>
                                        </p:tav>
                                      </p:tavLst>
                                    </p:anim>
                                    <p:anim calcmode="lin" valueType="num">
                                      <p:cBhvr>
                                        <p:cTn id="44" dur="3000"/>
                                        <p:tgtEl>
                                          <p:spTgt spid="6"/>
                                        </p:tgtEl>
                                        <p:attrNameLst>
                                          <p:attrName>ppt_h</p:attrName>
                                        </p:attrNameLst>
                                      </p:cBhvr>
                                      <p:tavLst>
                                        <p:tav tm="0">
                                          <p:val>
                                            <p:strVal val="ppt_h"/>
                                          </p:val>
                                        </p:tav>
                                        <p:tav tm="100000">
                                          <p:val>
                                            <p:strVal val="ppt_h"/>
                                          </p:val>
                                        </p:tav>
                                      </p:tavLst>
                                    </p:anim>
                                    <p:set>
                                      <p:cBhvr>
                                        <p:cTn id="45" dur="1" fill="hold">
                                          <p:stCondLst>
                                            <p:cond delay="2999"/>
                                          </p:stCondLst>
                                        </p:cTn>
                                        <p:tgtEl>
                                          <p:spTgt spid="6"/>
                                        </p:tgtEl>
                                        <p:attrNameLst>
                                          <p:attrName>style.visibility</p:attrName>
                                        </p:attrNameLst>
                                      </p:cBhvr>
                                      <p:to>
                                        <p:strVal val="hidden"/>
                                      </p:to>
                                    </p:set>
                                  </p:childTnLst>
                                </p:cTn>
                              </p:par>
                              <p:par>
                                <p:cTn id="46" presetID="17" presetClass="exit" presetSubtype="8" fill="hold" nodeType="withEffect">
                                  <p:stCondLst>
                                    <p:cond delay="0"/>
                                  </p:stCondLst>
                                  <p:childTnLst>
                                    <p:anim calcmode="lin" valueType="num">
                                      <p:cBhvr>
                                        <p:cTn id="47" dur="3000"/>
                                        <p:tgtEl>
                                          <p:spTgt spid="7"/>
                                        </p:tgtEl>
                                        <p:attrNameLst>
                                          <p:attrName>ppt_x</p:attrName>
                                        </p:attrNameLst>
                                      </p:cBhvr>
                                      <p:tavLst>
                                        <p:tav tm="0">
                                          <p:val>
                                            <p:strVal val="ppt_x"/>
                                          </p:val>
                                        </p:tav>
                                        <p:tav tm="100000">
                                          <p:val>
                                            <p:strVal val="ppt_x-ppt_w/2"/>
                                          </p:val>
                                        </p:tav>
                                      </p:tavLst>
                                    </p:anim>
                                    <p:anim calcmode="lin" valueType="num">
                                      <p:cBhvr>
                                        <p:cTn id="48" dur="3000"/>
                                        <p:tgtEl>
                                          <p:spTgt spid="7"/>
                                        </p:tgtEl>
                                        <p:attrNameLst>
                                          <p:attrName>ppt_y</p:attrName>
                                        </p:attrNameLst>
                                      </p:cBhvr>
                                      <p:tavLst>
                                        <p:tav tm="0">
                                          <p:val>
                                            <p:strVal val="ppt_y"/>
                                          </p:val>
                                        </p:tav>
                                        <p:tav tm="100000">
                                          <p:val>
                                            <p:strVal val="ppt_y"/>
                                          </p:val>
                                        </p:tav>
                                      </p:tavLst>
                                    </p:anim>
                                    <p:anim calcmode="lin" valueType="num">
                                      <p:cBhvr>
                                        <p:cTn id="49" dur="3000"/>
                                        <p:tgtEl>
                                          <p:spTgt spid="7"/>
                                        </p:tgtEl>
                                        <p:attrNameLst>
                                          <p:attrName>ppt_w</p:attrName>
                                        </p:attrNameLst>
                                      </p:cBhvr>
                                      <p:tavLst>
                                        <p:tav tm="0">
                                          <p:val>
                                            <p:strVal val="ppt_w"/>
                                          </p:val>
                                        </p:tav>
                                        <p:tav tm="100000">
                                          <p:val>
                                            <p:fltVal val="0"/>
                                          </p:val>
                                        </p:tav>
                                      </p:tavLst>
                                    </p:anim>
                                    <p:anim calcmode="lin" valueType="num">
                                      <p:cBhvr>
                                        <p:cTn id="50" dur="3000"/>
                                        <p:tgtEl>
                                          <p:spTgt spid="7"/>
                                        </p:tgtEl>
                                        <p:attrNameLst>
                                          <p:attrName>ppt_h</p:attrName>
                                        </p:attrNameLst>
                                      </p:cBhvr>
                                      <p:tavLst>
                                        <p:tav tm="0">
                                          <p:val>
                                            <p:strVal val="ppt_h"/>
                                          </p:val>
                                        </p:tav>
                                        <p:tav tm="100000">
                                          <p:val>
                                            <p:strVal val="ppt_h"/>
                                          </p:val>
                                        </p:tav>
                                      </p:tavLst>
                                    </p:anim>
                                    <p:set>
                                      <p:cBhvr>
                                        <p:cTn id="51" dur="1" fill="hold">
                                          <p:stCondLst>
                                            <p:cond delay="2999"/>
                                          </p:stCondLst>
                                        </p:cTn>
                                        <p:tgtEl>
                                          <p:spTgt spid="7"/>
                                        </p:tgtEl>
                                        <p:attrNameLst>
                                          <p:attrName>style.visibility</p:attrName>
                                        </p:attrNameLst>
                                      </p:cBhvr>
                                      <p:to>
                                        <p:strVal val="hidden"/>
                                      </p:to>
                                    </p:set>
                                  </p:childTnLst>
                                </p:cTn>
                              </p:par>
                              <p:par>
                                <p:cTn id="52" presetID="17" presetClass="exit" presetSubtype="2" fill="hold" nodeType="withEffect">
                                  <p:stCondLst>
                                    <p:cond delay="0"/>
                                  </p:stCondLst>
                                  <p:childTnLst>
                                    <p:anim calcmode="lin" valueType="num">
                                      <p:cBhvr>
                                        <p:cTn id="53" dur="3000"/>
                                        <p:tgtEl>
                                          <p:spTgt spid="8"/>
                                        </p:tgtEl>
                                        <p:attrNameLst>
                                          <p:attrName>ppt_x</p:attrName>
                                        </p:attrNameLst>
                                      </p:cBhvr>
                                      <p:tavLst>
                                        <p:tav tm="0">
                                          <p:val>
                                            <p:strVal val="ppt_x"/>
                                          </p:val>
                                        </p:tav>
                                        <p:tav tm="100000">
                                          <p:val>
                                            <p:strVal val="ppt_x+ppt_w/2"/>
                                          </p:val>
                                        </p:tav>
                                      </p:tavLst>
                                    </p:anim>
                                    <p:anim calcmode="lin" valueType="num">
                                      <p:cBhvr>
                                        <p:cTn id="54" dur="3000"/>
                                        <p:tgtEl>
                                          <p:spTgt spid="8"/>
                                        </p:tgtEl>
                                        <p:attrNameLst>
                                          <p:attrName>ppt_y</p:attrName>
                                        </p:attrNameLst>
                                      </p:cBhvr>
                                      <p:tavLst>
                                        <p:tav tm="0">
                                          <p:val>
                                            <p:strVal val="ppt_y"/>
                                          </p:val>
                                        </p:tav>
                                        <p:tav tm="100000">
                                          <p:val>
                                            <p:strVal val="ppt_y"/>
                                          </p:val>
                                        </p:tav>
                                      </p:tavLst>
                                    </p:anim>
                                    <p:anim calcmode="lin" valueType="num">
                                      <p:cBhvr>
                                        <p:cTn id="55" dur="3000"/>
                                        <p:tgtEl>
                                          <p:spTgt spid="8"/>
                                        </p:tgtEl>
                                        <p:attrNameLst>
                                          <p:attrName>ppt_w</p:attrName>
                                        </p:attrNameLst>
                                      </p:cBhvr>
                                      <p:tavLst>
                                        <p:tav tm="0">
                                          <p:val>
                                            <p:strVal val="ppt_w"/>
                                          </p:val>
                                        </p:tav>
                                        <p:tav tm="100000">
                                          <p:val>
                                            <p:fltVal val="0"/>
                                          </p:val>
                                        </p:tav>
                                      </p:tavLst>
                                    </p:anim>
                                    <p:anim calcmode="lin" valueType="num">
                                      <p:cBhvr>
                                        <p:cTn id="56" dur="3000"/>
                                        <p:tgtEl>
                                          <p:spTgt spid="8"/>
                                        </p:tgtEl>
                                        <p:attrNameLst>
                                          <p:attrName>ppt_h</p:attrName>
                                        </p:attrNameLst>
                                      </p:cBhvr>
                                      <p:tavLst>
                                        <p:tav tm="0">
                                          <p:val>
                                            <p:strVal val="ppt_h"/>
                                          </p:val>
                                        </p:tav>
                                        <p:tav tm="100000">
                                          <p:val>
                                            <p:strVal val="ppt_h"/>
                                          </p:val>
                                        </p:tav>
                                      </p:tavLst>
                                    </p:anim>
                                    <p:set>
                                      <p:cBhvr>
                                        <p:cTn id="57" dur="1" fill="hold">
                                          <p:stCondLst>
                                            <p:cond delay="2999"/>
                                          </p:stCondLst>
                                        </p:cTn>
                                        <p:tgtEl>
                                          <p:spTgt spid="8"/>
                                        </p:tgtEl>
                                        <p:attrNameLst>
                                          <p:attrName>style.visibility</p:attrName>
                                        </p:attrNameLst>
                                      </p:cBhvr>
                                      <p:to>
                                        <p:strVal val="hidden"/>
                                      </p:to>
                                    </p:set>
                                  </p:childTnLst>
                                </p:cTn>
                              </p:par>
                              <p:par>
                                <p:cTn id="58" presetID="17" presetClass="entr" presetSubtype="10"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 calcmode="lin" valueType="num">
                                      <p:cBhvr>
                                        <p:cTn id="60" dur="3000" fill="hold"/>
                                        <p:tgtEl>
                                          <p:spTgt spid="4"/>
                                        </p:tgtEl>
                                        <p:attrNameLst>
                                          <p:attrName>ppt_w</p:attrName>
                                        </p:attrNameLst>
                                      </p:cBhvr>
                                      <p:tavLst>
                                        <p:tav tm="0">
                                          <p:val>
                                            <p:fltVal val="0"/>
                                          </p:val>
                                        </p:tav>
                                        <p:tav tm="100000">
                                          <p:val>
                                            <p:strVal val="#ppt_w"/>
                                          </p:val>
                                        </p:tav>
                                      </p:tavLst>
                                    </p:anim>
                                    <p:anim calcmode="lin" valueType="num">
                                      <p:cBhvr>
                                        <p:cTn id="61" dur="3000" fill="hold"/>
                                        <p:tgtEl>
                                          <p:spTgt spid="4"/>
                                        </p:tgtEl>
                                        <p:attrNameLst>
                                          <p:attrName>ppt_h</p:attrName>
                                        </p:attrNameLst>
                                      </p:cBhvr>
                                      <p:tavLst>
                                        <p:tav tm="0">
                                          <p:val>
                                            <p:strVal val="#ppt_h"/>
                                          </p:val>
                                        </p:tav>
                                        <p:tav tm="100000">
                                          <p:val>
                                            <p:strVal val="#ppt_h"/>
                                          </p:val>
                                        </p:tav>
                                      </p:tavLst>
                                    </p:anim>
                                  </p:childTnLst>
                                </p:cTn>
                              </p:par>
                              <p:par>
                                <p:cTn id="62" presetID="5" presetClass="entr" presetSubtype="10"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checkerboard(across)">
                                      <p:cBhvr>
                                        <p:cTn id="64" dur="3000"/>
                                        <p:tgtEl>
                                          <p:spTgt spid="4"/>
                                        </p:tgtEl>
                                      </p:cBhvr>
                                    </p:animEffect>
                                  </p:childTnLst>
                                </p:cTn>
                              </p:par>
                            </p:childTnLst>
                          </p:cTn>
                        </p:par>
                        <p:par>
                          <p:cTn id="65" fill="hold">
                            <p:stCondLst>
                              <p:cond delay="6000"/>
                            </p:stCondLst>
                            <p:childTnLst>
                              <p:par>
                                <p:cTn id="66" presetID="40" presetClass="entr" presetSubtype="0" fill="hold" grpId="0" nodeType="afterEffect">
                                  <p:stCondLst>
                                    <p:cond delay="0"/>
                                  </p:stCondLst>
                                  <p:iterate type="lt">
                                    <p:tmPct val="10000"/>
                                  </p:iterate>
                                  <p:childTnLst>
                                    <p:set>
                                      <p:cBhvr>
                                        <p:cTn id="67" dur="1" fill="hold">
                                          <p:stCondLst>
                                            <p:cond delay="0"/>
                                          </p:stCondLst>
                                        </p:cTn>
                                        <p:tgtEl>
                                          <p:spTgt spid="9"/>
                                        </p:tgtEl>
                                        <p:attrNameLst>
                                          <p:attrName>style.visibility</p:attrName>
                                        </p:attrNameLst>
                                      </p:cBhvr>
                                      <p:to>
                                        <p:strVal val="visible"/>
                                      </p:to>
                                    </p:set>
                                    <p:animEffect transition="in" filter="fade">
                                      <p:cBhvr>
                                        <p:cTn id="68" dur="1000"/>
                                        <p:tgtEl>
                                          <p:spTgt spid="9"/>
                                        </p:tgtEl>
                                      </p:cBhvr>
                                    </p:animEffect>
                                    <p:anim calcmode="lin" valueType="num">
                                      <p:cBhvr>
                                        <p:cTn id="69" dur="1000" fill="hold"/>
                                        <p:tgtEl>
                                          <p:spTgt spid="9"/>
                                        </p:tgtEl>
                                        <p:attrNameLst>
                                          <p:attrName>ppt_x</p:attrName>
                                        </p:attrNameLst>
                                      </p:cBhvr>
                                      <p:tavLst>
                                        <p:tav tm="0">
                                          <p:val>
                                            <p:strVal val="#ppt_x-.1"/>
                                          </p:val>
                                        </p:tav>
                                        <p:tav tm="100000">
                                          <p:val>
                                            <p:strVal val="#ppt_x"/>
                                          </p:val>
                                        </p:tav>
                                      </p:tavLst>
                                    </p:anim>
                                    <p:anim calcmode="lin" valueType="num">
                                      <p:cBhvr>
                                        <p:cTn id="7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22-laptop-flower-backgrounds-bloue-desktop-hd-186680-1024x768.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1" name="30 Decisión"/>
          <p:cNvSpPr/>
          <p:nvPr/>
        </p:nvSpPr>
        <p:spPr>
          <a:xfrm>
            <a:off x="0" y="833438"/>
            <a:ext cx="1476375" cy="1965325"/>
          </a:xfrm>
          <a:prstGeom prst="flowChartDecisi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3" name="32 Decisión"/>
          <p:cNvSpPr/>
          <p:nvPr/>
        </p:nvSpPr>
        <p:spPr>
          <a:xfrm>
            <a:off x="1476375" y="833438"/>
            <a:ext cx="1439863" cy="1965325"/>
          </a:xfrm>
          <a:prstGeom prst="flowChartDecisi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5" name="34 Decisión"/>
          <p:cNvSpPr/>
          <p:nvPr/>
        </p:nvSpPr>
        <p:spPr>
          <a:xfrm>
            <a:off x="2987675" y="833438"/>
            <a:ext cx="1655763" cy="1965325"/>
          </a:xfrm>
          <a:prstGeom prst="flowChartDecisi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7" name="36 Decisión"/>
          <p:cNvSpPr/>
          <p:nvPr/>
        </p:nvSpPr>
        <p:spPr>
          <a:xfrm>
            <a:off x="4643438" y="833438"/>
            <a:ext cx="1512887" cy="1965325"/>
          </a:xfrm>
          <a:prstGeom prst="flowChartDecisi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9" name="38 Decisión"/>
          <p:cNvSpPr/>
          <p:nvPr/>
        </p:nvSpPr>
        <p:spPr>
          <a:xfrm>
            <a:off x="6156325" y="833438"/>
            <a:ext cx="1584325" cy="1965325"/>
          </a:xfrm>
          <a:prstGeom prst="flowChartDecisi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3" name="42 Decisión"/>
          <p:cNvSpPr/>
          <p:nvPr/>
        </p:nvSpPr>
        <p:spPr>
          <a:xfrm>
            <a:off x="7740650" y="833438"/>
            <a:ext cx="1403350" cy="1965325"/>
          </a:xfrm>
          <a:prstGeom prst="flowChartDecisi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4" name="43 Decisión"/>
          <p:cNvSpPr/>
          <p:nvPr/>
        </p:nvSpPr>
        <p:spPr>
          <a:xfrm>
            <a:off x="0" y="2736850"/>
            <a:ext cx="1476375" cy="1965325"/>
          </a:xfrm>
          <a:prstGeom prst="flowChartDecisi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6" name="45 Decisión"/>
          <p:cNvSpPr/>
          <p:nvPr/>
        </p:nvSpPr>
        <p:spPr>
          <a:xfrm>
            <a:off x="1403350" y="2798763"/>
            <a:ext cx="1584325" cy="1963737"/>
          </a:xfrm>
          <a:prstGeom prst="flowChartDecisi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8" name="47 Decisión"/>
          <p:cNvSpPr/>
          <p:nvPr/>
        </p:nvSpPr>
        <p:spPr>
          <a:xfrm>
            <a:off x="2987675" y="2798763"/>
            <a:ext cx="1655763" cy="1963737"/>
          </a:xfrm>
          <a:prstGeom prst="flowChartDecisi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0" name="49 Decisión"/>
          <p:cNvSpPr/>
          <p:nvPr/>
        </p:nvSpPr>
        <p:spPr>
          <a:xfrm>
            <a:off x="4643438" y="2798763"/>
            <a:ext cx="1512887" cy="1963737"/>
          </a:xfrm>
          <a:prstGeom prst="flowChartDecisi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2" name="51 Decisión"/>
          <p:cNvSpPr/>
          <p:nvPr/>
        </p:nvSpPr>
        <p:spPr>
          <a:xfrm>
            <a:off x="6156325" y="2798763"/>
            <a:ext cx="1584325" cy="1963737"/>
          </a:xfrm>
          <a:prstGeom prst="flowChartDecisi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4" name="53 Decisión"/>
          <p:cNvSpPr/>
          <p:nvPr/>
        </p:nvSpPr>
        <p:spPr>
          <a:xfrm>
            <a:off x="7667625" y="2798763"/>
            <a:ext cx="1476375" cy="1963737"/>
          </a:xfrm>
          <a:prstGeom prst="flowChartDecisi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323528"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 tienen una imagen muy definida para todos. Es un territorio seco, árido, desértico. Pero son muchas más cosas. Basta con preparar una excursión a esta zona y descubrir algunos de sus encantos.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1000">
        <p14:glitter dir="r" pattern="hexagon"/>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plus(in)">
                                      <p:cBhvr>
                                        <p:cTn id="7" dur="3000"/>
                                        <p:tgtEl>
                                          <p:spTgt spid="31"/>
                                        </p:tgtEl>
                                      </p:cBhvr>
                                    </p:animEffect>
                                  </p:childTnLst>
                                </p:cTn>
                              </p:par>
                              <p:par>
                                <p:cTn id="8" presetID="13" presetClass="entr" presetSubtype="16" fill="hold"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plus(in)">
                                      <p:cBhvr>
                                        <p:cTn id="10" dur="3000"/>
                                        <p:tgtEl>
                                          <p:spTgt spid="33"/>
                                        </p:tgtEl>
                                      </p:cBhvr>
                                    </p:animEffect>
                                  </p:childTnLst>
                                </p:cTn>
                              </p:par>
                              <p:par>
                                <p:cTn id="11" presetID="13" presetClass="entr" presetSubtype="16" fill="hold" nodeType="with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plus(in)">
                                      <p:cBhvr>
                                        <p:cTn id="13" dur="3000"/>
                                        <p:tgtEl>
                                          <p:spTgt spid="35"/>
                                        </p:tgtEl>
                                      </p:cBhvr>
                                    </p:animEffect>
                                  </p:childTnLst>
                                </p:cTn>
                              </p:par>
                              <p:par>
                                <p:cTn id="14" presetID="13" presetClass="entr" presetSubtype="16" fill="hold" nodeType="with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plus(in)">
                                      <p:cBhvr>
                                        <p:cTn id="16" dur="3000"/>
                                        <p:tgtEl>
                                          <p:spTgt spid="37"/>
                                        </p:tgtEl>
                                      </p:cBhvr>
                                    </p:animEffect>
                                  </p:childTnLst>
                                </p:cTn>
                              </p:par>
                              <p:par>
                                <p:cTn id="17" presetID="13" presetClass="entr" presetSubtype="16" fill="hold" nodeType="with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plus(in)">
                                      <p:cBhvr>
                                        <p:cTn id="19" dur="3000"/>
                                        <p:tgtEl>
                                          <p:spTgt spid="39"/>
                                        </p:tgtEl>
                                      </p:cBhvr>
                                    </p:animEffect>
                                  </p:childTnLst>
                                </p:cTn>
                              </p:par>
                              <p:par>
                                <p:cTn id="20" presetID="13" presetClass="entr" presetSubtype="16" fill="hold"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plus(in)">
                                      <p:cBhvr>
                                        <p:cTn id="22" dur="3000"/>
                                        <p:tgtEl>
                                          <p:spTgt spid="43"/>
                                        </p:tgtEl>
                                      </p:cBhvr>
                                    </p:animEffect>
                                  </p:childTnLst>
                                </p:cTn>
                              </p:par>
                              <p:par>
                                <p:cTn id="23" presetID="13" presetClass="entr" presetSubtype="16" fill="hold" nodeType="withEffect">
                                  <p:stCondLst>
                                    <p:cond delay="0"/>
                                  </p:stCondLst>
                                  <p:childTnLst>
                                    <p:set>
                                      <p:cBhvr>
                                        <p:cTn id="24" dur="1" fill="hold">
                                          <p:stCondLst>
                                            <p:cond delay="0"/>
                                          </p:stCondLst>
                                        </p:cTn>
                                        <p:tgtEl>
                                          <p:spTgt spid="44"/>
                                        </p:tgtEl>
                                        <p:attrNameLst>
                                          <p:attrName>style.visibility</p:attrName>
                                        </p:attrNameLst>
                                      </p:cBhvr>
                                      <p:to>
                                        <p:strVal val="visible"/>
                                      </p:to>
                                    </p:set>
                                    <p:animEffect transition="in" filter="plus(in)">
                                      <p:cBhvr>
                                        <p:cTn id="25" dur="3000"/>
                                        <p:tgtEl>
                                          <p:spTgt spid="44"/>
                                        </p:tgtEl>
                                      </p:cBhvr>
                                    </p:animEffect>
                                  </p:childTnLst>
                                </p:cTn>
                              </p:par>
                              <p:par>
                                <p:cTn id="26" presetID="13" presetClass="entr" presetSubtype="16" fill="hold" nodeType="with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plus(in)">
                                      <p:cBhvr>
                                        <p:cTn id="28" dur="3000"/>
                                        <p:tgtEl>
                                          <p:spTgt spid="46"/>
                                        </p:tgtEl>
                                      </p:cBhvr>
                                    </p:animEffect>
                                  </p:childTnLst>
                                </p:cTn>
                              </p:par>
                              <p:par>
                                <p:cTn id="29" presetID="13" presetClass="entr" presetSubtype="16" fill="hold" nodeType="with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plus(in)">
                                      <p:cBhvr>
                                        <p:cTn id="31" dur="3000"/>
                                        <p:tgtEl>
                                          <p:spTgt spid="48"/>
                                        </p:tgtEl>
                                      </p:cBhvr>
                                    </p:animEffect>
                                  </p:childTnLst>
                                </p:cTn>
                              </p:par>
                              <p:par>
                                <p:cTn id="32" presetID="13" presetClass="entr" presetSubtype="16" fill="hold" nodeType="withEffect">
                                  <p:stCondLst>
                                    <p:cond delay="0"/>
                                  </p:stCondLst>
                                  <p:childTnLst>
                                    <p:set>
                                      <p:cBhvr>
                                        <p:cTn id="33" dur="1" fill="hold">
                                          <p:stCondLst>
                                            <p:cond delay="0"/>
                                          </p:stCondLst>
                                        </p:cTn>
                                        <p:tgtEl>
                                          <p:spTgt spid="50"/>
                                        </p:tgtEl>
                                        <p:attrNameLst>
                                          <p:attrName>style.visibility</p:attrName>
                                        </p:attrNameLst>
                                      </p:cBhvr>
                                      <p:to>
                                        <p:strVal val="visible"/>
                                      </p:to>
                                    </p:set>
                                    <p:animEffect transition="in" filter="plus(in)">
                                      <p:cBhvr>
                                        <p:cTn id="34" dur="3000"/>
                                        <p:tgtEl>
                                          <p:spTgt spid="50"/>
                                        </p:tgtEl>
                                      </p:cBhvr>
                                    </p:animEffect>
                                  </p:childTnLst>
                                </p:cTn>
                              </p:par>
                              <p:par>
                                <p:cTn id="35" presetID="13" presetClass="entr" presetSubtype="16" fill="hold" nodeType="with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plus(in)">
                                      <p:cBhvr>
                                        <p:cTn id="37" dur="3000"/>
                                        <p:tgtEl>
                                          <p:spTgt spid="52"/>
                                        </p:tgtEl>
                                      </p:cBhvr>
                                    </p:animEffect>
                                  </p:childTnLst>
                                </p:cTn>
                              </p:par>
                              <p:par>
                                <p:cTn id="38" presetID="13" presetClass="entr" presetSubtype="16" fill="hold" nodeType="withEffect">
                                  <p:stCondLst>
                                    <p:cond delay="0"/>
                                  </p:stCondLst>
                                  <p:childTnLst>
                                    <p:set>
                                      <p:cBhvr>
                                        <p:cTn id="39" dur="1" fill="hold">
                                          <p:stCondLst>
                                            <p:cond delay="0"/>
                                          </p:stCondLst>
                                        </p:cTn>
                                        <p:tgtEl>
                                          <p:spTgt spid="54"/>
                                        </p:tgtEl>
                                        <p:attrNameLst>
                                          <p:attrName>style.visibility</p:attrName>
                                        </p:attrNameLst>
                                      </p:cBhvr>
                                      <p:to>
                                        <p:strVal val="visible"/>
                                      </p:to>
                                    </p:set>
                                    <p:animEffect transition="in" filter="plus(in)">
                                      <p:cBhvr>
                                        <p:cTn id="40" dur="3000"/>
                                        <p:tgtEl>
                                          <p:spTgt spid="54"/>
                                        </p:tgtEl>
                                      </p:cBhvr>
                                    </p:animEffect>
                                  </p:childTnLst>
                                </p:cTn>
                              </p:par>
                              <p:par>
                                <p:cTn id="41" presetID="2" presetClass="entr" presetSubtype="4" fill="hold" nodeType="with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3000" fill="hold"/>
                                        <p:tgtEl>
                                          <p:spTgt spid="31"/>
                                        </p:tgtEl>
                                        <p:attrNameLst>
                                          <p:attrName>ppt_x</p:attrName>
                                        </p:attrNameLst>
                                      </p:cBhvr>
                                      <p:tavLst>
                                        <p:tav tm="0">
                                          <p:val>
                                            <p:strVal val="#ppt_x"/>
                                          </p:val>
                                        </p:tav>
                                        <p:tav tm="100000">
                                          <p:val>
                                            <p:strVal val="#ppt_x"/>
                                          </p:val>
                                        </p:tav>
                                      </p:tavLst>
                                    </p:anim>
                                    <p:anim calcmode="lin" valueType="num">
                                      <p:cBhvr additive="base">
                                        <p:cTn id="44" dur="3000" fill="hold"/>
                                        <p:tgtEl>
                                          <p:spTgt spid="31"/>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additive="base">
                                        <p:cTn id="47" dur="3000" fill="hold"/>
                                        <p:tgtEl>
                                          <p:spTgt spid="33"/>
                                        </p:tgtEl>
                                        <p:attrNameLst>
                                          <p:attrName>ppt_x</p:attrName>
                                        </p:attrNameLst>
                                      </p:cBhvr>
                                      <p:tavLst>
                                        <p:tav tm="0">
                                          <p:val>
                                            <p:strVal val="#ppt_x"/>
                                          </p:val>
                                        </p:tav>
                                        <p:tav tm="100000">
                                          <p:val>
                                            <p:strVal val="#ppt_x"/>
                                          </p:val>
                                        </p:tav>
                                      </p:tavLst>
                                    </p:anim>
                                    <p:anim calcmode="lin" valueType="num">
                                      <p:cBhvr additive="base">
                                        <p:cTn id="48" dur="3000" fill="hold"/>
                                        <p:tgtEl>
                                          <p:spTgt spid="33"/>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3000" fill="hold"/>
                                        <p:tgtEl>
                                          <p:spTgt spid="35"/>
                                        </p:tgtEl>
                                        <p:attrNameLst>
                                          <p:attrName>ppt_x</p:attrName>
                                        </p:attrNameLst>
                                      </p:cBhvr>
                                      <p:tavLst>
                                        <p:tav tm="0">
                                          <p:val>
                                            <p:strVal val="#ppt_x"/>
                                          </p:val>
                                        </p:tav>
                                        <p:tav tm="100000">
                                          <p:val>
                                            <p:strVal val="#ppt_x"/>
                                          </p:val>
                                        </p:tav>
                                      </p:tavLst>
                                    </p:anim>
                                    <p:anim calcmode="lin" valueType="num">
                                      <p:cBhvr additive="base">
                                        <p:cTn id="52" dur="3000" fill="hold"/>
                                        <p:tgtEl>
                                          <p:spTgt spid="35"/>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37"/>
                                        </p:tgtEl>
                                        <p:attrNameLst>
                                          <p:attrName>style.visibility</p:attrName>
                                        </p:attrNameLst>
                                      </p:cBhvr>
                                      <p:to>
                                        <p:strVal val="visible"/>
                                      </p:to>
                                    </p:set>
                                    <p:anim calcmode="lin" valueType="num">
                                      <p:cBhvr additive="base">
                                        <p:cTn id="55" dur="3000" fill="hold"/>
                                        <p:tgtEl>
                                          <p:spTgt spid="37"/>
                                        </p:tgtEl>
                                        <p:attrNameLst>
                                          <p:attrName>ppt_x</p:attrName>
                                        </p:attrNameLst>
                                      </p:cBhvr>
                                      <p:tavLst>
                                        <p:tav tm="0">
                                          <p:val>
                                            <p:strVal val="#ppt_x"/>
                                          </p:val>
                                        </p:tav>
                                        <p:tav tm="100000">
                                          <p:val>
                                            <p:strVal val="#ppt_x"/>
                                          </p:val>
                                        </p:tav>
                                      </p:tavLst>
                                    </p:anim>
                                    <p:anim calcmode="lin" valueType="num">
                                      <p:cBhvr additive="base">
                                        <p:cTn id="56" dur="3000" fill="hold"/>
                                        <p:tgtEl>
                                          <p:spTgt spid="37"/>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39"/>
                                        </p:tgtEl>
                                        <p:attrNameLst>
                                          <p:attrName>style.visibility</p:attrName>
                                        </p:attrNameLst>
                                      </p:cBhvr>
                                      <p:to>
                                        <p:strVal val="visible"/>
                                      </p:to>
                                    </p:set>
                                    <p:anim calcmode="lin" valueType="num">
                                      <p:cBhvr additive="base">
                                        <p:cTn id="59" dur="3000" fill="hold"/>
                                        <p:tgtEl>
                                          <p:spTgt spid="39"/>
                                        </p:tgtEl>
                                        <p:attrNameLst>
                                          <p:attrName>ppt_x</p:attrName>
                                        </p:attrNameLst>
                                      </p:cBhvr>
                                      <p:tavLst>
                                        <p:tav tm="0">
                                          <p:val>
                                            <p:strVal val="#ppt_x"/>
                                          </p:val>
                                        </p:tav>
                                        <p:tav tm="100000">
                                          <p:val>
                                            <p:strVal val="#ppt_x"/>
                                          </p:val>
                                        </p:tav>
                                      </p:tavLst>
                                    </p:anim>
                                    <p:anim calcmode="lin" valueType="num">
                                      <p:cBhvr additive="base">
                                        <p:cTn id="60" dur="3000" fill="hold"/>
                                        <p:tgtEl>
                                          <p:spTgt spid="39"/>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43"/>
                                        </p:tgtEl>
                                        <p:attrNameLst>
                                          <p:attrName>style.visibility</p:attrName>
                                        </p:attrNameLst>
                                      </p:cBhvr>
                                      <p:to>
                                        <p:strVal val="visible"/>
                                      </p:to>
                                    </p:set>
                                    <p:anim calcmode="lin" valueType="num">
                                      <p:cBhvr additive="base">
                                        <p:cTn id="63" dur="3000" fill="hold"/>
                                        <p:tgtEl>
                                          <p:spTgt spid="43"/>
                                        </p:tgtEl>
                                        <p:attrNameLst>
                                          <p:attrName>ppt_x</p:attrName>
                                        </p:attrNameLst>
                                      </p:cBhvr>
                                      <p:tavLst>
                                        <p:tav tm="0">
                                          <p:val>
                                            <p:strVal val="#ppt_x"/>
                                          </p:val>
                                        </p:tav>
                                        <p:tav tm="100000">
                                          <p:val>
                                            <p:strVal val="#ppt_x"/>
                                          </p:val>
                                        </p:tav>
                                      </p:tavLst>
                                    </p:anim>
                                    <p:anim calcmode="lin" valueType="num">
                                      <p:cBhvr additive="base">
                                        <p:cTn id="64" dur="3000" fill="hold"/>
                                        <p:tgtEl>
                                          <p:spTgt spid="43"/>
                                        </p:tgtEl>
                                        <p:attrNameLst>
                                          <p:attrName>ppt_y</p:attrName>
                                        </p:attrNameLst>
                                      </p:cBhvr>
                                      <p:tavLst>
                                        <p:tav tm="0">
                                          <p:val>
                                            <p:strVal val="1+#ppt_h/2"/>
                                          </p:val>
                                        </p:tav>
                                        <p:tav tm="100000">
                                          <p:val>
                                            <p:strVal val="#ppt_y"/>
                                          </p:val>
                                        </p:tav>
                                      </p:tavLst>
                                    </p:anim>
                                  </p:childTnLst>
                                </p:cTn>
                              </p:par>
                              <p:par>
                                <p:cTn id="65" presetID="2" presetClass="entr" presetSubtype="1" fill="hold" nodeType="withEffect">
                                  <p:stCondLst>
                                    <p:cond delay="0"/>
                                  </p:stCondLst>
                                  <p:childTnLst>
                                    <p:set>
                                      <p:cBhvr>
                                        <p:cTn id="66" dur="1" fill="hold">
                                          <p:stCondLst>
                                            <p:cond delay="0"/>
                                          </p:stCondLst>
                                        </p:cTn>
                                        <p:tgtEl>
                                          <p:spTgt spid="44"/>
                                        </p:tgtEl>
                                        <p:attrNameLst>
                                          <p:attrName>style.visibility</p:attrName>
                                        </p:attrNameLst>
                                      </p:cBhvr>
                                      <p:to>
                                        <p:strVal val="visible"/>
                                      </p:to>
                                    </p:set>
                                    <p:anim calcmode="lin" valueType="num">
                                      <p:cBhvr additive="base">
                                        <p:cTn id="67" dur="3000" fill="hold"/>
                                        <p:tgtEl>
                                          <p:spTgt spid="44"/>
                                        </p:tgtEl>
                                        <p:attrNameLst>
                                          <p:attrName>ppt_x</p:attrName>
                                        </p:attrNameLst>
                                      </p:cBhvr>
                                      <p:tavLst>
                                        <p:tav tm="0">
                                          <p:val>
                                            <p:strVal val="#ppt_x"/>
                                          </p:val>
                                        </p:tav>
                                        <p:tav tm="100000">
                                          <p:val>
                                            <p:strVal val="#ppt_x"/>
                                          </p:val>
                                        </p:tav>
                                      </p:tavLst>
                                    </p:anim>
                                    <p:anim calcmode="lin" valueType="num">
                                      <p:cBhvr additive="base">
                                        <p:cTn id="68" dur="3000" fill="hold"/>
                                        <p:tgtEl>
                                          <p:spTgt spid="44"/>
                                        </p:tgtEl>
                                        <p:attrNameLst>
                                          <p:attrName>ppt_y</p:attrName>
                                        </p:attrNameLst>
                                      </p:cBhvr>
                                      <p:tavLst>
                                        <p:tav tm="0">
                                          <p:val>
                                            <p:strVal val="0-#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46"/>
                                        </p:tgtEl>
                                        <p:attrNameLst>
                                          <p:attrName>style.visibility</p:attrName>
                                        </p:attrNameLst>
                                      </p:cBhvr>
                                      <p:to>
                                        <p:strVal val="visible"/>
                                      </p:to>
                                    </p:set>
                                    <p:anim calcmode="lin" valueType="num">
                                      <p:cBhvr additive="base">
                                        <p:cTn id="71" dur="3000" fill="hold"/>
                                        <p:tgtEl>
                                          <p:spTgt spid="46"/>
                                        </p:tgtEl>
                                        <p:attrNameLst>
                                          <p:attrName>ppt_x</p:attrName>
                                        </p:attrNameLst>
                                      </p:cBhvr>
                                      <p:tavLst>
                                        <p:tav tm="0">
                                          <p:val>
                                            <p:strVal val="#ppt_x"/>
                                          </p:val>
                                        </p:tav>
                                        <p:tav tm="100000">
                                          <p:val>
                                            <p:strVal val="#ppt_x"/>
                                          </p:val>
                                        </p:tav>
                                      </p:tavLst>
                                    </p:anim>
                                    <p:anim calcmode="lin" valueType="num">
                                      <p:cBhvr additive="base">
                                        <p:cTn id="72" dur="3000" fill="hold"/>
                                        <p:tgtEl>
                                          <p:spTgt spid="46"/>
                                        </p:tgtEl>
                                        <p:attrNameLst>
                                          <p:attrName>ppt_y</p:attrName>
                                        </p:attrNameLst>
                                      </p:cBhvr>
                                      <p:tavLst>
                                        <p:tav tm="0">
                                          <p:val>
                                            <p:strVal val="0-#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48"/>
                                        </p:tgtEl>
                                        <p:attrNameLst>
                                          <p:attrName>style.visibility</p:attrName>
                                        </p:attrNameLst>
                                      </p:cBhvr>
                                      <p:to>
                                        <p:strVal val="visible"/>
                                      </p:to>
                                    </p:set>
                                    <p:anim calcmode="lin" valueType="num">
                                      <p:cBhvr additive="base">
                                        <p:cTn id="75" dur="3000" fill="hold"/>
                                        <p:tgtEl>
                                          <p:spTgt spid="48"/>
                                        </p:tgtEl>
                                        <p:attrNameLst>
                                          <p:attrName>ppt_x</p:attrName>
                                        </p:attrNameLst>
                                      </p:cBhvr>
                                      <p:tavLst>
                                        <p:tav tm="0">
                                          <p:val>
                                            <p:strVal val="#ppt_x"/>
                                          </p:val>
                                        </p:tav>
                                        <p:tav tm="100000">
                                          <p:val>
                                            <p:strVal val="#ppt_x"/>
                                          </p:val>
                                        </p:tav>
                                      </p:tavLst>
                                    </p:anim>
                                    <p:anim calcmode="lin" valueType="num">
                                      <p:cBhvr additive="base">
                                        <p:cTn id="76" dur="3000" fill="hold"/>
                                        <p:tgtEl>
                                          <p:spTgt spid="48"/>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childTnLst>
                                    <p:set>
                                      <p:cBhvr>
                                        <p:cTn id="78" dur="1" fill="hold">
                                          <p:stCondLst>
                                            <p:cond delay="0"/>
                                          </p:stCondLst>
                                        </p:cTn>
                                        <p:tgtEl>
                                          <p:spTgt spid="50"/>
                                        </p:tgtEl>
                                        <p:attrNameLst>
                                          <p:attrName>style.visibility</p:attrName>
                                        </p:attrNameLst>
                                      </p:cBhvr>
                                      <p:to>
                                        <p:strVal val="visible"/>
                                      </p:to>
                                    </p:set>
                                    <p:anim calcmode="lin" valueType="num">
                                      <p:cBhvr additive="base">
                                        <p:cTn id="79" dur="3000" fill="hold"/>
                                        <p:tgtEl>
                                          <p:spTgt spid="50"/>
                                        </p:tgtEl>
                                        <p:attrNameLst>
                                          <p:attrName>ppt_x</p:attrName>
                                        </p:attrNameLst>
                                      </p:cBhvr>
                                      <p:tavLst>
                                        <p:tav tm="0">
                                          <p:val>
                                            <p:strVal val="#ppt_x"/>
                                          </p:val>
                                        </p:tav>
                                        <p:tav tm="100000">
                                          <p:val>
                                            <p:strVal val="#ppt_x"/>
                                          </p:val>
                                        </p:tav>
                                      </p:tavLst>
                                    </p:anim>
                                    <p:anim calcmode="lin" valueType="num">
                                      <p:cBhvr additive="base">
                                        <p:cTn id="80" dur="3000" fill="hold"/>
                                        <p:tgtEl>
                                          <p:spTgt spid="50"/>
                                        </p:tgtEl>
                                        <p:attrNameLst>
                                          <p:attrName>ppt_y</p:attrName>
                                        </p:attrNameLst>
                                      </p:cBhvr>
                                      <p:tavLst>
                                        <p:tav tm="0">
                                          <p:val>
                                            <p:strVal val="0-#ppt_h/2"/>
                                          </p:val>
                                        </p:tav>
                                        <p:tav tm="100000">
                                          <p:val>
                                            <p:strVal val="#ppt_y"/>
                                          </p:val>
                                        </p:tav>
                                      </p:tavLst>
                                    </p:anim>
                                  </p:childTnLst>
                                </p:cTn>
                              </p:par>
                              <p:par>
                                <p:cTn id="81" presetID="2" presetClass="entr" presetSubtype="1" fill="hold" nodeType="withEffect">
                                  <p:stCondLst>
                                    <p:cond delay="0"/>
                                  </p:stCondLst>
                                  <p:childTnLst>
                                    <p:set>
                                      <p:cBhvr>
                                        <p:cTn id="82" dur="1" fill="hold">
                                          <p:stCondLst>
                                            <p:cond delay="0"/>
                                          </p:stCondLst>
                                        </p:cTn>
                                        <p:tgtEl>
                                          <p:spTgt spid="52"/>
                                        </p:tgtEl>
                                        <p:attrNameLst>
                                          <p:attrName>style.visibility</p:attrName>
                                        </p:attrNameLst>
                                      </p:cBhvr>
                                      <p:to>
                                        <p:strVal val="visible"/>
                                      </p:to>
                                    </p:set>
                                    <p:anim calcmode="lin" valueType="num">
                                      <p:cBhvr additive="base">
                                        <p:cTn id="83" dur="3000" fill="hold"/>
                                        <p:tgtEl>
                                          <p:spTgt spid="52"/>
                                        </p:tgtEl>
                                        <p:attrNameLst>
                                          <p:attrName>ppt_x</p:attrName>
                                        </p:attrNameLst>
                                      </p:cBhvr>
                                      <p:tavLst>
                                        <p:tav tm="0">
                                          <p:val>
                                            <p:strVal val="#ppt_x"/>
                                          </p:val>
                                        </p:tav>
                                        <p:tav tm="100000">
                                          <p:val>
                                            <p:strVal val="#ppt_x"/>
                                          </p:val>
                                        </p:tav>
                                      </p:tavLst>
                                    </p:anim>
                                    <p:anim calcmode="lin" valueType="num">
                                      <p:cBhvr additive="base">
                                        <p:cTn id="84" dur="3000" fill="hold"/>
                                        <p:tgtEl>
                                          <p:spTgt spid="52"/>
                                        </p:tgtEl>
                                        <p:attrNameLst>
                                          <p:attrName>ppt_y</p:attrName>
                                        </p:attrNameLst>
                                      </p:cBhvr>
                                      <p:tavLst>
                                        <p:tav tm="0">
                                          <p:val>
                                            <p:strVal val="0-#ppt_h/2"/>
                                          </p:val>
                                        </p:tav>
                                        <p:tav tm="100000">
                                          <p:val>
                                            <p:strVal val="#ppt_y"/>
                                          </p:val>
                                        </p:tav>
                                      </p:tavLst>
                                    </p:anim>
                                  </p:childTnLst>
                                </p:cTn>
                              </p:par>
                              <p:par>
                                <p:cTn id="85" presetID="2" presetClass="entr" presetSubtype="1" fill="hold" nodeType="withEffect">
                                  <p:stCondLst>
                                    <p:cond delay="0"/>
                                  </p:stCondLst>
                                  <p:childTnLst>
                                    <p:set>
                                      <p:cBhvr>
                                        <p:cTn id="86" dur="1" fill="hold">
                                          <p:stCondLst>
                                            <p:cond delay="0"/>
                                          </p:stCondLst>
                                        </p:cTn>
                                        <p:tgtEl>
                                          <p:spTgt spid="54"/>
                                        </p:tgtEl>
                                        <p:attrNameLst>
                                          <p:attrName>style.visibility</p:attrName>
                                        </p:attrNameLst>
                                      </p:cBhvr>
                                      <p:to>
                                        <p:strVal val="visible"/>
                                      </p:to>
                                    </p:set>
                                    <p:anim calcmode="lin" valueType="num">
                                      <p:cBhvr additive="base">
                                        <p:cTn id="87" dur="3000" fill="hold"/>
                                        <p:tgtEl>
                                          <p:spTgt spid="54"/>
                                        </p:tgtEl>
                                        <p:attrNameLst>
                                          <p:attrName>ppt_x</p:attrName>
                                        </p:attrNameLst>
                                      </p:cBhvr>
                                      <p:tavLst>
                                        <p:tav tm="0">
                                          <p:val>
                                            <p:strVal val="#ppt_x"/>
                                          </p:val>
                                        </p:tav>
                                        <p:tav tm="100000">
                                          <p:val>
                                            <p:strVal val="#ppt_x"/>
                                          </p:val>
                                        </p:tav>
                                      </p:tavLst>
                                    </p:anim>
                                    <p:anim calcmode="lin" valueType="num">
                                      <p:cBhvr additive="base">
                                        <p:cTn id="88" dur="3000" fill="hold"/>
                                        <p:tgtEl>
                                          <p:spTgt spid="54"/>
                                        </p:tgtEl>
                                        <p:attrNameLst>
                                          <p:attrName>ppt_y</p:attrName>
                                        </p:attrNameLst>
                                      </p:cBhvr>
                                      <p:tavLst>
                                        <p:tav tm="0">
                                          <p:val>
                                            <p:strVal val="0-#ppt_h/2"/>
                                          </p:val>
                                        </p:tav>
                                        <p:tav tm="100000">
                                          <p:val>
                                            <p:strVal val="#ppt_y"/>
                                          </p:val>
                                        </p:tav>
                                      </p:tavLst>
                                    </p:anim>
                                  </p:childTnLst>
                                </p:cTn>
                              </p:par>
                              <p:par>
                                <p:cTn id="89" presetID="19" presetClass="entr" presetSubtype="10" fill="hold" nodeType="withEffect">
                                  <p:stCondLst>
                                    <p:cond delay="0"/>
                                  </p:stCondLst>
                                  <p:childTnLst>
                                    <p:set>
                                      <p:cBhvr>
                                        <p:cTn id="90" dur="1" fill="hold">
                                          <p:stCondLst>
                                            <p:cond delay="0"/>
                                          </p:stCondLst>
                                        </p:cTn>
                                        <p:tgtEl>
                                          <p:spTgt spid="31"/>
                                        </p:tgtEl>
                                        <p:attrNameLst>
                                          <p:attrName>style.visibility</p:attrName>
                                        </p:attrNameLst>
                                      </p:cBhvr>
                                      <p:to>
                                        <p:strVal val="visible"/>
                                      </p:to>
                                    </p:set>
                                    <p:anim calcmode="lin" valueType="num">
                                      <p:cBhvr>
                                        <p:cTn id="91" dur="3000" fill="hold"/>
                                        <p:tgtEl>
                                          <p:spTgt spid="31"/>
                                        </p:tgtEl>
                                        <p:attrNameLst>
                                          <p:attrName>ppt_w</p:attrName>
                                        </p:attrNameLst>
                                      </p:cBhvr>
                                      <p:tavLst>
                                        <p:tav tm="0" fmla="#ppt_w*sin(2.5*pi*$)">
                                          <p:val>
                                            <p:fltVal val="0"/>
                                          </p:val>
                                        </p:tav>
                                        <p:tav tm="100000">
                                          <p:val>
                                            <p:fltVal val="1"/>
                                          </p:val>
                                        </p:tav>
                                      </p:tavLst>
                                    </p:anim>
                                    <p:anim calcmode="lin" valueType="num">
                                      <p:cBhvr>
                                        <p:cTn id="92" dur="3000" fill="hold"/>
                                        <p:tgtEl>
                                          <p:spTgt spid="31"/>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33"/>
                                        </p:tgtEl>
                                        <p:attrNameLst>
                                          <p:attrName>style.visibility</p:attrName>
                                        </p:attrNameLst>
                                      </p:cBhvr>
                                      <p:to>
                                        <p:strVal val="visible"/>
                                      </p:to>
                                    </p:set>
                                    <p:anim calcmode="lin" valueType="num">
                                      <p:cBhvr>
                                        <p:cTn id="95" dur="3000" fill="hold"/>
                                        <p:tgtEl>
                                          <p:spTgt spid="33"/>
                                        </p:tgtEl>
                                        <p:attrNameLst>
                                          <p:attrName>ppt_w</p:attrName>
                                        </p:attrNameLst>
                                      </p:cBhvr>
                                      <p:tavLst>
                                        <p:tav tm="0" fmla="#ppt_w*sin(2.5*pi*$)">
                                          <p:val>
                                            <p:fltVal val="0"/>
                                          </p:val>
                                        </p:tav>
                                        <p:tav tm="100000">
                                          <p:val>
                                            <p:fltVal val="1"/>
                                          </p:val>
                                        </p:tav>
                                      </p:tavLst>
                                    </p:anim>
                                    <p:anim calcmode="lin" valueType="num">
                                      <p:cBhvr>
                                        <p:cTn id="96" dur="3000" fill="hold"/>
                                        <p:tgtEl>
                                          <p:spTgt spid="33"/>
                                        </p:tgtEl>
                                        <p:attrNameLst>
                                          <p:attrName>ppt_h</p:attrName>
                                        </p:attrNameLst>
                                      </p:cBhvr>
                                      <p:tavLst>
                                        <p:tav tm="0">
                                          <p:val>
                                            <p:strVal val="#ppt_h"/>
                                          </p:val>
                                        </p:tav>
                                        <p:tav tm="100000">
                                          <p:val>
                                            <p:strVal val="#ppt_h"/>
                                          </p:val>
                                        </p:tav>
                                      </p:tavLst>
                                    </p:anim>
                                  </p:childTnLst>
                                </p:cTn>
                              </p:par>
                              <p:par>
                                <p:cTn id="97" presetID="19" presetClass="entr" presetSubtype="10" fill="hold" nodeType="withEffect">
                                  <p:stCondLst>
                                    <p:cond delay="0"/>
                                  </p:stCondLst>
                                  <p:childTnLst>
                                    <p:set>
                                      <p:cBhvr>
                                        <p:cTn id="98" dur="1" fill="hold">
                                          <p:stCondLst>
                                            <p:cond delay="0"/>
                                          </p:stCondLst>
                                        </p:cTn>
                                        <p:tgtEl>
                                          <p:spTgt spid="35"/>
                                        </p:tgtEl>
                                        <p:attrNameLst>
                                          <p:attrName>style.visibility</p:attrName>
                                        </p:attrNameLst>
                                      </p:cBhvr>
                                      <p:to>
                                        <p:strVal val="visible"/>
                                      </p:to>
                                    </p:set>
                                    <p:anim calcmode="lin" valueType="num">
                                      <p:cBhvr>
                                        <p:cTn id="99" dur="3000" fill="hold"/>
                                        <p:tgtEl>
                                          <p:spTgt spid="35"/>
                                        </p:tgtEl>
                                        <p:attrNameLst>
                                          <p:attrName>ppt_w</p:attrName>
                                        </p:attrNameLst>
                                      </p:cBhvr>
                                      <p:tavLst>
                                        <p:tav tm="0" fmla="#ppt_w*sin(2.5*pi*$)">
                                          <p:val>
                                            <p:fltVal val="0"/>
                                          </p:val>
                                        </p:tav>
                                        <p:tav tm="100000">
                                          <p:val>
                                            <p:fltVal val="1"/>
                                          </p:val>
                                        </p:tav>
                                      </p:tavLst>
                                    </p:anim>
                                    <p:anim calcmode="lin" valueType="num">
                                      <p:cBhvr>
                                        <p:cTn id="100" dur="3000" fill="hold"/>
                                        <p:tgtEl>
                                          <p:spTgt spid="35"/>
                                        </p:tgtEl>
                                        <p:attrNameLst>
                                          <p:attrName>ppt_h</p:attrName>
                                        </p:attrNameLst>
                                      </p:cBhvr>
                                      <p:tavLst>
                                        <p:tav tm="0">
                                          <p:val>
                                            <p:strVal val="#ppt_h"/>
                                          </p:val>
                                        </p:tav>
                                        <p:tav tm="100000">
                                          <p:val>
                                            <p:strVal val="#ppt_h"/>
                                          </p:val>
                                        </p:tav>
                                      </p:tavLst>
                                    </p:anim>
                                  </p:childTnLst>
                                </p:cTn>
                              </p:par>
                              <p:par>
                                <p:cTn id="101" presetID="19" presetClass="entr" presetSubtype="10" fill="hold" nodeType="withEffect">
                                  <p:stCondLst>
                                    <p:cond delay="0"/>
                                  </p:stCondLst>
                                  <p:childTnLst>
                                    <p:set>
                                      <p:cBhvr>
                                        <p:cTn id="102" dur="1" fill="hold">
                                          <p:stCondLst>
                                            <p:cond delay="0"/>
                                          </p:stCondLst>
                                        </p:cTn>
                                        <p:tgtEl>
                                          <p:spTgt spid="37"/>
                                        </p:tgtEl>
                                        <p:attrNameLst>
                                          <p:attrName>style.visibility</p:attrName>
                                        </p:attrNameLst>
                                      </p:cBhvr>
                                      <p:to>
                                        <p:strVal val="visible"/>
                                      </p:to>
                                    </p:set>
                                    <p:anim calcmode="lin" valueType="num">
                                      <p:cBhvr>
                                        <p:cTn id="103" dur="3000" fill="hold"/>
                                        <p:tgtEl>
                                          <p:spTgt spid="37"/>
                                        </p:tgtEl>
                                        <p:attrNameLst>
                                          <p:attrName>ppt_w</p:attrName>
                                        </p:attrNameLst>
                                      </p:cBhvr>
                                      <p:tavLst>
                                        <p:tav tm="0" fmla="#ppt_w*sin(2.5*pi*$)">
                                          <p:val>
                                            <p:fltVal val="0"/>
                                          </p:val>
                                        </p:tav>
                                        <p:tav tm="100000">
                                          <p:val>
                                            <p:fltVal val="1"/>
                                          </p:val>
                                        </p:tav>
                                      </p:tavLst>
                                    </p:anim>
                                    <p:anim calcmode="lin" valueType="num">
                                      <p:cBhvr>
                                        <p:cTn id="104" dur="3000" fill="hold"/>
                                        <p:tgtEl>
                                          <p:spTgt spid="37"/>
                                        </p:tgtEl>
                                        <p:attrNameLst>
                                          <p:attrName>ppt_h</p:attrName>
                                        </p:attrNameLst>
                                      </p:cBhvr>
                                      <p:tavLst>
                                        <p:tav tm="0">
                                          <p:val>
                                            <p:strVal val="#ppt_h"/>
                                          </p:val>
                                        </p:tav>
                                        <p:tav tm="100000">
                                          <p:val>
                                            <p:strVal val="#ppt_h"/>
                                          </p:val>
                                        </p:tav>
                                      </p:tavLst>
                                    </p:anim>
                                  </p:childTnLst>
                                </p:cTn>
                              </p:par>
                              <p:par>
                                <p:cTn id="105" presetID="19" presetClass="entr" presetSubtype="10" fill="hold" nodeType="withEffect">
                                  <p:stCondLst>
                                    <p:cond delay="0"/>
                                  </p:stCondLst>
                                  <p:childTnLst>
                                    <p:set>
                                      <p:cBhvr>
                                        <p:cTn id="106" dur="1" fill="hold">
                                          <p:stCondLst>
                                            <p:cond delay="0"/>
                                          </p:stCondLst>
                                        </p:cTn>
                                        <p:tgtEl>
                                          <p:spTgt spid="39"/>
                                        </p:tgtEl>
                                        <p:attrNameLst>
                                          <p:attrName>style.visibility</p:attrName>
                                        </p:attrNameLst>
                                      </p:cBhvr>
                                      <p:to>
                                        <p:strVal val="visible"/>
                                      </p:to>
                                    </p:set>
                                    <p:anim calcmode="lin" valueType="num">
                                      <p:cBhvr>
                                        <p:cTn id="107" dur="3000" fill="hold"/>
                                        <p:tgtEl>
                                          <p:spTgt spid="39"/>
                                        </p:tgtEl>
                                        <p:attrNameLst>
                                          <p:attrName>ppt_w</p:attrName>
                                        </p:attrNameLst>
                                      </p:cBhvr>
                                      <p:tavLst>
                                        <p:tav tm="0" fmla="#ppt_w*sin(2.5*pi*$)">
                                          <p:val>
                                            <p:fltVal val="0"/>
                                          </p:val>
                                        </p:tav>
                                        <p:tav tm="100000">
                                          <p:val>
                                            <p:fltVal val="1"/>
                                          </p:val>
                                        </p:tav>
                                      </p:tavLst>
                                    </p:anim>
                                    <p:anim calcmode="lin" valueType="num">
                                      <p:cBhvr>
                                        <p:cTn id="108" dur="3000" fill="hold"/>
                                        <p:tgtEl>
                                          <p:spTgt spid="39"/>
                                        </p:tgtEl>
                                        <p:attrNameLst>
                                          <p:attrName>ppt_h</p:attrName>
                                        </p:attrNameLst>
                                      </p:cBhvr>
                                      <p:tavLst>
                                        <p:tav tm="0">
                                          <p:val>
                                            <p:strVal val="#ppt_h"/>
                                          </p:val>
                                        </p:tav>
                                        <p:tav tm="100000">
                                          <p:val>
                                            <p:strVal val="#ppt_h"/>
                                          </p:val>
                                        </p:tav>
                                      </p:tavLst>
                                    </p:anim>
                                  </p:childTnLst>
                                </p:cTn>
                              </p:par>
                              <p:par>
                                <p:cTn id="109" presetID="19" presetClass="entr" presetSubtype="10" fill="hold" nodeType="withEffect">
                                  <p:stCondLst>
                                    <p:cond delay="0"/>
                                  </p:stCondLst>
                                  <p:childTnLst>
                                    <p:set>
                                      <p:cBhvr>
                                        <p:cTn id="110" dur="1" fill="hold">
                                          <p:stCondLst>
                                            <p:cond delay="0"/>
                                          </p:stCondLst>
                                        </p:cTn>
                                        <p:tgtEl>
                                          <p:spTgt spid="43"/>
                                        </p:tgtEl>
                                        <p:attrNameLst>
                                          <p:attrName>style.visibility</p:attrName>
                                        </p:attrNameLst>
                                      </p:cBhvr>
                                      <p:to>
                                        <p:strVal val="visible"/>
                                      </p:to>
                                    </p:set>
                                    <p:anim calcmode="lin" valueType="num">
                                      <p:cBhvr>
                                        <p:cTn id="111" dur="3000" fill="hold"/>
                                        <p:tgtEl>
                                          <p:spTgt spid="43"/>
                                        </p:tgtEl>
                                        <p:attrNameLst>
                                          <p:attrName>ppt_w</p:attrName>
                                        </p:attrNameLst>
                                      </p:cBhvr>
                                      <p:tavLst>
                                        <p:tav tm="0" fmla="#ppt_w*sin(2.5*pi*$)">
                                          <p:val>
                                            <p:fltVal val="0"/>
                                          </p:val>
                                        </p:tav>
                                        <p:tav tm="100000">
                                          <p:val>
                                            <p:fltVal val="1"/>
                                          </p:val>
                                        </p:tav>
                                      </p:tavLst>
                                    </p:anim>
                                    <p:anim calcmode="lin" valueType="num">
                                      <p:cBhvr>
                                        <p:cTn id="112" dur="3000" fill="hold"/>
                                        <p:tgtEl>
                                          <p:spTgt spid="43"/>
                                        </p:tgtEl>
                                        <p:attrNameLst>
                                          <p:attrName>ppt_h</p:attrName>
                                        </p:attrNameLst>
                                      </p:cBhvr>
                                      <p:tavLst>
                                        <p:tav tm="0">
                                          <p:val>
                                            <p:strVal val="#ppt_h"/>
                                          </p:val>
                                        </p:tav>
                                        <p:tav tm="100000">
                                          <p:val>
                                            <p:strVal val="#ppt_h"/>
                                          </p:val>
                                        </p:tav>
                                      </p:tavLst>
                                    </p:anim>
                                  </p:childTnLst>
                                </p:cTn>
                              </p:par>
                              <p:par>
                                <p:cTn id="113" presetID="19" presetClass="entr" presetSubtype="10" fill="hold" nodeType="withEffect">
                                  <p:stCondLst>
                                    <p:cond delay="0"/>
                                  </p:stCondLst>
                                  <p:childTnLst>
                                    <p:set>
                                      <p:cBhvr>
                                        <p:cTn id="114" dur="1" fill="hold">
                                          <p:stCondLst>
                                            <p:cond delay="0"/>
                                          </p:stCondLst>
                                        </p:cTn>
                                        <p:tgtEl>
                                          <p:spTgt spid="44"/>
                                        </p:tgtEl>
                                        <p:attrNameLst>
                                          <p:attrName>style.visibility</p:attrName>
                                        </p:attrNameLst>
                                      </p:cBhvr>
                                      <p:to>
                                        <p:strVal val="visible"/>
                                      </p:to>
                                    </p:set>
                                    <p:anim calcmode="lin" valueType="num">
                                      <p:cBhvr>
                                        <p:cTn id="115" dur="3000" fill="hold"/>
                                        <p:tgtEl>
                                          <p:spTgt spid="44"/>
                                        </p:tgtEl>
                                        <p:attrNameLst>
                                          <p:attrName>ppt_w</p:attrName>
                                        </p:attrNameLst>
                                      </p:cBhvr>
                                      <p:tavLst>
                                        <p:tav tm="0" fmla="#ppt_w*sin(2.5*pi*$)">
                                          <p:val>
                                            <p:fltVal val="0"/>
                                          </p:val>
                                        </p:tav>
                                        <p:tav tm="100000">
                                          <p:val>
                                            <p:fltVal val="1"/>
                                          </p:val>
                                        </p:tav>
                                      </p:tavLst>
                                    </p:anim>
                                    <p:anim calcmode="lin" valueType="num">
                                      <p:cBhvr>
                                        <p:cTn id="116" dur="3000" fill="hold"/>
                                        <p:tgtEl>
                                          <p:spTgt spid="44"/>
                                        </p:tgtEl>
                                        <p:attrNameLst>
                                          <p:attrName>ppt_h</p:attrName>
                                        </p:attrNameLst>
                                      </p:cBhvr>
                                      <p:tavLst>
                                        <p:tav tm="0">
                                          <p:val>
                                            <p:strVal val="#ppt_h"/>
                                          </p:val>
                                        </p:tav>
                                        <p:tav tm="100000">
                                          <p:val>
                                            <p:strVal val="#ppt_h"/>
                                          </p:val>
                                        </p:tav>
                                      </p:tavLst>
                                    </p:anim>
                                  </p:childTnLst>
                                </p:cTn>
                              </p:par>
                              <p:par>
                                <p:cTn id="117" presetID="19" presetClass="entr" presetSubtype="10" fill="hold"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3000" fill="hold"/>
                                        <p:tgtEl>
                                          <p:spTgt spid="46"/>
                                        </p:tgtEl>
                                        <p:attrNameLst>
                                          <p:attrName>ppt_w</p:attrName>
                                        </p:attrNameLst>
                                      </p:cBhvr>
                                      <p:tavLst>
                                        <p:tav tm="0" fmla="#ppt_w*sin(2.5*pi*$)">
                                          <p:val>
                                            <p:fltVal val="0"/>
                                          </p:val>
                                        </p:tav>
                                        <p:tav tm="100000">
                                          <p:val>
                                            <p:fltVal val="1"/>
                                          </p:val>
                                        </p:tav>
                                      </p:tavLst>
                                    </p:anim>
                                    <p:anim calcmode="lin" valueType="num">
                                      <p:cBhvr>
                                        <p:cTn id="120" dur="3000" fill="hold"/>
                                        <p:tgtEl>
                                          <p:spTgt spid="46"/>
                                        </p:tgtEl>
                                        <p:attrNameLst>
                                          <p:attrName>ppt_h</p:attrName>
                                        </p:attrNameLst>
                                      </p:cBhvr>
                                      <p:tavLst>
                                        <p:tav tm="0">
                                          <p:val>
                                            <p:strVal val="#ppt_h"/>
                                          </p:val>
                                        </p:tav>
                                        <p:tav tm="100000">
                                          <p:val>
                                            <p:strVal val="#ppt_h"/>
                                          </p:val>
                                        </p:tav>
                                      </p:tavLst>
                                    </p:anim>
                                  </p:childTnLst>
                                </p:cTn>
                              </p:par>
                              <p:par>
                                <p:cTn id="121" presetID="19" presetClass="entr" presetSubtype="10" fill="hold" nodeType="withEffect">
                                  <p:stCondLst>
                                    <p:cond delay="0"/>
                                  </p:stCondLst>
                                  <p:childTnLst>
                                    <p:set>
                                      <p:cBhvr>
                                        <p:cTn id="122" dur="1" fill="hold">
                                          <p:stCondLst>
                                            <p:cond delay="0"/>
                                          </p:stCondLst>
                                        </p:cTn>
                                        <p:tgtEl>
                                          <p:spTgt spid="48"/>
                                        </p:tgtEl>
                                        <p:attrNameLst>
                                          <p:attrName>style.visibility</p:attrName>
                                        </p:attrNameLst>
                                      </p:cBhvr>
                                      <p:to>
                                        <p:strVal val="visible"/>
                                      </p:to>
                                    </p:set>
                                    <p:anim calcmode="lin" valueType="num">
                                      <p:cBhvr>
                                        <p:cTn id="123" dur="3000" fill="hold"/>
                                        <p:tgtEl>
                                          <p:spTgt spid="48"/>
                                        </p:tgtEl>
                                        <p:attrNameLst>
                                          <p:attrName>ppt_w</p:attrName>
                                        </p:attrNameLst>
                                      </p:cBhvr>
                                      <p:tavLst>
                                        <p:tav tm="0" fmla="#ppt_w*sin(2.5*pi*$)">
                                          <p:val>
                                            <p:fltVal val="0"/>
                                          </p:val>
                                        </p:tav>
                                        <p:tav tm="100000">
                                          <p:val>
                                            <p:fltVal val="1"/>
                                          </p:val>
                                        </p:tav>
                                      </p:tavLst>
                                    </p:anim>
                                    <p:anim calcmode="lin" valueType="num">
                                      <p:cBhvr>
                                        <p:cTn id="124" dur="3000" fill="hold"/>
                                        <p:tgtEl>
                                          <p:spTgt spid="48"/>
                                        </p:tgtEl>
                                        <p:attrNameLst>
                                          <p:attrName>ppt_h</p:attrName>
                                        </p:attrNameLst>
                                      </p:cBhvr>
                                      <p:tavLst>
                                        <p:tav tm="0">
                                          <p:val>
                                            <p:strVal val="#ppt_h"/>
                                          </p:val>
                                        </p:tav>
                                        <p:tav tm="100000">
                                          <p:val>
                                            <p:strVal val="#ppt_h"/>
                                          </p:val>
                                        </p:tav>
                                      </p:tavLst>
                                    </p:anim>
                                  </p:childTnLst>
                                </p:cTn>
                              </p:par>
                              <p:par>
                                <p:cTn id="125" presetID="19" presetClass="entr" presetSubtype="10" fill="hold" nodeType="withEffect">
                                  <p:stCondLst>
                                    <p:cond delay="0"/>
                                  </p:stCondLst>
                                  <p:childTnLst>
                                    <p:set>
                                      <p:cBhvr>
                                        <p:cTn id="126" dur="1" fill="hold">
                                          <p:stCondLst>
                                            <p:cond delay="0"/>
                                          </p:stCondLst>
                                        </p:cTn>
                                        <p:tgtEl>
                                          <p:spTgt spid="50"/>
                                        </p:tgtEl>
                                        <p:attrNameLst>
                                          <p:attrName>style.visibility</p:attrName>
                                        </p:attrNameLst>
                                      </p:cBhvr>
                                      <p:to>
                                        <p:strVal val="visible"/>
                                      </p:to>
                                    </p:set>
                                    <p:anim calcmode="lin" valueType="num">
                                      <p:cBhvr>
                                        <p:cTn id="127" dur="3000" fill="hold"/>
                                        <p:tgtEl>
                                          <p:spTgt spid="50"/>
                                        </p:tgtEl>
                                        <p:attrNameLst>
                                          <p:attrName>ppt_w</p:attrName>
                                        </p:attrNameLst>
                                      </p:cBhvr>
                                      <p:tavLst>
                                        <p:tav tm="0" fmla="#ppt_w*sin(2.5*pi*$)">
                                          <p:val>
                                            <p:fltVal val="0"/>
                                          </p:val>
                                        </p:tav>
                                        <p:tav tm="100000">
                                          <p:val>
                                            <p:fltVal val="1"/>
                                          </p:val>
                                        </p:tav>
                                      </p:tavLst>
                                    </p:anim>
                                    <p:anim calcmode="lin" valueType="num">
                                      <p:cBhvr>
                                        <p:cTn id="128" dur="3000" fill="hold"/>
                                        <p:tgtEl>
                                          <p:spTgt spid="50"/>
                                        </p:tgtEl>
                                        <p:attrNameLst>
                                          <p:attrName>ppt_h</p:attrName>
                                        </p:attrNameLst>
                                      </p:cBhvr>
                                      <p:tavLst>
                                        <p:tav tm="0">
                                          <p:val>
                                            <p:strVal val="#ppt_h"/>
                                          </p:val>
                                        </p:tav>
                                        <p:tav tm="100000">
                                          <p:val>
                                            <p:strVal val="#ppt_h"/>
                                          </p:val>
                                        </p:tav>
                                      </p:tavLst>
                                    </p:anim>
                                  </p:childTnLst>
                                </p:cTn>
                              </p:par>
                              <p:par>
                                <p:cTn id="129" presetID="19" presetClass="entr" presetSubtype="10" fill="hold" nodeType="withEffect">
                                  <p:stCondLst>
                                    <p:cond delay="0"/>
                                  </p:stCondLst>
                                  <p:childTnLst>
                                    <p:set>
                                      <p:cBhvr>
                                        <p:cTn id="130" dur="1" fill="hold">
                                          <p:stCondLst>
                                            <p:cond delay="0"/>
                                          </p:stCondLst>
                                        </p:cTn>
                                        <p:tgtEl>
                                          <p:spTgt spid="52"/>
                                        </p:tgtEl>
                                        <p:attrNameLst>
                                          <p:attrName>style.visibility</p:attrName>
                                        </p:attrNameLst>
                                      </p:cBhvr>
                                      <p:to>
                                        <p:strVal val="visible"/>
                                      </p:to>
                                    </p:set>
                                    <p:anim calcmode="lin" valueType="num">
                                      <p:cBhvr>
                                        <p:cTn id="131" dur="3000" fill="hold"/>
                                        <p:tgtEl>
                                          <p:spTgt spid="52"/>
                                        </p:tgtEl>
                                        <p:attrNameLst>
                                          <p:attrName>ppt_w</p:attrName>
                                        </p:attrNameLst>
                                      </p:cBhvr>
                                      <p:tavLst>
                                        <p:tav tm="0" fmla="#ppt_w*sin(2.5*pi*$)">
                                          <p:val>
                                            <p:fltVal val="0"/>
                                          </p:val>
                                        </p:tav>
                                        <p:tav tm="100000">
                                          <p:val>
                                            <p:fltVal val="1"/>
                                          </p:val>
                                        </p:tav>
                                      </p:tavLst>
                                    </p:anim>
                                    <p:anim calcmode="lin" valueType="num">
                                      <p:cBhvr>
                                        <p:cTn id="132" dur="3000" fill="hold"/>
                                        <p:tgtEl>
                                          <p:spTgt spid="52"/>
                                        </p:tgtEl>
                                        <p:attrNameLst>
                                          <p:attrName>ppt_h</p:attrName>
                                        </p:attrNameLst>
                                      </p:cBhvr>
                                      <p:tavLst>
                                        <p:tav tm="0">
                                          <p:val>
                                            <p:strVal val="#ppt_h"/>
                                          </p:val>
                                        </p:tav>
                                        <p:tav tm="100000">
                                          <p:val>
                                            <p:strVal val="#ppt_h"/>
                                          </p:val>
                                        </p:tav>
                                      </p:tavLst>
                                    </p:anim>
                                  </p:childTnLst>
                                </p:cTn>
                              </p:par>
                              <p:par>
                                <p:cTn id="133" presetID="19" presetClass="entr" presetSubtype="10" fill="hold" nodeType="withEffect">
                                  <p:stCondLst>
                                    <p:cond delay="0"/>
                                  </p:stCondLst>
                                  <p:childTnLst>
                                    <p:set>
                                      <p:cBhvr>
                                        <p:cTn id="134" dur="1" fill="hold">
                                          <p:stCondLst>
                                            <p:cond delay="0"/>
                                          </p:stCondLst>
                                        </p:cTn>
                                        <p:tgtEl>
                                          <p:spTgt spid="54"/>
                                        </p:tgtEl>
                                        <p:attrNameLst>
                                          <p:attrName>style.visibility</p:attrName>
                                        </p:attrNameLst>
                                      </p:cBhvr>
                                      <p:to>
                                        <p:strVal val="visible"/>
                                      </p:to>
                                    </p:set>
                                    <p:anim calcmode="lin" valueType="num">
                                      <p:cBhvr>
                                        <p:cTn id="135" dur="3000" fill="hold"/>
                                        <p:tgtEl>
                                          <p:spTgt spid="54"/>
                                        </p:tgtEl>
                                        <p:attrNameLst>
                                          <p:attrName>ppt_w</p:attrName>
                                        </p:attrNameLst>
                                      </p:cBhvr>
                                      <p:tavLst>
                                        <p:tav tm="0" fmla="#ppt_w*sin(2.5*pi*$)">
                                          <p:val>
                                            <p:fltVal val="0"/>
                                          </p:val>
                                        </p:tav>
                                        <p:tav tm="100000">
                                          <p:val>
                                            <p:fltVal val="1"/>
                                          </p:val>
                                        </p:tav>
                                      </p:tavLst>
                                    </p:anim>
                                    <p:anim calcmode="lin" valueType="num">
                                      <p:cBhvr>
                                        <p:cTn id="136" dur="3000" fill="hold"/>
                                        <p:tgtEl>
                                          <p:spTgt spid="54"/>
                                        </p:tgtEl>
                                        <p:attrNameLst>
                                          <p:attrName>ppt_h</p:attrName>
                                        </p:attrNameLst>
                                      </p:cBhvr>
                                      <p:tavLst>
                                        <p:tav tm="0">
                                          <p:val>
                                            <p:strVal val="#ppt_h"/>
                                          </p:val>
                                        </p:tav>
                                        <p:tav tm="100000">
                                          <p:val>
                                            <p:strVal val="#ppt_h"/>
                                          </p:val>
                                        </p:tav>
                                      </p:tavLst>
                                    </p:anim>
                                  </p:childTnLst>
                                </p:cTn>
                              </p:par>
                            </p:childTnLst>
                          </p:cTn>
                        </p:par>
                        <p:par>
                          <p:cTn id="137" fill="hold">
                            <p:stCondLst>
                              <p:cond delay="3000"/>
                            </p:stCondLst>
                            <p:childTnLst>
                              <p:par>
                                <p:cTn id="138" presetID="2" presetClass="exit" presetSubtype="8" fill="hold" nodeType="afterEffect">
                                  <p:stCondLst>
                                    <p:cond delay="0"/>
                                  </p:stCondLst>
                                  <p:childTnLst>
                                    <p:anim calcmode="lin" valueType="num">
                                      <p:cBhvr additive="base">
                                        <p:cTn id="139" dur="3000"/>
                                        <p:tgtEl>
                                          <p:spTgt spid="31"/>
                                        </p:tgtEl>
                                        <p:attrNameLst>
                                          <p:attrName>ppt_x</p:attrName>
                                        </p:attrNameLst>
                                      </p:cBhvr>
                                      <p:tavLst>
                                        <p:tav tm="0">
                                          <p:val>
                                            <p:strVal val="ppt_x"/>
                                          </p:val>
                                        </p:tav>
                                        <p:tav tm="100000">
                                          <p:val>
                                            <p:strVal val="0-ppt_w/2"/>
                                          </p:val>
                                        </p:tav>
                                      </p:tavLst>
                                    </p:anim>
                                    <p:anim calcmode="lin" valueType="num">
                                      <p:cBhvr additive="base">
                                        <p:cTn id="140" dur="3000"/>
                                        <p:tgtEl>
                                          <p:spTgt spid="31"/>
                                        </p:tgtEl>
                                        <p:attrNameLst>
                                          <p:attrName>ppt_y</p:attrName>
                                        </p:attrNameLst>
                                      </p:cBhvr>
                                      <p:tavLst>
                                        <p:tav tm="0">
                                          <p:val>
                                            <p:strVal val="ppt_y"/>
                                          </p:val>
                                        </p:tav>
                                        <p:tav tm="100000">
                                          <p:val>
                                            <p:strVal val="ppt_y"/>
                                          </p:val>
                                        </p:tav>
                                      </p:tavLst>
                                    </p:anim>
                                    <p:set>
                                      <p:cBhvr>
                                        <p:cTn id="141" dur="1" fill="hold">
                                          <p:stCondLst>
                                            <p:cond delay="2999"/>
                                          </p:stCondLst>
                                        </p:cTn>
                                        <p:tgtEl>
                                          <p:spTgt spid="31"/>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33"/>
                                        </p:tgtEl>
                                        <p:attrNameLst>
                                          <p:attrName>ppt_x</p:attrName>
                                        </p:attrNameLst>
                                      </p:cBhvr>
                                      <p:tavLst>
                                        <p:tav tm="0">
                                          <p:val>
                                            <p:strVal val="ppt_x"/>
                                          </p:val>
                                        </p:tav>
                                        <p:tav tm="100000">
                                          <p:val>
                                            <p:strVal val="0-ppt_w/2"/>
                                          </p:val>
                                        </p:tav>
                                      </p:tavLst>
                                    </p:anim>
                                    <p:anim calcmode="lin" valueType="num">
                                      <p:cBhvr additive="base">
                                        <p:cTn id="144" dur="3000"/>
                                        <p:tgtEl>
                                          <p:spTgt spid="33"/>
                                        </p:tgtEl>
                                        <p:attrNameLst>
                                          <p:attrName>ppt_y</p:attrName>
                                        </p:attrNameLst>
                                      </p:cBhvr>
                                      <p:tavLst>
                                        <p:tav tm="0">
                                          <p:val>
                                            <p:strVal val="ppt_y"/>
                                          </p:val>
                                        </p:tav>
                                        <p:tav tm="100000">
                                          <p:val>
                                            <p:strVal val="ppt_y"/>
                                          </p:val>
                                        </p:tav>
                                      </p:tavLst>
                                    </p:anim>
                                    <p:set>
                                      <p:cBhvr>
                                        <p:cTn id="145" dur="1" fill="hold">
                                          <p:stCondLst>
                                            <p:cond delay="2999"/>
                                          </p:stCondLst>
                                        </p:cTn>
                                        <p:tgtEl>
                                          <p:spTgt spid="33"/>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35"/>
                                        </p:tgtEl>
                                        <p:attrNameLst>
                                          <p:attrName>ppt_x</p:attrName>
                                        </p:attrNameLst>
                                      </p:cBhvr>
                                      <p:tavLst>
                                        <p:tav tm="0">
                                          <p:val>
                                            <p:strVal val="ppt_x"/>
                                          </p:val>
                                        </p:tav>
                                        <p:tav tm="100000">
                                          <p:val>
                                            <p:strVal val="0-ppt_w/2"/>
                                          </p:val>
                                        </p:tav>
                                      </p:tavLst>
                                    </p:anim>
                                    <p:anim calcmode="lin" valueType="num">
                                      <p:cBhvr additive="base">
                                        <p:cTn id="148" dur="3000"/>
                                        <p:tgtEl>
                                          <p:spTgt spid="35"/>
                                        </p:tgtEl>
                                        <p:attrNameLst>
                                          <p:attrName>ppt_y</p:attrName>
                                        </p:attrNameLst>
                                      </p:cBhvr>
                                      <p:tavLst>
                                        <p:tav tm="0">
                                          <p:val>
                                            <p:strVal val="ppt_y"/>
                                          </p:val>
                                        </p:tav>
                                        <p:tav tm="100000">
                                          <p:val>
                                            <p:strVal val="ppt_y"/>
                                          </p:val>
                                        </p:tav>
                                      </p:tavLst>
                                    </p:anim>
                                    <p:set>
                                      <p:cBhvr>
                                        <p:cTn id="149" dur="1" fill="hold">
                                          <p:stCondLst>
                                            <p:cond delay="2999"/>
                                          </p:stCondLst>
                                        </p:cTn>
                                        <p:tgtEl>
                                          <p:spTgt spid="35"/>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3000"/>
                                        <p:tgtEl>
                                          <p:spTgt spid="37"/>
                                        </p:tgtEl>
                                        <p:attrNameLst>
                                          <p:attrName>ppt_x</p:attrName>
                                        </p:attrNameLst>
                                      </p:cBhvr>
                                      <p:tavLst>
                                        <p:tav tm="0">
                                          <p:val>
                                            <p:strVal val="ppt_x"/>
                                          </p:val>
                                        </p:tav>
                                        <p:tav tm="100000">
                                          <p:val>
                                            <p:strVal val="0-ppt_w/2"/>
                                          </p:val>
                                        </p:tav>
                                      </p:tavLst>
                                    </p:anim>
                                    <p:anim calcmode="lin" valueType="num">
                                      <p:cBhvr additive="base">
                                        <p:cTn id="152" dur="3000"/>
                                        <p:tgtEl>
                                          <p:spTgt spid="37"/>
                                        </p:tgtEl>
                                        <p:attrNameLst>
                                          <p:attrName>ppt_y</p:attrName>
                                        </p:attrNameLst>
                                      </p:cBhvr>
                                      <p:tavLst>
                                        <p:tav tm="0">
                                          <p:val>
                                            <p:strVal val="ppt_y"/>
                                          </p:val>
                                        </p:tav>
                                        <p:tav tm="100000">
                                          <p:val>
                                            <p:strVal val="ppt_y"/>
                                          </p:val>
                                        </p:tav>
                                      </p:tavLst>
                                    </p:anim>
                                    <p:set>
                                      <p:cBhvr>
                                        <p:cTn id="153" dur="1" fill="hold">
                                          <p:stCondLst>
                                            <p:cond delay="2999"/>
                                          </p:stCondLst>
                                        </p:cTn>
                                        <p:tgtEl>
                                          <p:spTgt spid="37"/>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3000"/>
                                        <p:tgtEl>
                                          <p:spTgt spid="39"/>
                                        </p:tgtEl>
                                        <p:attrNameLst>
                                          <p:attrName>ppt_x</p:attrName>
                                        </p:attrNameLst>
                                      </p:cBhvr>
                                      <p:tavLst>
                                        <p:tav tm="0">
                                          <p:val>
                                            <p:strVal val="ppt_x"/>
                                          </p:val>
                                        </p:tav>
                                        <p:tav tm="100000">
                                          <p:val>
                                            <p:strVal val="0-ppt_w/2"/>
                                          </p:val>
                                        </p:tav>
                                      </p:tavLst>
                                    </p:anim>
                                    <p:anim calcmode="lin" valueType="num">
                                      <p:cBhvr additive="base">
                                        <p:cTn id="156" dur="3000"/>
                                        <p:tgtEl>
                                          <p:spTgt spid="39"/>
                                        </p:tgtEl>
                                        <p:attrNameLst>
                                          <p:attrName>ppt_y</p:attrName>
                                        </p:attrNameLst>
                                      </p:cBhvr>
                                      <p:tavLst>
                                        <p:tav tm="0">
                                          <p:val>
                                            <p:strVal val="ppt_y"/>
                                          </p:val>
                                        </p:tav>
                                        <p:tav tm="100000">
                                          <p:val>
                                            <p:strVal val="ppt_y"/>
                                          </p:val>
                                        </p:tav>
                                      </p:tavLst>
                                    </p:anim>
                                    <p:set>
                                      <p:cBhvr>
                                        <p:cTn id="157" dur="1" fill="hold">
                                          <p:stCondLst>
                                            <p:cond delay="2999"/>
                                          </p:stCondLst>
                                        </p:cTn>
                                        <p:tgtEl>
                                          <p:spTgt spid="39"/>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3000"/>
                                        <p:tgtEl>
                                          <p:spTgt spid="43"/>
                                        </p:tgtEl>
                                        <p:attrNameLst>
                                          <p:attrName>ppt_x</p:attrName>
                                        </p:attrNameLst>
                                      </p:cBhvr>
                                      <p:tavLst>
                                        <p:tav tm="0">
                                          <p:val>
                                            <p:strVal val="ppt_x"/>
                                          </p:val>
                                        </p:tav>
                                        <p:tav tm="100000">
                                          <p:val>
                                            <p:strVal val="0-ppt_w/2"/>
                                          </p:val>
                                        </p:tav>
                                      </p:tavLst>
                                    </p:anim>
                                    <p:anim calcmode="lin" valueType="num">
                                      <p:cBhvr additive="base">
                                        <p:cTn id="160" dur="3000"/>
                                        <p:tgtEl>
                                          <p:spTgt spid="43"/>
                                        </p:tgtEl>
                                        <p:attrNameLst>
                                          <p:attrName>ppt_y</p:attrName>
                                        </p:attrNameLst>
                                      </p:cBhvr>
                                      <p:tavLst>
                                        <p:tav tm="0">
                                          <p:val>
                                            <p:strVal val="ppt_y"/>
                                          </p:val>
                                        </p:tav>
                                        <p:tav tm="100000">
                                          <p:val>
                                            <p:strVal val="ppt_y"/>
                                          </p:val>
                                        </p:tav>
                                      </p:tavLst>
                                    </p:anim>
                                    <p:set>
                                      <p:cBhvr>
                                        <p:cTn id="161" dur="1" fill="hold">
                                          <p:stCondLst>
                                            <p:cond delay="2999"/>
                                          </p:stCondLst>
                                        </p:cTn>
                                        <p:tgtEl>
                                          <p:spTgt spid="43"/>
                                        </p:tgtEl>
                                        <p:attrNameLst>
                                          <p:attrName>style.visibility</p:attrName>
                                        </p:attrNameLst>
                                      </p:cBhvr>
                                      <p:to>
                                        <p:strVal val="hidden"/>
                                      </p:to>
                                    </p:set>
                                  </p:childTnLst>
                                </p:cTn>
                              </p:par>
                              <p:par>
                                <p:cTn id="162" presetID="2" presetClass="exit" presetSubtype="2" fill="hold" nodeType="withEffect">
                                  <p:stCondLst>
                                    <p:cond delay="0"/>
                                  </p:stCondLst>
                                  <p:childTnLst>
                                    <p:anim calcmode="lin" valueType="num">
                                      <p:cBhvr additive="base">
                                        <p:cTn id="163" dur="3000"/>
                                        <p:tgtEl>
                                          <p:spTgt spid="44"/>
                                        </p:tgtEl>
                                        <p:attrNameLst>
                                          <p:attrName>ppt_x</p:attrName>
                                        </p:attrNameLst>
                                      </p:cBhvr>
                                      <p:tavLst>
                                        <p:tav tm="0">
                                          <p:val>
                                            <p:strVal val="ppt_x"/>
                                          </p:val>
                                        </p:tav>
                                        <p:tav tm="100000">
                                          <p:val>
                                            <p:strVal val="1+ppt_w/2"/>
                                          </p:val>
                                        </p:tav>
                                      </p:tavLst>
                                    </p:anim>
                                    <p:anim calcmode="lin" valueType="num">
                                      <p:cBhvr additive="base">
                                        <p:cTn id="164" dur="3000"/>
                                        <p:tgtEl>
                                          <p:spTgt spid="44"/>
                                        </p:tgtEl>
                                        <p:attrNameLst>
                                          <p:attrName>ppt_y</p:attrName>
                                        </p:attrNameLst>
                                      </p:cBhvr>
                                      <p:tavLst>
                                        <p:tav tm="0">
                                          <p:val>
                                            <p:strVal val="ppt_y"/>
                                          </p:val>
                                        </p:tav>
                                        <p:tav tm="100000">
                                          <p:val>
                                            <p:strVal val="ppt_y"/>
                                          </p:val>
                                        </p:tav>
                                      </p:tavLst>
                                    </p:anim>
                                    <p:set>
                                      <p:cBhvr>
                                        <p:cTn id="165" dur="1" fill="hold">
                                          <p:stCondLst>
                                            <p:cond delay="2999"/>
                                          </p:stCondLst>
                                        </p:cTn>
                                        <p:tgtEl>
                                          <p:spTgt spid="44"/>
                                        </p:tgtEl>
                                        <p:attrNameLst>
                                          <p:attrName>style.visibility</p:attrName>
                                        </p:attrNameLst>
                                      </p:cBhvr>
                                      <p:to>
                                        <p:strVal val="hidden"/>
                                      </p:to>
                                    </p:set>
                                  </p:childTnLst>
                                </p:cTn>
                              </p:par>
                              <p:par>
                                <p:cTn id="166" presetID="2" presetClass="exit" presetSubtype="2" fill="hold" nodeType="withEffect">
                                  <p:stCondLst>
                                    <p:cond delay="0"/>
                                  </p:stCondLst>
                                  <p:childTnLst>
                                    <p:anim calcmode="lin" valueType="num">
                                      <p:cBhvr additive="base">
                                        <p:cTn id="167" dur="3000"/>
                                        <p:tgtEl>
                                          <p:spTgt spid="46"/>
                                        </p:tgtEl>
                                        <p:attrNameLst>
                                          <p:attrName>ppt_x</p:attrName>
                                        </p:attrNameLst>
                                      </p:cBhvr>
                                      <p:tavLst>
                                        <p:tav tm="0">
                                          <p:val>
                                            <p:strVal val="ppt_x"/>
                                          </p:val>
                                        </p:tav>
                                        <p:tav tm="100000">
                                          <p:val>
                                            <p:strVal val="1+ppt_w/2"/>
                                          </p:val>
                                        </p:tav>
                                      </p:tavLst>
                                    </p:anim>
                                    <p:anim calcmode="lin" valueType="num">
                                      <p:cBhvr additive="base">
                                        <p:cTn id="168" dur="3000"/>
                                        <p:tgtEl>
                                          <p:spTgt spid="46"/>
                                        </p:tgtEl>
                                        <p:attrNameLst>
                                          <p:attrName>ppt_y</p:attrName>
                                        </p:attrNameLst>
                                      </p:cBhvr>
                                      <p:tavLst>
                                        <p:tav tm="0">
                                          <p:val>
                                            <p:strVal val="ppt_y"/>
                                          </p:val>
                                        </p:tav>
                                        <p:tav tm="100000">
                                          <p:val>
                                            <p:strVal val="ppt_y"/>
                                          </p:val>
                                        </p:tav>
                                      </p:tavLst>
                                    </p:anim>
                                    <p:set>
                                      <p:cBhvr>
                                        <p:cTn id="169" dur="1" fill="hold">
                                          <p:stCondLst>
                                            <p:cond delay="2999"/>
                                          </p:stCondLst>
                                        </p:cTn>
                                        <p:tgtEl>
                                          <p:spTgt spid="46"/>
                                        </p:tgtEl>
                                        <p:attrNameLst>
                                          <p:attrName>style.visibility</p:attrName>
                                        </p:attrNameLst>
                                      </p:cBhvr>
                                      <p:to>
                                        <p:strVal val="hidden"/>
                                      </p:to>
                                    </p:set>
                                  </p:childTnLst>
                                </p:cTn>
                              </p:par>
                              <p:par>
                                <p:cTn id="170" presetID="2" presetClass="exit" presetSubtype="2" fill="hold" nodeType="withEffect">
                                  <p:stCondLst>
                                    <p:cond delay="0"/>
                                  </p:stCondLst>
                                  <p:childTnLst>
                                    <p:anim calcmode="lin" valueType="num">
                                      <p:cBhvr additive="base">
                                        <p:cTn id="171" dur="3000"/>
                                        <p:tgtEl>
                                          <p:spTgt spid="48"/>
                                        </p:tgtEl>
                                        <p:attrNameLst>
                                          <p:attrName>ppt_x</p:attrName>
                                        </p:attrNameLst>
                                      </p:cBhvr>
                                      <p:tavLst>
                                        <p:tav tm="0">
                                          <p:val>
                                            <p:strVal val="ppt_x"/>
                                          </p:val>
                                        </p:tav>
                                        <p:tav tm="100000">
                                          <p:val>
                                            <p:strVal val="1+ppt_w/2"/>
                                          </p:val>
                                        </p:tav>
                                      </p:tavLst>
                                    </p:anim>
                                    <p:anim calcmode="lin" valueType="num">
                                      <p:cBhvr additive="base">
                                        <p:cTn id="172" dur="3000"/>
                                        <p:tgtEl>
                                          <p:spTgt spid="48"/>
                                        </p:tgtEl>
                                        <p:attrNameLst>
                                          <p:attrName>ppt_y</p:attrName>
                                        </p:attrNameLst>
                                      </p:cBhvr>
                                      <p:tavLst>
                                        <p:tav tm="0">
                                          <p:val>
                                            <p:strVal val="ppt_y"/>
                                          </p:val>
                                        </p:tav>
                                        <p:tav tm="100000">
                                          <p:val>
                                            <p:strVal val="ppt_y"/>
                                          </p:val>
                                        </p:tav>
                                      </p:tavLst>
                                    </p:anim>
                                    <p:set>
                                      <p:cBhvr>
                                        <p:cTn id="173" dur="1" fill="hold">
                                          <p:stCondLst>
                                            <p:cond delay="2999"/>
                                          </p:stCondLst>
                                        </p:cTn>
                                        <p:tgtEl>
                                          <p:spTgt spid="48"/>
                                        </p:tgtEl>
                                        <p:attrNameLst>
                                          <p:attrName>style.visibility</p:attrName>
                                        </p:attrNameLst>
                                      </p:cBhvr>
                                      <p:to>
                                        <p:strVal val="hidden"/>
                                      </p:to>
                                    </p:set>
                                  </p:childTnLst>
                                </p:cTn>
                              </p:par>
                              <p:par>
                                <p:cTn id="174" presetID="2" presetClass="exit" presetSubtype="2" fill="hold" nodeType="withEffect">
                                  <p:stCondLst>
                                    <p:cond delay="0"/>
                                  </p:stCondLst>
                                  <p:childTnLst>
                                    <p:anim calcmode="lin" valueType="num">
                                      <p:cBhvr additive="base">
                                        <p:cTn id="175" dur="3000"/>
                                        <p:tgtEl>
                                          <p:spTgt spid="50"/>
                                        </p:tgtEl>
                                        <p:attrNameLst>
                                          <p:attrName>ppt_x</p:attrName>
                                        </p:attrNameLst>
                                      </p:cBhvr>
                                      <p:tavLst>
                                        <p:tav tm="0">
                                          <p:val>
                                            <p:strVal val="ppt_x"/>
                                          </p:val>
                                        </p:tav>
                                        <p:tav tm="100000">
                                          <p:val>
                                            <p:strVal val="1+ppt_w/2"/>
                                          </p:val>
                                        </p:tav>
                                      </p:tavLst>
                                    </p:anim>
                                    <p:anim calcmode="lin" valueType="num">
                                      <p:cBhvr additive="base">
                                        <p:cTn id="176" dur="3000"/>
                                        <p:tgtEl>
                                          <p:spTgt spid="50"/>
                                        </p:tgtEl>
                                        <p:attrNameLst>
                                          <p:attrName>ppt_y</p:attrName>
                                        </p:attrNameLst>
                                      </p:cBhvr>
                                      <p:tavLst>
                                        <p:tav tm="0">
                                          <p:val>
                                            <p:strVal val="ppt_y"/>
                                          </p:val>
                                        </p:tav>
                                        <p:tav tm="100000">
                                          <p:val>
                                            <p:strVal val="ppt_y"/>
                                          </p:val>
                                        </p:tav>
                                      </p:tavLst>
                                    </p:anim>
                                    <p:set>
                                      <p:cBhvr>
                                        <p:cTn id="177" dur="1" fill="hold">
                                          <p:stCondLst>
                                            <p:cond delay="2999"/>
                                          </p:stCondLst>
                                        </p:cTn>
                                        <p:tgtEl>
                                          <p:spTgt spid="50"/>
                                        </p:tgtEl>
                                        <p:attrNameLst>
                                          <p:attrName>style.visibility</p:attrName>
                                        </p:attrNameLst>
                                      </p:cBhvr>
                                      <p:to>
                                        <p:strVal val="hidden"/>
                                      </p:to>
                                    </p:set>
                                  </p:childTnLst>
                                </p:cTn>
                              </p:par>
                              <p:par>
                                <p:cTn id="178" presetID="2" presetClass="exit" presetSubtype="2" fill="hold" nodeType="withEffect">
                                  <p:stCondLst>
                                    <p:cond delay="0"/>
                                  </p:stCondLst>
                                  <p:childTnLst>
                                    <p:anim calcmode="lin" valueType="num">
                                      <p:cBhvr additive="base">
                                        <p:cTn id="179" dur="3000"/>
                                        <p:tgtEl>
                                          <p:spTgt spid="52"/>
                                        </p:tgtEl>
                                        <p:attrNameLst>
                                          <p:attrName>ppt_x</p:attrName>
                                        </p:attrNameLst>
                                      </p:cBhvr>
                                      <p:tavLst>
                                        <p:tav tm="0">
                                          <p:val>
                                            <p:strVal val="ppt_x"/>
                                          </p:val>
                                        </p:tav>
                                        <p:tav tm="100000">
                                          <p:val>
                                            <p:strVal val="1+ppt_w/2"/>
                                          </p:val>
                                        </p:tav>
                                      </p:tavLst>
                                    </p:anim>
                                    <p:anim calcmode="lin" valueType="num">
                                      <p:cBhvr additive="base">
                                        <p:cTn id="180" dur="3000"/>
                                        <p:tgtEl>
                                          <p:spTgt spid="52"/>
                                        </p:tgtEl>
                                        <p:attrNameLst>
                                          <p:attrName>ppt_y</p:attrName>
                                        </p:attrNameLst>
                                      </p:cBhvr>
                                      <p:tavLst>
                                        <p:tav tm="0">
                                          <p:val>
                                            <p:strVal val="ppt_y"/>
                                          </p:val>
                                        </p:tav>
                                        <p:tav tm="100000">
                                          <p:val>
                                            <p:strVal val="ppt_y"/>
                                          </p:val>
                                        </p:tav>
                                      </p:tavLst>
                                    </p:anim>
                                    <p:set>
                                      <p:cBhvr>
                                        <p:cTn id="181" dur="1" fill="hold">
                                          <p:stCondLst>
                                            <p:cond delay="2999"/>
                                          </p:stCondLst>
                                        </p:cTn>
                                        <p:tgtEl>
                                          <p:spTgt spid="52"/>
                                        </p:tgtEl>
                                        <p:attrNameLst>
                                          <p:attrName>style.visibility</p:attrName>
                                        </p:attrNameLst>
                                      </p:cBhvr>
                                      <p:to>
                                        <p:strVal val="hidden"/>
                                      </p:to>
                                    </p:set>
                                  </p:childTnLst>
                                </p:cTn>
                              </p:par>
                              <p:par>
                                <p:cTn id="182" presetID="2" presetClass="exit" presetSubtype="2" fill="hold" nodeType="withEffect">
                                  <p:stCondLst>
                                    <p:cond delay="0"/>
                                  </p:stCondLst>
                                  <p:childTnLst>
                                    <p:anim calcmode="lin" valueType="num">
                                      <p:cBhvr additive="base">
                                        <p:cTn id="183" dur="3000"/>
                                        <p:tgtEl>
                                          <p:spTgt spid="54"/>
                                        </p:tgtEl>
                                        <p:attrNameLst>
                                          <p:attrName>ppt_x</p:attrName>
                                        </p:attrNameLst>
                                      </p:cBhvr>
                                      <p:tavLst>
                                        <p:tav tm="0">
                                          <p:val>
                                            <p:strVal val="ppt_x"/>
                                          </p:val>
                                        </p:tav>
                                        <p:tav tm="100000">
                                          <p:val>
                                            <p:strVal val="1+ppt_w/2"/>
                                          </p:val>
                                        </p:tav>
                                      </p:tavLst>
                                    </p:anim>
                                    <p:anim calcmode="lin" valueType="num">
                                      <p:cBhvr additive="base">
                                        <p:cTn id="184" dur="3000"/>
                                        <p:tgtEl>
                                          <p:spTgt spid="54"/>
                                        </p:tgtEl>
                                        <p:attrNameLst>
                                          <p:attrName>ppt_y</p:attrName>
                                        </p:attrNameLst>
                                      </p:cBhvr>
                                      <p:tavLst>
                                        <p:tav tm="0">
                                          <p:val>
                                            <p:strVal val="ppt_y"/>
                                          </p:val>
                                        </p:tav>
                                        <p:tav tm="100000">
                                          <p:val>
                                            <p:strVal val="ppt_y"/>
                                          </p:val>
                                        </p:tav>
                                      </p:tavLst>
                                    </p:anim>
                                    <p:set>
                                      <p:cBhvr>
                                        <p:cTn id="185" dur="1" fill="hold">
                                          <p:stCondLst>
                                            <p:cond delay="2999"/>
                                          </p:stCondLst>
                                        </p:cTn>
                                        <p:tgtEl>
                                          <p:spTgt spid="54"/>
                                        </p:tgtEl>
                                        <p:attrNameLst>
                                          <p:attrName>style.visibility</p:attrName>
                                        </p:attrNameLst>
                                      </p:cBhvr>
                                      <p:to>
                                        <p:strVal val="hidden"/>
                                      </p:to>
                                    </p:set>
                                  </p:childTnLst>
                                </p:cTn>
                              </p:par>
                              <p:par>
                                <p:cTn id="186" presetID="19" presetClass="exit" presetSubtype="10" fill="hold" nodeType="withEffect">
                                  <p:stCondLst>
                                    <p:cond delay="0"/>
                                  </p:stCondLst>
                                  <p:childTnLst>
                                    <p:anim calcmode="lin" valueType="num">
                                      <p:cBhvr>
                                        <p:cTn id="187" dur="3000"/>
                                        <p:tgtEl>
                                          <p:spTgt spid="31"/>
                                        </p:tgtEl>
                                        <p:attrNameLst>
                                          <p:attrName>ppt_h</p:attrName>
                                        </p:attrNameLst>
                                      </p:cBhvr>
                                      <p:tavLst>
                                        <p:tav tm="0">
                                          <p:val>
                                            <p:strVal val="ppt_h"/>
                                          </p:val>
                                        </p:tav>
                                        <p:tav tm="100000">
                                          <p:val>
                                            <p:strVal val="ppt_h"/>
                                          </p:val>
                                        </p:tav>
                                      </p:tavLst>
                                    </p:anim>
                                    <p:anim calcmode="lin" valueType="num">
                                      <p:cBhvr>
                                        <p:cTn id="188" dur="3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9" dur="1" fill="hold">
                                          <p:stCondLst>
                                            <p:cond delay="2999"/>
                                          </p:stCondLst>
                                        </p:cTn>
                                        <p:tgtEl>
                                          <p:spTgt spid="31"/>
                                        </p:tgtEl>
                                        <p:attrNameLst>
                                          <p:attrName>style.visibility</p:attrName>
                                        </p:attrNameLst>
                                      </p:cBhvr>
                                      <p:to>
                                        <p:strVal val="hidden"/>
                                      </p:to>
                                    </p:set>
                                  </p:childTnLst>
                                </p:cTn>
                              </p:par>
                              <p:par>
                                <p:cTn id="190" presetID="19" presetClass="exit" presetSubtype="10" fill="hold" nodeType="withEffect">
                                  <p:stCondLst>
                                    <p:cond delay="0"/>
                                  </p:stCondLst>
                                  <p:childTnLst>
                                    <p:anim calcmode="lin" valueType="num">
                                      <p:cBhvr>
                                        <p:cTn id="191" dur="3000"/>
                                        <p:tgtEl>
                                          <p:spTgt spid="33"/>
                                        </p:tgtEl>
                                        <p:attrNameLst>
                                          <p:attrName>ppt_h</p:attrName>
                                        </p:attrNameLst>
                                      </p:cBhvr>
                                      <p:tavLst>
                                        <p:tav tm="0">
                                          <p:val>
                                            <p:strVal val="ppt_h"/>
                                          </p:val>
                                        </p:tav>
                                        <p:tav tm="100000">
                                          <p:val>
                                            <p:strVal val="ppt_h"/>
                                          </p:val>
                                        </p:tav>
                                      </p:tavLst>
                                    </p:anim>
                                    <p:anim calcmode="lin" valueType="num">
                                      <p:cBhvr>
                                        <p:cTn id="192" dur="3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3" dur="1" fill="hold">
                                          <p:stCondLst>
                                            <p:cond delay="2999"/>
                                          </p:stCondLst>
                                        </p:cTn>
                                        <p:tgtEl>
                                          <p:spTgt spid="33"/>
                                        </p:tgtEl>
                                        <p:attrNameLst>
                                          <p:attrName>style.visibility</p:attrName>
                                        </p:attrNameLst>
                                      </p:cBhvr>
                                      <p:to>
                                        <p:strVal val="hidden"/>
                                      </p:to>
                                    </p:set>
                                  </p:childTnLst>
                                </p:cTn>
                              </p:par>
                              <p:par>
                                <p:cTn id="194" presetID="19" presetClass="exit" presetSubtype="10" fill="hold" nodeType="withEffect">
                                  <p:stCondLst>
                                    <p:cond delay="0"/>
                                  </p:stCondLst>
                                  <p:childTnLst>
                                    <p:anim calcmode="lin" valueType="num">
                                      <p:cBhvr>
                                        <p:cTn id="195" dur="3000"/>
                                        <p:tgtEl>
                                          <p:spTgt spid="35"/>
                                        </p:tgtEl>
                                        <p:attrNameLst>
                                          <p:attrName>ppt_h</p:attrName>
                                        </p:attrNameLst>
                                      </p:cBhvr>
                                      <p:tavLst>
                                        <p:tav tm="0">
                                          <p:val>
                                            <p:strVal val="ppt_h"/>
                                          </p:val>
                                        </p:tav>
                                        <p:tav tm="100000">
                                          <p:val>
                                            <p:strVal val="ppt_h"/>
                                          </p:val>
                                        </p:tav>
                                      </p:tavLst>
                                    </p:anim>
                                    <p:anim calcmode="lin" valueType="num">
                                      <p:cBhvr>
                                        <p:cTn id="196" dur="3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7" dur="1" fill="hold">
                                          <p:stCondLst>
                                            <p:cond delay="2999"/>
                                          </p:stCondLst>
                                        </p:cTn>
                                        <p:tgtEl>
                                          <p:spTgt spid="35"/>
                                        </p:tgtEl>
                                        <p:attrNameLst>
                                          <p:attrName>style.visibility</p:attrName>
                                        </p:attrNameLst>
                                      </p:cBhvr>
                                      <p:to>
                                        <p:strVal val="hidden"/>
                                      </p:to>
                                    </p:set>
                                  </p:childTnLst>
                                </p:cTn>
                              </p:par>
                              <p:par>
                                <p:cTn id="198" presetID="19" presetClass="exit" presetSubtype="10" fill="hold" nodeType="withEffect">
                                  <p:stCondLst>
                                    <p:cond delay="0"/>
                                  </p:stCondLst>
                                  <p:childTnLst>
                                    <p:anim calcmode="lin" valueType="num">
                                      <p:cBhvr>
                                        <p:cTn id="199" dur="3000"/>
                                        <p:tgtEl>
                                          <p:spTgt spid="37"/>
                                        </p:tgtEl>
                                        <p:attrNameLst>
                                          <p:attrName>ppt_h</p:attrName>
                                        </p:attrNameLst>
                                      </p:cBhvr>
                                      <p:tavLst>
                                        <p:tav tm="0">
                                          <p:val>
                                            <p:strVal val="ppt_h"/>
                                          </p:val>
                                        </p:tav>
                                        <p:tav tm="100000">
                                          <p:val>
                                            <p:strVal val="ppt_h"/>
                                          </p:val>
                                        </p:tav>
                                      </p:tavLst>
                                    </p:anim>
                                    <p:anim calcmode="lin" valueType="num">
                                      <p:cBhvr>
                                        <p:cTn id="200" dur="3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1" dur="1" fill="hold">
                                          <p:stCondLst>
                                            <p:cond delay="2999"/>
                                          </p:stCondLst>
                                        </p:cTn>
                                        <p:tgtEl>
                                          <p:spTgt spid="37"/>
                                        </p:tgtEl>
                                        <p:attrNameLst>
                                          <p:attrName>style.visibility</p:attrName>
                                        </p:attrNameLst>
                                      </p:cBhvr>
                                      <p:to>
                                        <p:strVal val="hidden"/>
                                      </p:to>
                                    </p:set>
                                  </p:childTnLst>
                                </p:cTn>
                              </p:par>
                              <p:par>
                                <p:cTn id="202" presetID="19" presetClass="exit" presetSubtype="10" fill="hold" nodeType="withEffect">
                                  <p:stCondLst>
                                    <p:cond delay="0"/>
                                  </p:stCondLst>
                                  <p:childTnLst>
                                    <p:anim calcmode="lin" valueType="num">
                                      <p:cBhvr>
                                        <p:cTn id="203" dur="3000"/>
                                        <p:tgtEl>
                                          <p:spTgt spid="39"/>
                                        </p:tgtEl>
                                        <p:attrNameLst>
                                          <p:attrName>ppt_h</p:attrName>
                                        </p:attrNameLst>
                                      </p:cBhvr>
                                      <p:tavLst>
                                        <p:tav tm="0">
                                          <p:val>
                                            <p:strVal val="ppt_h"/>
                                          </p:val>
                                        </p:tav>
                                        <p:tav tm="100000">
                                          <p:val>
                                            <p:strVal val="ppt_h"/>
                                          </p:val>
                                        </p:tav>
                                      </p:tavLst>
                                    </p:anim>
                                    <p:anim calcmode="lin" valueType="num">
                                      <p:cBhvr>
                                        <p:cTn id="204" dur="3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5" dur="1" fill="hold">
                                          <p:stCondLst>
                                            <p:cond delay="2999"/>
                                          </p:stCondLst>
                                        </p:cTn>
                                        <p:tgtEl>
                                          <p:spTgt spid="39"/>
                                        </p:tgtEl>
                                        <p:attrNameLst>
                                          <p:attrName>style.visibility</p:attrName>
                                        </p:attrNameLst>
                                      </p:cBhvr>
                                      <p:to>
                                        <p:strVal val="hidden"/>
                                      </p:to>
                                    </p:set>
                                  </p:childTnLst>
                                </p:cTn>
                              </p:par>
                              <p:par>
                                <p:cTn id="206" presetID="19" presetClass="exit" presetSubtype="10" fill="hold" nodeType="withEffect">
                                  <p:stCondLst>
                                    <p:cond delay="0"/>
                                  </p:stCondLst>
                                  <p:childTnLst>
                                    <p:anim calcmode="lin" valueType="num">
                                      <p:cBhvr>
                                        <p:cTn id="207" dur="3000"/>
                                        <p:tgtEl>
                                          <p:spTgt spid="43"/>
                                        </p:tgtEl>
                                        <p:attrNameLst>
                                          <p:attrName>ppt_h</p:attrName>
                                        </p:attrNameLst>
                                      </p:cBhvr>
                                      <p:tavLst>
                                        <p:tav tm="0">
                                          <p:val>
                                            <p:strVal val="ppt_h"/>
                                          </p:val>
                                        </p:tav>
                                        <p:tav tm="100000">
                                          <p:val>
                                            <p:strVal val="ppt_h"/>
                                          </p:val>
                                        </p:tav>
                                      </p:tavLst>
                                    </p:anim>
                                    <p:anim calcmode="lin" valueType="num">
                                      <p:cBhvr>
                                        <p:cTn id="208" dur="3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9" dur="1" fill="hold">
                                          <p:stCondLst>
                                            <p:cond delay="2999"/>
                                          </p:stCondLst>
                                        </p:cTn>
                                        <p:tgtEl>
                                          <p:spTgt spid="43"/>
                                        </p:tgtEl>
                                        <p:attrNameLst>
                                          <p:attrName>style.visibility</p:attrName>
                                        </p:attrNameLst>
                                      </p:cBhvr>
                                      <p:to>
                                        <p:strVal val="hidden"/>
                                      </p:to>
                                    </p:set>
                                  </p:childTnLst>
                                </p:cTn>
                              </p:par>
                              <p:par>
                                <p:cTn id="210" presetID="19" presetClass="exit" presetSubtype="10" fill="hold" nodeType="withEffect">
                                  <p:stCondLst>
                                    <p:cond delay="0"/>
                                  </p:stCondLst>
                                  <p:childTnLst>
                                    <p:anim calcmode="lin" valueType="num">
                                      <p:cBhvr>
                                        <p:cTn id="211" dur="3000"/>
                                        <p:tgtEl>
                                          <p:spTgt spid="44"/>
                                        </p:tgtEl>
                                        <p:attrNameLst>
                                          <p:attrName>ppt_h</p:attrName>
                                        </p:attrNameLst>
                                      </p:cBhvr>
                                      <p:tavLst>
                                        <p:tav tm="0">
                                          <p:val>
                                            <p:strVal val="ppt_h"/>
                                          </p:val>
                                        </p:tav>
                                        <p:tav tm="100000">
                                          <p:val>
                                            <p:strVal val="ppt_h"/>
                                          </p:val>
                                        </p:tav>
                                      </p:tavLst>
                                    </p:anim>
                                    <p:anim calcmode="lin" valueType="num">
                                      <p:cBhvr>
                                        <p:cTn id="212" dur="3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3" dur="1" fill="hold">
                                          <p:stCondLst>
                                            <p:cond delay="2999"/>
                                          </p:stCondLst>
                                        </p:cTn>
                                        <p:tgtEl>
                                          <p:spTgt spid="44"/>
                                        </p:tgtEl>
                                        <p:attrNameLst>
                                          <p:attrName>style.visibility</p:attrName>
                                        </p:attrNameLst>
                                      </p:cBhvr>
                                      <p:to>
                                        <p:strVal val="hidden"/>
                                      </p:to>
                                    </p:set>
                                  </p:childTnLst>
                                </p:cTn>
                              </p:par>
                              <p:par>
                                <p:cTn id="214" presetID="19" presetClass="exit" presetSubtype="10" fill="hold" nodeType="withEffect">
                                  <p:stCondLst>
                                    <p:cond delay="0"/>
                                  </p:stCondLst>
                                  <p:childTnLst>
                                    <p:anim calcmode="lin" valueType="num">
                                      <p:cBhvr>
                                        <p:cTn id="215" dur="3000"/>
                                        <p:tgtEl>
                                          <p:spTgt spid="46"/>
                                        </p:tgtEl>
                                        <p:attrNameLst>
                                          <p:attrName>ppt_h</p:attrName>
                                        </p:attrNameLst>
                                      </p:cBhvr>
                                      <p:tavLst>
                                        <p:tav tm="0">
                                          <p:val>
                                            <p:strVal val="ppt_h"/>
                                          </p:val>
                                        </p:tav>
                                        <p:tav tm="100000">
                                          <p:val>
                                            <p:strVal val="ppt_h"/>
                                          </p:val>
                                        </p:tav>
                                      </p:tavLst>
                                    </p:anim>
                                    <p:anim calcmode="lin" valueType="num">
                                      <p:cBhvr>
                                        <p:cTn id="216" dur="3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7" dur="1" fill="hold">
                                          <p:stCondLst>
                                            <p:cond delay="2999"/>
                                          </p:stCondLst>
                                        </p:cTn>
                                        <p:tgtEl>
                                          <p:spTgt spid="46"/>
                                        </p:tgtEl>
                                        <p:attrNameLst>
                                          <p:attrName>style.visibility</p:attrName>
                                        </p:attrNameLst>
                                      </p:cBhvr>
                                      <p:to>
                                        <p:strVal val="hidden"/>
                                      </p:to>
                                    </p:set>
                                  </p:childTnLst>
                                </p:cTn>
                              </p:par>
                              <p:par>
                                <p:cTn id="218" presetID="19" presetClass="exit" presetSubtype="10" fill="hold" nodeType="withEffect">
                                  <p:stCondLst>
                                    <p:cond delay="0"/>
                                  </p:stCondLst>
                                  <p:childTnLst>
                                    <p:anim calcmode="lin" valueType="num">
                                      <p:cBhvr>
                                        <p:cTn id="219" dur="3000"/>
                                        <p:tgtEl>
                                          <p:spTgt spid="48"/>
                                        </p:tgtEl>
                                        <p:attrNameLst>
                                          <p:attrName>ppt_h</p:attrName>
                                        </p:attrNameLst>
                                      </p:cBhvr>
                                      <p:tavLst>
                                        <p:tav tm="0">
                                          <p:val>
                                            <p:strVal val="ppt_h"/>
                                          </p:val>
                                        </p:tav>
                                        <p:tav tm="100000">
                                          <p:val>
                                            <p:strVal val="ppt_h"/>
                                          </p:val>
                                        </p:tav>
                                      </p:tavLst>
                                    </p:anim>
                                    <p:anim calcmode="lin" valueType="num">
                                      <p:cBhvr>
                                        <p:cTn id="220" dur="3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1" dur="1" fill="hold">
                                          <p:stCondLst>
                                            <p:cond delay="2999"/>
                                          </p:stCondLst>
                                        </p:cTn>
                                        <p:tgtEl>
                                          <p:spTgt spid="48"/>
                                        </p:tgtEl>
                                        <p:attrNameLst>
                                          <p:attrName>style.visibility</p:attrName>
                                        </p:attrNameLst>
                                      </p:cBhvr>
                                      <p:to>
                                        <p:strVal val="hidden"/>
                                      </p:to>
                                    </p:set>
                                  </p:childTnLst>
                                </p:cTn>
                              </p:par>
                              <p:par>
                                <p:cTn id="222" presetID="19" presetClass="exit" presetSubtype="10" fill="hold" nodeType="withEffect">
                                  <p:stCondLst>
                                    <p:cond delay="0"/>
                                  </p:stCondLst>
                                  <p:childTnLst>
                                    <p:anim calcmode="lin" valueType="num">
                                      <p:cBhvr>
                                        <p:cTn id="223" dur="3000"/>
                                        <p:tgtEl>
                                          <p:spTgt spid="50"/>
                                        </p:tgtEl>
                                        <p:attrNameLst>
                                          <p:attrName>ppt_h</p:attrName>
                                        </p:attrNameLst>
                                      </p:cBhvr>
                                      <p:tavLst>
                                        <p:tav tm="0">
                                          <p:val>
                                            <p:strVal val="ppt_h"/>
                                          </p:val>
                                        </p:tav>
                                        <p:tav tm="100000">
                                          <p:val>
                                            <p:strVal val="ppt_h"/>
                                          </p:val>
                                        </p:tav>
                                      </p:tavLst>
                                    </p:anim>
                                    <p:anim calcmode="lin" valueType="num">
                                      <p:cBhvr>
                                        <p:cTn id="224" dur="3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5" dur="1" fill="hold">
                                          <p:stCondLst>
                                            <p:cond delay="2999"/>
                                          </p:stCondLst>
                                        </p:cTn>
                                        <p:tgtEl>
                                          <p:spTgt spid="50"/>
                                        </p:tgtEl>
                                        <p:attrNameLst>
                                          <p:attrName>style.visibility</p:attrName>
                                        </p:attrNameLst>
                                      </p:cBhvr>
                                      <p:to>
                                        <p:strVal val="hidden"/>
                                      </p:to>
                                    </p:set>
                                  </p:childTnLst>
                                </p:cTn>
                              </p:par>
                              <p:par>
                                <p:cTn id="226" presetID="19" presetClass="exit" presetSubtype="10" fill="hold" nodeType="withEffect">
                                  <p:stCondLst>
                                    <p:cond delay="0"/>
                                  </p:stCondLst>
                                  <p:childTnLst>
                                    <p:anim calcmode="lin" valueType="num">
                                      <p:cBhvr>
                                        <p:cTn id="227" dur="3000"/>
                                        <p:tgtEl>
                                          <p:spTgt spid="52"/>
                                        </p:tgtEl>
                                        <p:attrNameLst>
                                          <p:attrName>ppt_h</p:attrName>
                                        </p:attrNameLst>
                                      </p:cBhvr>
                                      <p:tavLst>
                                        <p:tav tm="0">
                                          <p:val>
                                            <p:strVal val="ppt_h"/>
                                          </p:val>
                                        </p:tav>
                                        <p:tav tm="100000">
                                          <p:val>
                                            <p:strVal val="ppt_h"/>
                                          </p:val>
                                        </p:tav>
                                      </p:tavLst>
                                    </p:anim>
                                    <p:anim calcmode="lin" valueType="num">
                                      <p:cBhvr>
                                        <p:cTn id="228" dur="3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9" dur="1" fill="hold">
                                          <p:stCondLst>
                                            <p:cond delay="2999"/>
                                          </p:stCondLst>
                                        </p:cTn>
                                        <p:tgtEl>
                                          <p:spTgt spid="52"/>
                                        </p:tgtEl>
                                        <p:attrNameLst>
                                          <p:attrName>style.visibility</p:attrName>
                                        </p:attrNameLst>
                                      </p:cBhvr>
                                      <p:to>
                                        <p:strVal val="hidden"/>
                                      </p:to>
                                    </p:set>
                                  </p:childTnLst>
                                </p:cTn>
                              </p:par>
                              <p:par>
                                <p:cTn id="230" presetID="19" presetClass="exit" presetSubtype="10" fill="hold" nodeType="withEffect">
                                  <p:stCondLst>
                                    <p:cond delay="0"/>
                                  </p:stCondLst>
                                  <p:childTnLst>
                                    <p:anim calcmode="lin" valueType="num">
                                      <p:cBhvr>
                                        <p:cTn id="231" dur="3000"/>
                                        <p:tgtEl>
                                          <p:spTgt spid="54"/>
                                        </p:tgtEl>
                                        <p:attrNameLst>
                                          <p:attrName>ppt_h</p:attrName>
                                        </p:attrNameLst>
                                      </p:cBhvr>
                                      <p:tavLst>
                                        <p:tav tm="0">
                                          <p:val>
                                            <p:strVal val="ppt_h"/>
                                          </p:val>
                                        </p:tav>
                                        <p:tav tm="100000">
                                          <p:val>
                                            <p:strVal val="ppt_h"/>
                                          </p:val>
                                        </p:tav>
                                      </p:tavLst>
                                    </p:anim>
                                    <p:anim calcmode="lin" valueType="num">
                                      <p:cBhvr>
                                        <p:cTn id="232" dur="3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3" dur="1" fill="hold">
                                          <p:stCondLst>
                                            <p:cond delay="2999"/>
                                          </p:stCondLst>
                                        </p:cTn>
                                        <p:tgtEl>
                                          <p:spTgt spid="54"/>
                                        </p:tgtEl>
                                        <p:attrNameLst>
                                          <p:attrName>style.visibility</p:attrName>
                                        </p:attrNameLst>
                                      </p:cBhvr>
                                      <p:to>
                                        <p:strVal val="hidden"/>
                                      </p:to>
                                    </p:set>
                                  </p:childTnLst>
                                </p:cTn>
                              </p:par>
                              <p:par>
                                <p:cTn id="234" presetID="17" presetClass="entr" presetSubtype="10" fill="hold" nodeType="withEffect">
                                  <p:stCondLst>
                                    <p:cond delay="0"/>
                                  </p:stCondLst>
                                  <p:childTnLst>
                                    <p:set>
                                      <p:cBhvr>
                                        <p:cTn id="235" dur="1" fill="hold">
                                          <p:stCondLst>
                                            <p:cond delay="0"/>
                                          </p:stCondLst>
                                        </p:cTn>
                                        <p:tgtEl>
                                          <p:spTgt spid="4"/>
                                        </p:tgtEl>
                                        <p:attrNameLst>
                                          <p:attrName>style.visibility</p:attrName>
                                        </p:attrNameLst>
                                      </p:cBhvr>
                                      <p:to>
                                        <p:strVal val="visible"/>
                                      </p:to>
                                    </p:set>
                                    <p:anim calcmode="lin" valueType="num">
                                      <p:cBhvr>
                                        <p:cTn id="236" dur="3000" fill="hold"/>
                                        <p:tgtEl>
                                          <p:spTgt spid="4"/>
                                        </p:tgtEl>
                                        <p:attrNameLst>
                                          <p:attrName>ppt_w</p:attrName>
                                        </p:attrNameLst>
                                      </p:cBhvr>
                                      <p:tavLst>
                                        <p:tav tm="0">
                                          <p:val>
                                            <p:fltVal val="0"/>
                                          </p:val>
                                        </p:tav>
                                        <p:tav tm="100000">
                                          <p:val>
                                            <p:strVal val="#ppt_w"/>
                                          </p:val>
                                        </p:tav>
                                      </p:tavLst>
                                    </p:anim>
                                    <p:anim calcmode="lin" valueType="num">
                                      <p:cBhvr>
                                        <p:cTn id="237" dur="3000" fill="hold"/>
                                        <p:tgtEl>
                                          <p:spTgt spid="4"/>
                                        </p:tgtEl>
                                        <p:attrNameLst>
                                          <p:attrName>ppt_h</p:attrName>
                                        </p:attrNameLst>
                                      </p:cBhvr>
                                      <p:tavLst>
                                        <p:tav tm="0">
                                          <p:val>
                                            <p:strVal val="#ppt_h"/>
                                          </p:val>
                                        </p:tav>
                                        <p:tav tm="100000">
                                          <p:val>
                                            <p:strVal val="#ppt_h"/>
                                          </p:val>
                                        </p:tav>
                                      </p:tavLst>
                                    </p:anim>
                                  </p:childTnLst>
                                </p:cTn>
                              </p:par>
                              <p:par>
                                <p:cTn id="238" presetID="16" presetClass="entr" presetSubtype="37" fill="hold" nodeType="withEffect">
                                  <p:stCondLst>
                                    <p:cond delay="0"/>
                                  </p:stCondLst>
                                  <p:childTnLst>
                                    <p:set>
                                      <p:cBhvr>
                                        <p:cTn id="239" dur="1" fill="hold">
                                          <p:stCondLst>
                                            <p:cond delay="0"/>
                                          </p:stCondLst>
                                        </p:cTn>
                                        <p:tgtEl>
                                          <p:spTgt spid="4"/>
                                        </p:tgtEl>
                                        <p:attrNameLst>
                                          <p:attrName>style.visibility</p:attrName>
                                        </p:attrNameLst>
                                      </p:cBhvr>
                                      <p:to>
                                        <p:strVal val="visible"/>
                                      </p:to>
                                    </p:set>
                                    <p:animEffect transition="in" filter="barn(outVertical)">
                                      <p:cBhvr>
                                        <p:cTn id="240" dur="3000"/>
                                        <p:tgtEl>
                                          <p:spTgt spid="4"/>
                                        </p:tgtEl>
                                      </p:cBhvr>
                                    </p:animEffect>
                                  </p:childTnLst>
                                </p:cTn>
                              </p:par>
                              <p:par>
                                <p:cTn id="241" presetID="6" presetClass="emph" presetSubtype="0" accel="50000" decel="50000" autoRev="1" fill="hold" nodeType="withEffect">
                                  <p:stCondLst>
                                    <p:cond delay="2500"/>
                                  </p:stCondLst>
                                  <p:childTnLst>
                                    <p:animScale>
                                      <p:cBhvr>
                                        <p:cTn id="242" dur="2000" fill="hold"/>
                                        <p:tgtEl>
                                          <p:spTgt spid="4"/>
                                        </p:tgtEl>
                                      </p:cBhvr>
                                      <p:by x="150000" y="150000"/>
                                    </p:animScale>
                                  </p:childTnLst>
                                </p:cTn>
                              </p:par>
                            </p:childTnLst>
                          </p:cTn>
                        </p:par>
                        <p:par>
                          <p:cTn id="243" fill="hold">
                            <p:stCondLst>
                              <p:cond delay="9500"/>
                            </p:stCondLst>
                            <p:childTnLst>
                              <p:par>
                                <p:cTn id="244" presetID="40" presetClass="entr" presetSubtype="0" fill="hold" grpId="0" nodeType="afterEffect">
                                  <p:stCondLst>
                                    <p:cond delay="0"/>
                                  </p:stCondLst>
                                  <p:iterate type="lt">
                                    <p:tmPct val="10000"/>
                                  </p:iterate>
                                  <p:childTnLst>
                                    <p:set>
                                      <p:cBhvr>
                                        <p:cTn id="245" dur="1" fill="hold">
                                          <p:stCondLst>
                                            <p:cond delay="0"/>
                                          </p:stCondLst>
                                        </p:cTn>
                                        <p:tgtEl>
                                          <p:spTgt spid="15"/>
                                        </p:tgtEl>
                                        <p:attrNameLst>
                                          <p:attrName>style.visibility</p:attrName>
                                        </p:attrNameLst>
                                      </p:cBhvr>
                                      <p:to>
                                        <p:strVal val="visible"/>
                                      </p:to>
                                    </p:set>
                                    <p:animEffect transition="in" filter="fade">
                                      <p:cBhvr>
                                        <p:cTn id="246" dur="1000"/>
                                        <p:tgtEl>
                                          <p:spTgt spid="15"/>
                                        </p:tgtEl>
                                      </p:cBhvr>
                                    </p:animEffect>
                                    <p:anim calcmode="lin" valueType="num">
                                      <p:cBhvr>
                                        <p:cTn id="247" dur="1000" fill="hold"/>
                                        <p:tgtEl>
                                          <p:spTgt spid="15"/>
                                        </p:tgtEl>
                                        <p:attrNameLst>
                                          <p:attrName>ppt_x</p:attrName>
                                        </p:attrNameLst>
                                      </p:cBhvr>
                                      <p:tavLst>
                                        <p:tav tm="0">
                                          <p:val>
                                            <p:strVal val="#ppt_x-.1"/>
                                          </p:val>
                                        </p:tav>
                                        <p:tav tm="100000">
                                          <p:val>
                                            <p:strVal val="#ppt_x"/>
                                          </p:val>
                                        </p:tav>
                                      </p:tavLst>
                                    </p:anim>
                                    <p:anim calcmode="lin" valueType="num">
                                      <p:cBhvr>
                                        <p:cTn id="24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705_gory_sinij_xolod_ozero_1920x1200_(www.GdeFon.ru).jpg"/>
          <p:cNvPicPr>
            <a:picLocks noChangeAspect="1"/>
          </p:cNvPicPr>
          <p:nvPr/>
        </p:nvPicPr>
        <p:blipFill>
          <a:blip r:embed="rId2" cstate="print"/>
          <a:stretch>
            <a:fillRect/>
          </a:stretch>
        </p:blipFill>
        <p:spPr bwMode="auto">
          <a:xfrm>
            <a:off x="0" y="11113"/>
            <a:ext cx="9144000" cy="5692775"/>
          </a:xfrm>
          <a:prstGeom prst="rect">
            <a:avLst/>
          </a:prstGeom>
          <a:blipFill dpi="0" rotWithShape="1">
            <a:blip r:embed="rId3" cstate="print"/>
            <a:srcRect/>
            <a:stretch>
              <a:fillRect/>
            </a:stretch>
          </a:bli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arco"/>
          <p:cNvSpPr/>
          <p:nvPr/>
        </p:nvSpPr>
        <p:spPr>
          <a:xfrm>
            <a:off x="2252663" y="835025"/>
            <a:ext cx="4786312" cy="3929063"/>
          </a:xfrm>
          <a:prstGeom prst="frame">
            <a:avLst>
              <a:gd name="adj1" fmla="val 5643"/>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3033713" y="1438275"/>
            <a:ext cx="3228975" cy="2781300"/>
          </a:xfrm>
          <a:prstGeom prst="frame">
            <a:avLst>
              <a:gd name="adj1" fmla="val 8545"/>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3652838" y="1951038"/>
            <a:ext cx="2020887" cy="1727200"/>
          </a:xfrm>
          <a:prstGeom prst="frame">
            <a:avLst>
              <a:gd name="adj1" fmla="val 13969"/>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uadroTexto"/>
          <p:cNvSpPr txBox="1"/>
          <p:nvPr/>
        </p:nvSpPr>
        <p:spPr>
          <a:xfrm>
            <a:off x="683568"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comenzar con las sorpresas que nos deparan los sitios a visitar en la Comarca de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 comenzamos con un espacio cuyo protagonista es el agua. El agua y también la interesante flora y fauna.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7000">
        <p14:glitter dir="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3000"/>
                                        <p:tgtEl>
                                          <p:spTgt spid="5"/>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21" presetClass="entr" presetSubtype="8"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8)">
                                      <p:cBhvr>
                                        <p:cTn id="12" dur="3000"/>
                                        <p:tgtEl>
                                          <p:spTgt spid="6"/>
                                        </p:tgtEl>
                                      </p:cBhvr>
                                    </p:animEffec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par>
                                <p:cTn id="15" presetID="21"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8)">
                                      <p:cBhvr>
                                        <p:cTn id="17" dur="3000"/>
                                        <p:tgtEl>
                                          <p:spTgt spid="7"/>
                                        </p:tgtEl>
                                      </p:cBhvr>
                                    </p:animEffect>
                                  </p:childTnLst>
                                </p:cTn>
                              </p:par>
                              <p:par>
                                <p:cTn id="18" presetID="8" presetClass="emph" presetSubtype="0" fill="hold" nodeType="withEffect">
                                  <p:stCondLst>
                                    <p:cond delay="0"/>
                                  </p:stCondLst>
                                  <p:childTnLst>
                                    <p:animRot by="21600000">
                                      <p:cBhvr>
                                        <p:cTn id="19" dur="3000" fill="hold"/>
                                        <p:tgtEl>
                                          <p:spTgt spid="7"/>
                                        </p:tgtEl>
                                        <p:attrNameLst>
                                          <p:attrName>r</p:attrName>
                                        </p:attrNameLst>
                                      </p:cBhvr>
                                    </p:animRot>
                                  </p:childTnLst>
                                </p:cTn>
                              </p:par>
                            </p:childTnLst>
                          </p:cTn>
                        </p:par>
                        <p:par>
                          <p:cTn id="20" fill="hold">
                            <p:stCondLst>
                              <p:cond delay="3000"/>
                            </p:stCondLst>
                            <p:childTnLst>
                              <p:par>
                                <p:cTn id="21" presetID="16" presetClass="exit" presetSubtype="37" fill="hold" nodeType="afterEffect">
                                  <p:stCondLst>
                                    <p:cond delay="0"/>
                                  </p:stCondLst>
                                  <p:childTnLst>
                                    <p:animEffect transition="out" filter="barn(outVertical)">
                                      <p:cBhvr>
                                        <p:cTn id="22" dur="3000"/>
                                        <p:tgtEl>
                                          <p:spTgt spid="5"/>
                                        </p:tgtEl>
                                      </p:cBhvr>
                                    </p:animEffect>
                                    <p:set>
                                      <p:cBhvr>
                                        <p:cTn id="23" dur="1" fill="hold">
                                          <p:stCondLst>
                                            <p:cond delay="2999"/>
                                          </p:stCondLst>
                                        </p:cTn>
                                        <p:tgtEl>
                                          <p:spTgt spid="5"/>
                                        </p:tgtEl>
                                        <p:attrNameLst>
                                          <p:attrName>style.visibility</p:attrName>
                                        </p:attrNameLst>
                                      </p:cBhvr>
                                      <p:to>
                                        <p:strVal val="hidden"/>
                                      </p:to>
                                    </p:set>
                                  </p:childTnLst>
                                </p:cTn>
                              </p:par>
                              <p:par>
                                <p:cTn id="24" presetID="16" presetClass="exit" presetSubtype="37" fill="hold" nodeType="withEffect">
                                  <p:stCondLst>
                                    <p:cond delay="0"/>
                                  </p:stCondLst>
                                  <p:childTnLst>
                                    <p:animEffect transition="out" filter="barn(outVertical)">
                                      <p:cBhvr>
                                        <p:cTn id="25" dur="3000"/>
                                        <p:tgtEl>
                                          <p:spTgt spid="6"/>
                                        </p:tgtEl>
                                      </p:cBhvr>
                                    </p:animEffect>
                                    <p:set>
                                      <p:cBhvr>
                                        <p:cTn id="26" dur="1" fill="hold">
                                          <p:stCondLst>
                                            <p:cond delay="2999"/>
                                          </p:stCondLst>
                                        </p:cTn>
                                        <p:tgtEl>
                                          <p:spTgt spid="6"/>
                                        </p:tgtEl>
                                        <p:attrNameLst>
                                          <p:attrName>style.visibility</p:attrName>
                                        </p:attrNameLst>
                                      </p:cBhvr>
                                      <p:to>
                                        <p:strVal val="hidden"/>
                                      </p:to>
                                    </p:set>
                                  </p:childTnLst>
                                </p:cTn>
                              </p:par>
                              <p:par>
                                <p:cTn id="27" presetID="16" presetClass="exit" presetSubtype="37" fill="hold" nodeType="withEffect">
                                  <p:stCondLst>
                                    <p:cond delay="0"/>
                                  </p:stCondLst>
                                  <p:childTnLst>
                                    <p:animEffect transition="out" filter="barn(outVertical)">
                                      <p:cBhvr>
                                        <p:cTn id="28" dur="3000"/>
                                        <p:tgtEl>
                                          <p:spTgt spid="7"/>
                                        </p:tgtEl>
                                      </p:cBhvr>
                                    </p:animEffect>
                                    <p:set>
                                      <p:cBhvr>
                                        <p:cTn id="29" dur="1" fill="hold">
                                          <p:stCondLst>
                                            <p:cond delay="2999"/>
                                          </p:stCondLst>
                                        </p:cTn>
                                        <p:tgtEl>
                                          <p:spTgt spid="7"/>
                                        </p:tgtEl>
                                        <p:attrNameLst>
                                          <p:attrName>style.visibility</p:attrName>
                                        </p:attrNameLst>
                                      </p:cBhvr>
                                      <p:to>
                                        <p:strVal val="hidden"/>
                                      </p:to>
                                    </p:set>
                                  </p:childTnLst>
                                </p:cTn>
                              </p:par>
                              <p:par>
                                <p:cTn id="30" presetID="23" presetClass="entr" presetSubtype="27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3000" fill="hold"/>
                                        <p:tgtEl>
                                          <p:spTgt spid="4"/>
                                        </p:tgtEl>
                                        <p:attrNameLst>
                                          <p:attrName>ppt_w</p:attrName>
                                        </p:attrNameLst>
                                      </p:cBhvr>
                                      <p:tavLst>
                                        <p:tav tm="0">
                                          <p:val>
                                            <p:strVal val="2/3*#ppt_w"/>
                                          </p:val>
                                        </p:tav>
                                        <p:tav tm="100000">
                                          <p:val>
                                            <p:strVal val="#ppt_w"/>
                                          </p:val>
                                        </p:tav>
                                      </p:tavLst>
                                    </p:anim>
                                    <p:anim calcmode="lin" valueType="num">
                                      <p:cBhvr>
                                        <p:cTn id="33" dur="3000" fill="hold"/>
                                        <p:tgtEl>
                                          <p:spTgt spid="4"/>
                                        </p:tgtEl>
                                        <p:attrNameLst>
                                          <p:attrName>ppt_h</p:attrName>
                                        </p:attrNameLst>
                                      </p:cBhvr>
                                      <p:tavLst>
                                        <p:tav tm="0">
                                          <p:val>
                                            <p:strVal val="2/3*#ppt_h"/>
                                          </p:val>
                                        </p:tav>
                                        <p:tav tm="100000">
                                          <p:val>
                                            <p:strVal val="#ppt_h"/>
                                          </p:val>
                                        </p:tav>
                                      </p:tavLst>
                                    </p:anim>
                                  </p:childTnLst>
                                </p:cTn>
                              </p:par>
                              <p:par>
                                <p:cTn id="34" presetID="16" presetClass="entr" presetSubtype="37"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barn(outVertical)">
                                      <p:cBhvr>
                                        <p:cTn id="36" dur="3000"/>
                                        <p:tgtEl>
                                          <p:spTgt spid="4"/>
                                        </p:tgtEl>
                                      </p:cBhvr>
                                    </p:animEffect>
                                  </p:childTnLst>
                                </p:cTn>
                              </p:par>
                            </p:childTnLst>
                          </p:cTn>
                        </p:par>
                        <p:par>
                          <p:cTn id="37" fill="hold">
                            <p:stCondLst>
                              <p:cond delay="6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8"/>
                                        </p:tgtEl>
                                        <p:attrNameLst>
                                          <p:attrName>style.visibility</p:attrName>
                                        </p:attrNameLst>
                                      </p:cBhvr>
                                      <p:to>
                                        <p:strVal val="visible"/>
                                      </p:to>
                                    </p:set>
                                    <p:animEffect transition="in" filter="fade">
                                      <p:cBhvr>
                                        <p:cTn id="40" dur="1000"/>
                                        <p:tgtEl>
                                          <p:spTgt spid="8"/>
                                        </p:tgtEl>
                                      </p:cBhvr>
                                    </p:animEffect>
                                    <p:anim calcmode="lin" valueType="num">
                                      <p:cBhvr>
                                        <p:cTn id="41" dur="1000" fill="hold"/>
                                        <p:tgtEl>
                                          <p:spTgt spid="8"/>
                                        </p:tgtEl>
                                        <p:attrNameLst>
                                          <p:attrName>ppt_x</p:attrName>
                                        </p:attrNameLst>
                                      </p:cBhvr>
                                      <p:tavLst>
                                        <p:tav tm="0">
                                          <p:val>
                                            <p:strVal val="#ppt_x-.1"/>
                                          </p:val>
                                        </p:tav>
                                        <p:tav tm="100000">
                                          <p:val>
                                            <p:strVal val="#ppt_x"/>
                                          </p:val>
                                        </p:tav>
                                      </p:tavLst>
                                    </p:anim>
                                    <p:anim calcmode="lin" valueType="num">
                                      <p:cBhvr>
                                        <p:cTn id="4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bstract-hd-wallpaper-20070602-18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abstract-hd-wallpaper-20070602-18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Sol"/>
          <p:cNvSpPr/>
          <p:nvPr/>
        </p:nvSpPr>
        <p:spPr>
          <a:xfrm>
            <a:off x="1835696" y="0"/>
            <a:ext cx="5472608" cy="5715000"/>
          </a:xfrm>
          <a:prstGeom prst="sun">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Sol"/>
          <p:cNvSpPr/>
          <p:nvPr/>
        </p:nvSpPr>
        <p:spPr>
          <a:xfrm rot="1273130">
            <a:off x="1799413" y="2924"/>
            <a:ext cx="5521756" cy="5656009"/>
          </a:xfrm>
          <a:prstGeom prst="sun">
            <a:avLst/>
          </a:prstGeom>
          <a:noFill/>
          <a:ln w="57150">
            <a:solidFill>
              <a:schemeClr val="tx2">
                <a:lumMod val="50000"/>
              </a:schemeClr>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611560"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recomendable comenzar la visita por el centro de interpretación sobre la laguna que hay en </a:t>
            </a:r>
            <a:r>
              <a:rPr lang="es-ES" i="1" dirty="0" err="1" smtClean="0">
                <a:effectLst>
                  <a:glow rad="101600">
                    <a:srgbClr val="C00000">
                      <a:alpha val="60000"/>
                    </a:srgbClr>
                  </a:glow>
                  <a:outerShdw blurRad="38100" dist="38100" dir="2700000" algn="tl">
                    <a:srgbClr val="000000">
                      <a:alpha val="43137"/>
                    </a:srgbClr>
                  </a:outerShdw>
                </a:effectLst>
              </a:rPr>
              <a:t>Sariñena</a:t>
            </a:r>
            <a:r>
              <a:rPr lang="es-ES" i="1" dirty="0" smtClean="0">
                <a:effectLst>
                  <a:glow rad="101600">
                    <a:srgbClr val="C00000">
                      <a:alpha val="60000"/>
                    </a:srgbClr>
                  </a:glow>
                  <a:outerShdw blurRad="38100" dist="38100" dir="2700000" algn="tl">
                    <a:srgbClr val="000000">
                      <a:alpha val="43137"/>
                    </a:srgbClr>
                  </a:outerShdw>
                </a:effectLst>
              </a:rPr>
              <a:t>. A partir de ahí, acercarse hasta esta masa de agua situada en mitad de la estepa </a:t>
            </a:r>
            <a:r>
              <a:rPr lang="es-ES" i="1" dirty="0" err="1" smtClean="0">
                <a:effectLst>
                  <a:glow rad="101600">
                    <a:srgbClr val="C00000">
                      <a:alpha val="60000"/>
                    </a:srgbClr>
                  </a:glow>
                  <a:outerShdw blurRad="38100" dist="38100" dir="2700000" algn="tl">
                    <a:srgbClr val="000000">
                      <a:alpha val="43137"/>
                    </a:srgbClr>
                  </a:outerShdw>
                </a:effectLst>
              </a:rPr>
              <a:t>monegrina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4000" advTm="27000">
        <p14:honeycomb/>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6" presetClass="entr" presetSubtype="16"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3000"/>
                                        <p:tgtEl>
                                          <p:spTgt spid="7"/>
                                        </p:tgtEl>
                                      </p:cBhvr>
                                    </p:animEffect>
                                  </p:childTnLst>
                                </p:cTn>
                              </p:par>
                              <p:par>
                                <p:cTn id="13" presetID="8" presetClass="emph" presetSubtype="0" fill="hold" nodeType="withEffect">
                                  <p:stCondLst>
                                    <p:cond delay="0"/>
                                  </p:stCondLst>
                                  <p:childTnLst>
                                    <p:animRot by="-21600000">
                                      <p:cBhvr>
                                        <p:cTn id="14" dur="3000" fill="hold"/>
                                        <p:tgtEl>
                                          <p:spTgt spid="7"/>
                                        </p:tgtEl>
                                        <p:attrNameLst>
                                          <p:attrName>r</p:attrName>
                                        </p:attrNameLst>
                                      </p:cBhvr>
                                    </p:animRot>
                                  </p:childTnLst>
                                </p:cTn>
                              </p:par>
                            </p:childTnLst>
                          </p:cTn>
                        </p:par>
                        <p:par>
                          <p:cTn id="15" fill="hold">
                            <p:stCondLst>
                              <p:cond delay="3000"/>
                            </p:stCondLst>
                            <p:childTnLst>
                              <p:par>
                                <p:cTn id="16" presetID="6" presetClass="exit" presetSubtype="32" fill="hold" nodeType="afterEffect">
                                  <p:stCondLst>
                                    <p:cond delay="0"/>
                                  </p:stCondLst>
                                  <p:childTnLst>
                                    <p:animEffect transition="out" filter="circle(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6" presetClass="exit" presetSubtype="32" fill="hold" nodeType="withEffect">
                                  <p:stCondLst>
                                    <p:cond delay="0"/>
                                  </p:stCondLst>
                                  <p:childTnLst>
                                    <p:animEffect transition="out" filter="circle(out)">
                                      <p:cBhvr>
                                        <p:cTn id="20" dur="3000"/>
                                        <p:tgtEl>
                                          <p:spTgt spid="7"/>
                                        </p:tgtEl>
                                      </p:cBhvr>
                                    </p:animEffect>
                                    <p:set>
                                      <p:cBhvr>
                                        <p:cTn id="21" dur="1" fill="hold">
                                          <p:stCondLst>
                                            <p:cond delay="2999"/>
                                          </p:stCondLst>
                                        </p:cTn>
                                        <p:tgtEl>
                                          <p:spTgt spid="7"/>
                                        </p:tgtEl>
                                        <p:attrNameLst>
                                          <p:attrName>style.visibility</p:attrName>
                                        </p:attrNameLst>
                                      </p:cBhvr>
                                      <p:to>
                                        <p:strVal val="hidden"/>
                                      </p:to>
                                    </p:set>
                                  </p:childTnLst>
                                </p:cTn>
                              </p:par>
                              <p:par>
                                <p:cTn id="22" presetID="8" presetClass="emph" presetSubtype="0" fill="hold" nodeType="withEffect">
                                  <p:stCondLst>
                                    <p:cond delay="0"/>
                                  </p:stCondLst>
                                  <p:childTnLst>
                                    <p:animRot by="21600000">
                                      <p:cBhvr>
                                        <p:cTn id="23" dur="3000" fill="hold"/>
                                        <p:tgtEl>
                                          <p:spTgt spid="5"/>
                                        </p:tgtEl>
                                        <p:attrNameLst>
                                          <p:attrName>r</p:attrName>
                                        </p:attrNameLst>
                                      </p:cBhvr>
                                    </p:animRot>
                                  </p:childTnLst>
                                </p:cTn>
                              </p:par>
                              <p:par>
                                <p:cTn id="24" presetID="8" presetClass="emph" presetSubtype="0" fill="hold" nodeType="withEffect">
                                  <p:stCondLst>
                                    <p:cond delay="0"/>
                                  </p:stCondLst>
                                  <p:childTnLst>
                                    <p:animRot by="-21600000">
                                      <p:cBhvr>
                                        <p:cTn id="25" dur="3000" fill="hold"/>
                                        <p:tgtEl>
                                          <p:spTgt spid="7"/>
                                        </p:tgtEl>
                                        <p:attrNameLst>
                                          <p:attrName>r</p:attrName>
                                        </p:attrNameLst>
                                      </p:cBhvr>
                                    </p:animRot>
                                  </p:childTnLst>
                                </p:cTn>
                              </p:par>
                              <p:par>
                                <p:cTn id="26" presetID="6"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circle(out)">
                                      <p:cBhvr>
                                        <p:cTn id="28" dur="3000"/>
                                        <p:tgtEl>
                                          <p:spTgt spid="4"/>
                                        </p:tgtEl>
                                      </p:cBhvr>
                                    </p:animEffect>
                                  </p:childTnLst>
                                </p:cTn>
                              </p:par>
                              <p:par>
                                <p:cTn id="29" presetID="10"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3000"/>
                                        <p:tgtEl>
                                          <p:spTgt spid="4"/>
                                        </p:tgtEl>
                                      </p:cBhvr>
                                    </p:animEffect>
                                  </p:childTnLst>
                                </p:cTn>
                              </p:par>
                              <p:par>
                                <p:cTn id="32" presetID="23" presetClass="entr" presetSubtype="288" fill="hold" nodeType="withEffect">
                                  <p:stCondLst>
                                    <p:cond delay="100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ppt_w</p:attrName>
                                        </p:attrNameLst>
                                      </p:cBhvr>
                                      <p:tavLst>
                                        <p:tav tm="0">
                                          <p:val>
                                            <p:strVal val="4/3*#ppt_w"/>
                                          </p:val>
                                        </p:tav>
                                        <p:tav tm="100000">
                                          <p:val>
                                            <p:strVal val="#ppt_w"/>
                                          </p:val>
                                        </p:tav>
                                      </p:tavLst>
                                    </p:anim>
                                    <p:anim calcmode="lin" valueType="num">
                                      <p:cBhvr>
                                        <p:cTn id="35" dur="3000" fill="hold"/>
                                        <p:tgtEl>
                                          <p:spTgt spid="6"/>
                                        </p:tgtEl>
                                        <p:attrNameLst>
                                          <p:attrName>ppt_h</p:attrName>
                                        </p:attrNameLst>
                                      </p:cBhvr>
                                      <p:tavLst>
                                        <p:tav tm="0">
                                          <p:val>
                                            <p:strVal val="4/3*#ppt_h"/>
                                          </p:val>
                                        </p:tav>
                                        <p:tav tm="100000">
                                          <p:val>
                                            <p:strVal val="#ppt_h"/>
                                          </p:val>
                                        </p:tav>
                                      </p:tavLst>
                                    </p:anim>
                                  </p:childTnLst>
                                </p:cTn>
                              </p:par>
                              <p:par>
                                <p:cTn id="36" presetID="10" presetClass="entr" presetSubtype="0" fill="hold" nodeType="withEffect">
                                  <p:stCondLst>
                                    <p:cond delay="100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3000"/>
                                        <p:tgtEl>
                                          <p:spTgt spid="6"/>
                                        </p:tgtEl>
                                      </p:cBhvr>
                                    </p:animEffect>
                                  </p:childTnLst>
                                </p:cTn>
                              </p:par>
                            </p:childTnLst>
                          </p:cTn>
                        </p:par>
                        <p:par>
                          <p:cTn id="39" fill="hold">
                            <p:stCondLst>
                              <p:cond delay="7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1"/>
                                          </p:val>
                                        </p:tav>
                                        <p:tav tm="100000">
                                          <p:val>
                                            <p:strVal val="#ppt_x"/>
                                          </p:val>
                                        </p:tav>
                                      </p:tavLst>
                                    </p:anim>
                                    <p:anim calcmode="lin" valueType="num">
                                      <p:cBhvr>
                                        <p:cTn id="4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od_cherries_juice_1024x768_34099.jpg"/>
          <p:cNvPicPr>
            <a:picLocks noChangeAspect="1"/>
          </p:cNvPicPr>
          <p:nvPr/>
        </p:nvPicPr>
        <p:blipFill>
          <a:blip r:embed="rId2" cstate="print"/>
          <a:stretch>
            <a:fillRect/>
          </a:stretch>
        </p:blipFill>
        <p:spPr bwMode="auto">
          <a:xfrm>
            <a:off x="0" y="22225"/>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heurón"/>
          <p:cNvSpPr/>
          <p:nvPr/>
        </p:nvSpPr>
        <p:spPr>
          <a:xfrm rot="5400000">
            <a:off x="3291681" y="-3291681"/>
            <a:ext cx="2560638" cy="9144000"/>
          </a:xfrm>
          <a:prstGeom prst="chevron">
            <a:avLst>
              <a:gd name="adj" fmla="val 87855"/>
            </a:avLst>
          </a:prstGeom>
          <a:noFill/>
          <a:ln w="57150">
            <a:solidFill>
              <a:schemeClr val="accent6">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rot="16200000">
            <a:off x="3024187" y="-404812"/>
            <a:ext cx="3095625" cy="9144000"/>
          </a:xfrm>
          <a:prstGeom prst="chevron">
            <a:avLst>
              <a:gd name="adj" fmla="val 88514"/>
            </a:avLst>
          </a:prstGeom>
          <a:noFill/>
          <a:ln w="57150">
            <a:solidFill>
              <a:schemeClr val="accent6">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rot="5400000">
            <a:off x="3529806" y="-3529806"/>
            <a:ext cx="2084388" cy="9144000"/>
          </a:xfrm>
          <a:prstGeom prst="chevron">
            <a:avLst>
              <a:gd name="adj" fmla="val 87855"/>
            </a:avLst>
          </a:prstGeom>
          <a:noFill/>
          <a:ln w="57150">
            <a:solidFill>
              <a:schemeClr val="accent6">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rot="16200000">
            <a:off x="3262312" y="-166687"/>
            <a:ext cx="2619375" cy="9144000"/>
          </a:xfrm>
          <a:prstGeom prst="chevron">
            <a:avLst>
              <a:gd name="adj" fmla="val 88514"/>
            </a:avLst>
          </a:prstGeom>
          <a:noFill/>
          <a:ln w="57150">
            <a:solidFill>
              <a:schemeClr val="accent6">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5400000">
            <a:off x="3743325" y="-3743325"/>
            <a:ext cx="1657350" cy="9144000"/>
          </a:xfrm>
          <a:prstGeom prst="chevron">
            <a:avLst>
              <a:gd name="adj" fmla="val 87855"/>
            </a:avLst>
          </a:prstGeom>
          <a:noFill/>
          <a:ln w="57150">
            <a:solidFill>
              <a:schemeClr val="accent6">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rot="16200000">
            <a:off x="3500437" y="71438"/>
            <a:ext cx="2143125" cy="9144000"/>
          </a:xfrm>
          <a:prstGeom prst="chevron">
            <a:avLst>
              <a:gd name="adj" fmla="val 88514"/>
            </a:avLst>
          </a:prstGeom>
          <a:noFill/>
          <a:ln w="57150">
            <a:solidFill>
              <a:schemeClr val="accent6">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rot="5400000">
            <a:off x="3917156" y="-3917156"/>
            <a:ext cx="1309688" cy="9144000"/>
          </a:xfrm>
          <a:prstGeom prst="chevron">
            <a:avLst>
              <a:gd name="adj" fmla="val 80837"/>
            </a:avLst>
          </a:prstGeom>
          <a:noFill/>
          <a:ln w="57150">
            <a:solidFill>
              <a:schemeClr val="accent6">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rot="16200000">
            <a:off x="3738562" y="309563"/>
            <a:ext cx="1666875" cy="9144000"/>
          </a:xfrm>
          <a:prstGeom prst="chevron">
            <a:avLst>
              <a:gd name="adj" fmla="val 86609"/>
            </a:avLst>
          </a:prstGeom>
          <a:noFill/>
          <a:ln w="57150">
            <a:solidFill>
              <a:schemeClr val="accent6">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uadroTexto"/>
          <p:cNvSpPr txBox="1"/>
          <p:nvPr/>
        </p:nvSpPr>
        <p:spPr>
          <a:xfrm>
            <a:off x="179512" y="4585692"/>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es extraño que sea el lugar predilecto para que miles de aves acuáticas se refugien aquí de los rigores climáticos de la zona. Por cierto, a estas aves se las puede contemplar desde diversos puntos de observación habilitados en el entorno.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1000">
        <p15:prstTrans prst="peelOff"/>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Horizontal)">
                                      <p:cBhvr>
                                        <p:cTn id="7" dur="3000"/>
                                        <p:tgtEl>
                                          <p:spTgt spid="6"/>
                                        </p:tgtEl>
                                      </p:cBhvr>
                                    </p:animEffect>
                                  </p:childTnLst>
                                </p:cTn>
                              </p:par>
                              <p:par>
                                <p:cTn id="8" presetID="16" presetClass="entr" presetSubtype="4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outHorizontal)">
                                      <p:cBhvr>
                                        <p:cTn id="10" dur="3000"/>
                                        <p:tgtEl>
                                          <p:spTgt spid="8"/>
                                        </p:tgtEl>
                                      </p:cBhvr>
                                    </p:animEffect>
                                  </p:childTnLst>
                                </p:cTn>
                              </p:par>
                              <p:par>
                                <p:cTn id="11" presetID="16" presetClass="entr" presetSubtype="4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Horizontal)">
                                      <p:cBhvr>
                                        <p:cTn id="13" dur="3000"/>
                                        <p:tgtEl>
                                          <p:spTgt spid="10"/>
                                        </p:tgtEl>
                                      </p:cBhvr>
                                    </p:animEffect>
                                  </p:childTnLst>
                                </p:cTn>
                              </p:par>
                              <p:par>
                                <p:cTn id="14" presetID="16" presetClass="entr" presetSubtype="42"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arn(outHorizontal)">
                                      <p:cBhvr>
                                        <p:cTn id="16" dur="3000"/>
                                        <p:tgtEl>
                                          <p:spTgt spid="12"/>
                                        </p:tgtEl>
                                      </p:cBhvr>
                                    </p:animEffect>
                                  </p:childTnLst>
                                </p:cTn>
                              </p:par>
                              <p:par>
                                <p:cTn id="17" presetID="16" presetClass="entr" presetSubtype="4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outHorizontal)">
                                      <p:cBhvr>
                                        <p:cTn id="19" dur="3000"/>
                                        <p:tgtEl>
                                          <p:spTgt spid="7"/>
                                        </p:tgtEl>
                                      </p:cBhvr>
                                    </p:animEffect>
                                  </p:childTnLst>
                                </p:cTn>
                              </p:par>
                              <p:par>
                                <p:cTn id="20" presetID="16" presetClass="entr" presetSubtype="4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outHorizontal)">
                                      <p:cBhvr>
                                        <p:cTn id="22" dur="3000"/>
                                        <p:tgtEl>
                                          <p:spTgt spid="9"/>
                                        </p:tgtEl>
                                      </p:cBhvr>
                                    </p:animEffect>
                                  </p:childTnLst>
                                </p:cTn>
                              </p:par>
                              <p:par>
                                <p:cTn id="23" presetID="16" presetClass="entr" presetSubtype="4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outHorizontal)">
                                      <p:cBhvr>
                                        <p:cTn id="25" dur="3000"/>
                                        <p:tgtEl>
                                          <p:spTgt spid="11"/>
                                        </p:tgtEl>
                                      </p:cBhvr>
                                    </p:animEffect>
                                  </p:childTnLst>
                                </p:cTn>
                              </p:par>
                              <p:par>
                                <p:cTn id="26" presetID="16" presetClass="entr" presetSubtype="42"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outHorizontal)">
                                      <p:cBhvr>
                                        <p:cTn id="28" dur="3000"/>
                                        <p:tgtEl>
                                          <p:spTgt spid="13"/>
                                        </p:tgtEl>
                                      </p:cBhvr>
                                    </p:animEffect>
                                  </p:childTnLst>
                                </p:cTn>
                              </p:par>
                              <p:par>
                                <p:cTn id="29" presetID="2" presetClass="entr" presetSubtype="4"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ppt_x"/>
                                          </p:val>
                                        </p:tav>
                                        <p:tav tm="100000">
                                          <p:val>
                                            <p:strVal val="#ppt_x"/>
                                          </p:val>
                                        </p:tav>
                                      </p:tavLst>
                                    </p:anim>
                                    <p:anim calcmode="lin" valueType="num">
                                      <p:cBhvr additive="base">
                                        <p:cTn id="32" dur="30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3000" fill="hold"/>
                                        <p:tgtEl>
                                          <p:spTgt spid="8"/>
                                        </p:tgtEl>
                                        <p:attrNameLst>
                                          <p:attrName>ppt_x</p:attrName>
                                        </p:attrNameLst>
                                      </p:cBhvr>
                                      <p:tavLst>
                                        <p:tav tm="0">
                                          <p:val>
                                            <p:strVal val="#ppt_x"/>
                                          </p:val>
                                        </p:tav>
                                        <p:tav tm="100000">
                                          <p:val>
                                            <p:strVal val="#ppt_x"/>
                                          </p:val>
                                        </p:tav>
                                      </p:tavLst>
                                    </p:anim>
                                    <p:anim calcmode="lin" valueType="num">
                                      <p:cBhvr additive="base">
                                        <p:cTn id="36" dur="30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ppt_x"/>
                                          </p:val>
                                        </p:tav>
                                        <p:tav tm="100000">
                                          <p:val>
                                            <p:strVal val="#ppt_x"/>
                                          </p:val>
                                        </p:tav>
                                      </p:tavLst>
                                    </p:anim>
                                    <p:anim calcmode="lin" valueType="num">
                                      <p:cBhvr additive="base">
                                        <p:cTn id="40" dur="30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ppt_x"/>
                                          </p:val>
                                        </p:tav>
                                        <p:tav tm="100000">
                                          <p:val>
                                            <p:strVal val="#ppt_x"/>
                                          </p:val>
                                        </p:tav>
                                      </p:tavLst>
                                    </p:anim>
                                    <p:anim calcmode="lin" valueType="num">
                                      <p:cBhvr additive="base">
                                        <p:cTn id="44" dur="3000" fill="hold"/>
                                        <p:tgtEl>
                                          <p:spTgt spid="12"/>
                                        </p:tgtEl>
                                        <p:attrNameLst>
                                          <p:attrName>ppt_y</p:attrName>
                                        </p:attrNameLst>
                                      </p:cBhvr>
                                      <p:tavLst>
                                        <p:tav tm="0">
                                          <p:val>
                                            <p:strVal val="1+#ppt_h/2"/>
                                          </p:val>
                                        </p:tav>
                                        <p:tav tm="100000">
                                          <p:val>
                                            <p:strVal val="#ppt_y"/>
                                          </p:val>
                                        </p:tav>
                                      </p:tavLst>
                                    </p:anim>
                                  </p:childTnLst>
                                </p:cTn>
                              </p:par>
                              <p:par>
                                <p:cTn id="45" presetID="2" presetClass="entr" presetSubtype="1"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3000" fill="hold"/>
                                        <p:tgtEl>
                                          <p:spTgt spid="7"/>
                                        </p:tgtEl>
                                        <p:attrNameLst>
                                          <p:attrName>ppt_x</p:attrName>
                                        </p:attrNameLst>
                                      </p:cBhvr>
                                      <p:tavLst>
                                        <p:tav tm="0">
                                          <p:val>
                                            <p:strVal val="#ppt_x"/>
                                          </p:val>
                                        </p:tav>
                                        <p:tav tm="100000">
                                          <p:val>
                                            <p:strVal val="#ppt_x"/>
                                          </p:val>
                                        </p:tav>
                                      </p:tavLst>
                                    </p:anim>
                                    <p:anim calcmode="lin" valueType="num">
                                      <p:cBhvr additive="base">
                                        <p:cTn id="48" dur="3000" fill="hold"/>
                                        <p:tgtEl>
                                          <p:spTgt spid="7"/>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3000" fill="hold"/>
                                        <p:tgtEl>
                                          <p:spTgt spid="9"/>
                                        </p:tgtEl>
                                        <p:attrNameLst>
                                          <p:attrName>ppt_x</p:attrName>
                                        </p:attrNameLst>
                                      </p:cBhvr>
                                      <p:tavLst>
                                        <p:tav tm="0">
                                          <p:val>
                                            <p:strVal val="#ppt_x"/>
                                          </p:val>
                                        </p:tav>
                                        <p:tav tm="100000">
                                          <p:val>
                                            <p:strVal val="#ppt_x"/>
                                          </p:val>
                                        </p:tav>
                                      </p:tavLst>
                                    </p:anim>
                                    <p:anim calcmode="lin" valueType="num">
                                      <p:cBhvr additive="base">
                                        <p:cTn id="52" dur="3000" fill="hold"/>
                                        <p:tgtEl>
                                          <p:spTgt spid="9"/>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ppt_x"/>
                                          </p:val>
                                        </p:tav>
                                        <p:tav tm="100000">
                                          <p:val>
                                            <p:strVal val="#ppt_x"/>
                                          </p:val>
                                        </p:tav>
                                      </p:tavLst>
                                    </p:anim>
                                    <p:anim calcmode="lin" valueType="num">
                                      <p:cBhvr additive="base">
                                        <p:cTn id="56" dur="3000" fill="hold"/>
                                        <p:tgtEl>
                                          <p:spTgt spid="11"/>
                                        </p:tgtEl>
                                        <p:attrNameLst>
                                          <p:attrName>ppt_y</p:attrName>
                                        </p:attrNameLst>
                                      </p:cBhvr>
                                      <p:tavLst>
                                        <p:tav tm="0">
                                          <p:val>
                                            <p:strVal val="0-#ppt_h/2"/>
                                          </p:val>
                                        </p:tav>
                                        <p:tav tm="100000">
                                          <p:val>
                                            <p:strVal val="#ppt_y"/>
                                          </p:val>
                                        </p:tav>
                                      </p:tavLst>
                                    </p:anim>
                                  </p:childTnLst>
                                </p:cTn>
                              </p:par>
                              <p:par>
                                <p:cTn id="57" presetID="2" presetClass="entr" presetSubtype="1"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3000" fill="hold"/>
                                        <p:tgtEl>
                                          <p:spTgt spid="13"/>
                                        </p:tgtEl>
                                        <p:attrNameLst>
                                          <p:attrName>ppt_x</p:attrName>
                                        </p:attrNameLst>
                                      </p:cBhvr>
                                      <p:tavLst>
                                        <p:tav tm="0">
                                          <p:val>
                                            <p:strVal val="#ppt_x"/>
                                          </p:val>
                                        </p:tav>
                                        <p:tav tm="100000">
                                          <p:val>
                                            <p:strVal val="#ppt_x"/>
                                          </p:val>
                                        </p:tav>
                                      </p:tavLst>
                                    </p:anim>
                                    <p:anim calcmode="lin" valueType="num">
                                      <p:cBhvr additive="base">
                                        <p:cTn id="60" dur="3000" fill="hold"/>
                                        <p:tgtEl>
                                          <p:spTgt spid="13"/>
                                        </p:tgtEl>
                                        <p:attrNameLst>
                                          <p:attrName>ppt_y</p:attrName>
                                        </p:attrNameLst>
                                      </p:cBhvr>
                                      <p:tavLst>
                                        <p:tav tm="0">
                                          <p:val>
                                            <p:strVal val="0-#ppt_h/2"/>
                                          </p:val>
                                        </p:tav>
                                        <p:tav tm="100000">
                                          <p:val>
                                            <p:strVal val="#ppt_y"/>
                                          </p:val>
                                        </p:tav>
                                      </p:tavLst>
                                    </p:anim>
                                  </p:childTnLst>
                                </p:cTn>
                              </p:par>
                            </p:childTnLst>
                          </p:cTn>
                        </p:par>
                        <p:par>
                          <p:cTn id="61" fill="hold">
                            <p:stCondLst>
                              <p:cond delay="3000"/>
                            </p:stCondLst>
                            <p:childTnLst>
                              <p:par>
                                <p:cTn id="62" presetID="16" presetClass="exit" presetSubtype="26" fill="hold" nodeType="afterEffect">
                                  <p:stCondLst>
                                    <p:cond delay="0"/>
                                  </p:stCondLst>
                                  <p:childTnLst>
                                    <p:animEffect transition="out" filter="barn(inHorizontal)">
                                      <p:cBhvr>
                                        <p:cTn id="63" dur="3000"/>
                                        <p:tgtEl>
                                          <p:spTgt spid="6"/>
                                        </p:tgtEl>
                                      </p:cBhvr>
                                    </p:animEffect>
                                    <p:set>
                                      <p:cBhvr>
                                        <p:cTn id="64" dur="1" fill="hold">
                                          <p:stCondLst>
                                            <p:cond delay="2999"/>
                                          </p:stCondLst>
                                        </p:cTn>
                                        <p:tgtEl>
                                          <p:spTgt spid="6"/>
                                        </p:tgtEl>
                                        <p:attrNameLst>
                                          <p:attrName>style.visibility</p:attrName>
                                        </p:attrNameLst>
                                      </p:cBhvr>
                                      <p:to>
                                        <p:strVal val="hidden"/>
                                      </p:to>
                                    </p:set>
                                  </p:childTnLst>
                                </p:cTn>
                              </p:par>
                              <p:par>
                                <p:cTn id="65" presetID="16" presetClass="exit" presetSubtype="26" fill="hold" nodeType="withEffect">
                                  <p:stCondLst>
                                    <p:cond delay="0"/>
                                  </p:stCondLst>
                                  <p:childTnLst>
                                    <p:animEffect transition="out" filter="barn(inHorizontal)">
                                      <p:cBhvr>
                                        <p:cTn id="66" dur="3000"/>
                                        <p:tgtEl>
                                          <p:spTgt spid="8"/>
                                        </p:tgtEl>
                                      </p:cBhvr>
                                    </p:animEffect>
                                    <p:set>
                                      <p:cBhvr>
                                        <p:cTn id="67" dur="1" fill="hold">
                                          <p:stCondLst>
                                            <p:cond delay="2999"/>
                                          </p:stCondLst>
                                        </p:cTn>
                                        <p:tgtEl>
                                          <p:spTgt spid="8"/>
                                        </p:tgtEl>
                                        <p:attrNameLst>
                                          <p:attrName>style.visibility</p:attrName>
                                        </p:attrNameLst>
                                      </p:cBhvr>
                                      <p:to>
                                        <p:strVal val="hidden"/>
                                      </p:to>
                                    </p:set>
                                  </p:childTnLst>
                                </p:cTn>
                              </p:par>
                              <p:par>
                                <p:cTn id="68" presetID="16" presetClass="exit" presetSubtype="26" fill="hold" nodeType="withEffect">
                                  <p:stCondLst>
                                    <p:cond delay="0"/>
                                  </p:stCondLst>
                                  <p:childTnLst>
                                    <p:animEffect transition="out" filter="barn(inHorizontal)">
                                      <p:cBhvr>
                                        <p:cTn id="69" dur="3000"/>
                                        <p:tgtEl>
                                          <p:spTgt spid="10"/>
                                        </p:tgtEl>
                                      </p:cBhvr>
                                    </p:animEffect>
                                    <p:set>
                                      <p:cBhvr>
                                        <p:cTn id="70" dur="1" fill="hold">
                                          <p:stCondLst>
                                            <p:cond delay="2999"/>
                                          </p:stCondLst>
                                        </p:cTn>
                                        <p:tgtEl>
                                          <p:spTgt spid="10"/>
                                        </p:tgtEl>
                                        <p:attrNameLst>
                                          <p:attrName>style.visibility</p:attrName>
                                        </p:attrNameLst>
                                      </p:cBhvr>
                                      <p:to>
                                        <p:strVal val="hidden"/>
                                      </p:to>
                                    </p:set>
                                  </p:childTnLst>
                                </p:cTn>
                              </p:par>
                              <p:par>
                                <p:cTn id="71" presetID="16" presetClass="exit" presetSubtype="26" fill="hold" nodeType="withEffect">
                                  <p:stCondLst>
                                    <p:cond delay="0"/>
                                  </p:stCondLst>
                                  <p:childTnLst>
                                    <p:animEffect transition="out" filter="barn(inHorizontal)">
                                      <p:cBhvr>
                                        <p:cTn id="72" dur="3000"/>
                                        <p:tgtEl>
                                          <p:spTgt spid="12"/>
                                        </p:tgtEl>
                                      </p:cBhvr>
                                    </p:animEffect>
                                    <p:set>
                                      <p:cBhvr>
                                        <p:cTn id="73" dur="1" fill="hold">
                                          <p:stCondLst>
                                            <p:cond delay="2999"/>
                                          </p:stCondLst>
                                        </p:cTn>
                                        <p:tgtEl>
                                          <p:spTgt spid="12"/>
                                        </p:tgtEl>
                                        <p:attrNameLst>
                                          <p:attrName>style.visibility</p:attrName>
                                        </p:attrNameLst>
                                      </p:cBhvr>
                                      <p:to>
                                        <p:strVal val="hidden"/>
                                      </p:to>
                                    </p:set>
                                  </p:childTnLst>
                                </p:cTn>
                              </p:par>
                              <p:par>
                                <p:cTn id="74" presetID="16" presetClass="exit" presetSubtype="26" fill="hold" nodeType="withEffect">
                                  <p:stCondLst>
                                    <p:cond delay="0"/>
                                  </p:stCondLst>
                                  <p:childTnLst>
                                    <p:animEffect transition="out" filter="barn(inHorizontal)">
                                      <p:cBhvr>
                                        <p:cTn id="75" dur="3000"/>
                                        <p:tgtEl>
                                          <p:spTgt spid="7"/>
                                        </p:tgtEl>
                                      </p:cBhvr>
                                    </p:animEffect>
                                    <p:set>
                                      <p:cBhvr>
                                        <p:cTn id="76" dur="1" fill="hold">
                                          <p:stCondLst>
                                            <p:cond delay="2999"/>
                                          </p:stCondLst>
                                        </p:cTn>
                                        <p:tgtEl>
                                          <p:spTgt spid="7"/>
                                        </p:tgtEl>
                                        <p:attrNameLst>
                                          <p:attrName>style.visibility</p:attrName>
                                        </p:attrNameLst>
                                      </p:cBhvr>
                                      <p:to>
                                        <p:strVal val="hidden"/>
                                      </p:to>
                                    </p:set>
                                  </p:childTnLst>
                                </p:cTn>
                              </p:par>
                              <p:par>
                                <p:cTn id="77" presetID="16" presetClass="exit" presetSubtype="26" fill="hold" nodeType="withEffect">
                                  <p:stCondLst>
                                    <p:cond delay="0"/>
                                  </p:stCondLst>
                                  <p:childTnLst>
                                    <p:animEffect transition="out" filter="barn(inHorizontal)">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6" presetClass="exit" presetSubtype="26" fill="hold" nodeType="withEffect">
                                  <p:stCondLst>
                                    <p:cond delay="0"/>
                                  </p:stCondLst>
                                  <p:childTnLst>
                                    <p:animEffect transition="out" filter="barn(inHorizontal)">
                                      <p:cBhvr>
                                        <p:cTn id="81" dur="3000"/>
                                        <p:tgtEl>
                                          <p:spTgt spid="11"/>
                                        </p:tgtEl>
                                      </p:cBhvr>
                                    </p:animEffect>
                                    <p:set>
                                      <p:cBhvr>
                                        <p:cTn id="82" dur="1" fill="hold">
                                          <p:stCondLst>
                                            <p:cond delay="2999"/>
                                          </p:stCondLst>
                                        </p:cTn>
                                        <p:tgtEl>
                                          <p:spTgt spid="11"/>
                                        </p:tgtEl>
                                        <p:attrNameLst>
                                          <p:attrName>style.visibility</p:attrName>
                                        </p:attrNameLst>
                                      </p:cBhvr>
                                      <p:to>
                                        <p:strVal val="hidden"/>
                                      </p:to>
                                    </p:set>
                                  </p:childTnLst>
                                </p:cTn>
                              </p:par>
                              <p:par>
                                <p:cTn id="83" presetID="16" presetClass="exit" presetSubtype="26" fill="hold" nodeType="withEffect">
                                  <p:stCondLst>
                                    <p:cond delay="0"/>
                                  </p:stCondLst>
                                  <p:childTnLst>
                                    <p:animEffect transition="out" filter="barn(inHorizontal)">
                                      <p:cBhvr>
                                        <p:cTn id="84" dur="3000"/>
                                        <p:tgtEl>
                                          <p:spTgt spid="13"/>
                                        </p:tgtEl>
                                      </p:cBhvr>
                                    </p:animEffect>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6"/>
                                        </p:tgtEl>
                                        <p:attrNameLst>
                                          <p:attrName>ppt_x</p:attrName>
                                        </p:attrNameLst>
                                      </p:cBhvr>
                                      <p:tavLst>
                                        <p:tav tm="0">
                                          <p:val>
                                            <p:strVal val="ppt_x"/>
                                          </p:val>
                                        </p:tav>
                                        <p:tav tm="100000">
                                          <p:val>
                                            <p:strVal val="ppt_x"/>
                                          </p:val>
                                        </p:tav>
                                      </p:tavLst>
                                    </p:anim>
                                    <p:anim calcmode="lin" valueType="num">
                                      <p:cBhvr additive="base">
                                        <p:cTn id="88" dur="3000"/>
                                        <p:tgtEl>
                                          <p:spTgt spid="6"/>
                                        </p:tgtEl>
                                        <p:attrNameLst>
                                          <p:attrName>ppt_y</p:attrName>
                                        </p:attrNameLst>
                                      </p:cBhvr>
                                      <p:tavLst>
                                        <p:tav tm="0">
                                          <p:val>
                                            <p:strVal val="ppt_y"/>
                                          </p:val>
                                        </p:tav>
                                        <p:tav tm="100000">
                                          <p:val>
                                            <p:strVal val="1+ppt_h/2"/>
                                          </p:val>
                                        </p:tav>
                                      </p:tavLst>
                                    </p:anim>
                                    <p:set>
                                      <p:cBhvr>
                                        <p:cTn id="89" dur="1" fill="hold">
                                          <p:stCondLst>
                                            <p:cond delay="2999"/>
                                          </p:stCondLst>
                                        </p:cTn>
                                        <p:tgtEl>
                                          <p:spTgt spid="6"/>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8"/>
                                        </p:tgtEl>
                                        <p:attrNameLst>
                                          <p:attrName>ppt_x</p:attrName>
                                        </p:attrNameLst>
                                      </p:cBhvr>
                                      <p:tavLst>
                                        <p:tav tm="0">
                                          <p:val>
                                            <p:strVal val="ppt_x"/>
                                          </p:val>
                                        </p:tav>
                                        <p:tav tm="100000">
                                          <p:val>
                                            <p:strVal val="ppt_x"/>
                                          </p:val>
                                        </p:tav>
                                      </p:tavLst>
                                    </p:anim>
                                    <p:anim calcmode="lin" valueType="num">
                                      <p:cBhvr additive="base">
                                        <p:cTn id="92" dur="3000"/>
                                        <p:tgtEl>
                                          <p:spTgt spid="8"/>
                                        </p:tgtEl>
                                        <p:attrNameLst>
                                          <p:attrName>ppt_y</p:attrName>
                                        </p:attrNameLst>
                                      </p:cBhvr>
                                      <p:tavLst>
                                        <p:tav tm="0">
                                          <p:val>
                                            <p:strVal val="ppt_y"/>
                                          </p:val>
                                        </p:tav>
                                        <p:tav tm="100000">
                                          <p:val>
                                            <p:strVal val="1+ppt_h/2"/>
                                          </p:val>
                                        </p:tav>
                                      </p:tavLst>
                                    </p:anim>
                                    <p:set>
                                      <p:cBhvr>
                                        <p:cTn id="93" dur="1" fill="hold">
                                          <p:stCondLst>
                                            <p:cond delay="2999"/>
                                          </p:stCondLst>
                                        </p:cTn>
                                        <p:tgtEl>
                                          <p:spTgt spid="8"/>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2"/>
                                        </p:tgtEl>
                                        <p:attrNameLst>
                                          <p:attrName>ppt_x</p:attrName>
                                        </p:attrNameLst>
                                      </p:cBhvr>
                                      <p:tavLst>
                                        <p:tav tm="0">
                                          <p:val>
                                            <p:strVal val="ppt_x"/>
                                          </p:val>
                                        </p:tav>
                                        <p:tav tm="100000">
                                          <p:val>
                                            <p:strVal val="ppt_x"/>
                                          </p:val>
                                        </p:tav>
                                      </p:tavLst>
                                    </p:anim>
                                    <p:anim calcmode="lin" valueType="num">
                                      <p:cBhvr additive="base">
                                        <p:cTn id="100" dur="3000"/>
                                        <p:tgtEl>
                                          <p:spTgt spid="12"/>
                                        </p:tgtEl>
                                        <p:attrNameLst>
                                          <p:attrName>ppt_y</p:attrName>
                                        </p:attrNameLst>
                                      </p:cBhvr>
                                      <p:tavLst>
                                        <p:tav tm="0">
                                          <p:val>
                                            <p:strVal val="ppt_y"/>
                                          </p:val>
                                        </p:tav>
                                        <p:tav tm="100000">
                                          <p:val>
                                            <p:strVal val="1+ppt_h/2"/>
                                          </p:val>
                                        </p:tav>
                                      </p:tavLst>
                                    </p:anim>
                                    <p:set>
                                      <p:cBhvr>
                                        <p:cTn id="101" dur="1" fill="hold">
                                          <p:stCondLst>
                                            <p:cond delay="2999"/>
                                          </p:stCondLst>
                                        </p:cTn>
                                        <p:tgtEl>
                                          <p:spTgt spid="12"/>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7"/>
                                        </p:tgtEl>
                                        <p:attrNameLst>
                                          <p:attrName>ppt_x</p:attrName>
                                        </p:attrNameLst>
                                      </p:cBhvr>
                                      <p:tavLst>
                                        <p:tav tm="0">
                                          <p:val>
                                            <p:strVal val="ppt_x"/>
                                          </p:val>
                                        </p:tav>
                                        <p:tav tm="100000">
                                          <p:val>
                                            <p:strVal val="ppt_x"/>
                                          </p:val>
                                        </p:tav>
                                      </p:tavLst>
                                    </p:anim>
                                    <p:anim calcmode="lin" valueType="num">
                                      <p:cBhvr additive="base">
                                        <p:cTn id="104" dur="3000"/>
                                        <p:tgtEl>
                                          <p:spTgt spid="7"/>
                                        </p:tgtEl>
                                        <p:attrNameLst>
                                          <p:attrName>ppt_y</p:attrName>
                                        </p:attrNameLst>
                                      </p:cBhvr>
                                      <p:tavLst>
                                        <p:tav tm="0">
                                          <p:val>
                                            <p:strVal val="ppt_y"/>
                                          </p:val>
                                        </p:tav>
                                        <p:tav tm="100000">
                                          <p:val>
                                            <p:strVal val="0-ppt_h/2"/>
                                          </p:val>
                                        </p:tav>
                                      </p:tavLst>
                                    </p:anim>
                                    <p:set>
                                      <p:cBhvr>
                                        <p:cTn id="105" dur="1" fill="hold">
                                          <p:stCondLst>
                                            <p:cond delay="2999"/>
                                          </p:stCondLst>
                                        </p:cTn>
                                        <p:tgtEl>
                                          <p:spTgt spid="7"/>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9"/>
                                        </p:tgtEl>
                                        <p:attrNameLst>
                                          <p:attrName>ppt_x</p:attrName>
                                        </p:attrNameLst>
                                      </p:cBhvr>
                                      <p:tavLst>
                                        <p:tav tm="0">
                                          <p:val>
                                            <p:strVal val="ppt_x"/>
                                          </p:val>
                                        </p:tav>
                                        <p:tav tm="100000">
                                          <p:val>
                                            <p:strVal val="ppt_x"/>
                                          </p:val>
                                        </p:tav>
                                      </p:tavLst>
                                    </p:anim>
                                    <p:anim calcmode="lin" valueType="num">
                                      <p:cBhvr additive="base">
                                        <p:cTn id="108" dur="3000"/>
                                        <p:tgtEl>
                                          <p:spTgt spid="9"/>
                                        </p:tgtEl>
                                        <p:attrNameLst>
                                          <p:attrName>ppt_y</p:attrName>
                                        </p:attrNameLst>
                                      </p:cBhvr>
                                      <p:tavLst>
                                        <p:tav tm="0">
                                          <p:val>
                                            <p:strVal val="ppt_y"/>
                                          </p:val>
                                        </p:tav>
                                        <p:tav tm="100000">
                                          <p:val>
                                            <p:strVal val="0-ppt_h/2"/>
                                          </p:val>
                                        </p:tav>
                                      </p:tavLst>
                                    </p:anim>
                                    <p:set>
                                      <p:cBhvr>
                                        <p:cTn id="109" dur="1" fill="hold">
                                          <p:stCondLst>
                                            <p:cond delay="2999"/>
                                          </p:stCondLst>
                                        </p:cTn>
                                        <p:tgtEl>
                                          <p:spTgt spid="9"/>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11"/>
                                        </p:tgtEl>
                                        <p:attrNameLst>
                                          <p:attrName>ppt_x</p:attrName>
                                        </p:attrNameLst>
                                      </p:cBhvr>
                                      <p:tavLst>
                                        <p:tav tm="0">
                                          <p:val>
                                            <p:strVal val="ppt_x"/>
                                          </p:val>
                                        </p:tav>
                                        <p:tav tm="100000">
                                          <p:val>
                                            <p:strVal val="ppt_x"/>
                                          </p:val>
                                        </p:tav>
                                      </p:tavLst>
                                    </p:anim>
                                    <p:anim calcmode="lin" valueType="num">
                                      <p:cBhvr additive="base">
                                        <p:cTn id="112" dur="3000"/>
                                        <p:tgtEl>
                                          <p:spTgt spid="11"/>
                                        </p:tgtEl>
                                        <p:attrNameLst>
                                          <p:attrName>ppt_y</p:attrName>
                                        </p:attrNameLst>
                                      </p:cBhvr>
                                      <p:tavLst>
                                        <p:tav tm="0">
                                          <p:val>
                                            <p:strVal val="ppt_y"/>
                                          </p:val>
                                        </p:tav>
                                        <p:tav tm="100000">
                                          <p:val>
                                            <p:strVal val="0-ppt_h/2"/>
                                          </p:val>
                                        </p:tav>
                                      </p:tavLst>
                                    </p:anim>
                                    <p:set>
                                      <p:cBhvr>
                                        <p:cTn id="113" dur="1" fill="hold">
                                          <p:stCondLst>
                                            <p:cond delay="2999"/>
                                          </p:stCondLst>
                                        </p:cTn>
                                        <p:tgtEl>
                                          <p:spTgt spid="11"/>
                                        </p:tgtEl>
                                        <p:attrNameLst>
                                          <p:attrName>style.visibility</p:attrName>
                                        </p:attrNameLst>
                                      </p:cBhvr>
                                      <p:to>
                                        <p:strVal val="hidden"/>
                                      </p:to>
                                    </p:set>
                                  </p:childTnLst>
                                </p:cTn>
                              </p:par>
                              <p:par>
                                <p:cTn id="114" presetID="2" presetClass="exit" presetSubtype="1" fill="hold" nodeType="withEffect">
                                  <p:stCondLst>
                                    <p:cond delay="0"/>
                                  </p:stCondLst>
                                  <p:childTnLst>
                                    <p:anim calcmode="lin" valueType="num">
                                      <p:cBhvr additive="base">
                                        <p:cTn id="115" dur="3000"/>
                                        <p:tgtEl>
                                          <p:spTgt spid="13"/>
                                        </p:tgtEl>
                                        <p:attrNameLst>
                                          <p:attrName>ppt_x</p:attrName>
                                        </p:attrNameLst>
                                      </p:cBhvr>
                                      <p:tavLst>
                                        <p:tav tm="0">
                                          <p:val>
                                            <p:strVal val="ppt_x"/>
                                          </p:val>
                                        </p:tav>
                                        <p:tav tm="100000">
                                          <p:val>
                                            <p:strVal val="ppt_x"/>
                                          </p:val>
                                        </p:tav>
                                      </p:tavLst>
                                    </p:anim>
                                    <p:anim calcmode="lin" valueType="num">
                                      <p:cBhvr additive="base">
                                        <p:cTn id="116" dur="3000"/>
                                        <p:tgtEl>
                                          <p:spTgt spid="13"/>
                                        </p:tgtEl>
                                        <p:attrNameLst>
                                          <p:attrName>ppt_y</p:attrName>
                                        </p:attrNameLst>
                                      </p:cBhvr>
                                      <p:tavLst>
                                        <p:tav tm="0">
                                          <p:val>
                                            <p:strVal val="ppt_y"/>
                                          </p:val>
                                        </p:tav>
                                        <p:tav tm="100000">
                                          <p:val>
                                            <p:strVal val="0-ppt_h/2"/>
                                          </p:val>
                                        </p:tav>
                                      </p:tavLst>
                                    </p:anim>
                                    <p:set>
                                      <p:cBhvr>
                                        <p:cTn id="117" dur="1" fill="hold">
                                          <p:stCondLst>
                                            <p:cond delay="2999"/>
                                          </p:stCondLst>
                                        </p:cTn>
                                        <p:tgtEl>
                                          <p:spTgt spid="13"/>
                                        </p:tgtEl>
                                        <p:attrNameLst>
                                          <p:attrName>style.visibility</p:attrName>
                                        </p:attrNameLst>
                                      </p:cBhvr>
                                      <p:to>
                                        <p:strVal val="hidden"/>
                                      </p:to>
                                    </p:set>
                                  </p:childTnLst>
                                </p:cTn>
                              </p:par>
                              <p:par>
                                <p:cTn id="118" presetID="23" presetClass="entr" presetSubtype="288"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4/3*#ppt_w"/>
                                          </p:val>
                                        </p:tav>
                                        <p:tav tm="100000">
                                          <p:val>
                                            <p:strVal val="#ppt_w"/>
                                          </p:val>
                                        </p:tav>
                                      </p:tavLst>
                                    </p:anim>
                                    <p:anim calcmode="lin" valueType="num">
                                      <p:cBhvr>
                                        <p:cTn id="121" dur="3000" fill="hold"/>
                                        <p:tgtEl>
                                          <p:spTgt spid="4"/>
                                        </p:tgtEl>
                                        <p:attrNameLst>
                                          <p:attrName>ppt_h</p:attrName>
                                        </p:attrNameLst>
                                      </p:cBhvr>
                                      <p:tavLst>
                                        <p:tav tm="0">
                                          <p:val>
                                            <p:strVal val="4/3*#ppt_h"/>
                                          </p:val>
                                        </p:tav>
                                        <p:tav tm="100000">
                                          <p:val>
                                            <p:strVal val="#ppt_h"/>
                                          </p:val>
                                        </p:tav>
                                      </p:tavLst>
                                    </p:anim>
                                  </p:childTnLst>
                                </p:cTn>
                              </p:par>
                              <p:par>
                                <p:cTn id="122" presetID="16" presetClass="entr" presetSubtype="4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arn(outHorizontal)">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4"/>
                                        </p:tgtEl>
                                        <p:attrNameLst>
                                          <p:attrName>style.visibility</p:attrName>
                                        </p:attrNameLst>
                                      </p:cBhvr>
                                      <p:to>
                                        <p:strVal val="visible"/>
                                      </p:to>
                                    </p:set>
                                    <p:animEffect transition="in" filter="fade">
                                      <p:cBhvr>
                                        <p:cTn id="128" dur="1000"/>
                                        <p:tgtEl>
                                          <p:spTgt spid="14"/>
                                        </p:tgtEl>
                                      </p:cBhvr>
                                    </p:animEffect>
                                    <p:anim calcmode="lin" valueType="num">
                                      <p:cBhvr>
                                        <p:cTn id="129" dur="1000" fill="hold"/>
                                        <p:tgtEl>
                                          <p:spTgt spid="14"/>
                                        </p:tgtEl>
                                        <p:attrNameLst>
                                          <p:attrName>ppt_x</p:attrName>
                                        </p:attrNameLst>
                                      </p:cBhvr>
                                      <p:tavLst>
                                        <p:tav tm="0">
                                          <p:val>
                                            <p:strVal val="#ppt_x-.1"/>
                                          </p:val>
                                        </p:tav>
                                        <p:tav tm="100000">
                                          <p:val>
                                            <p:strVal val="#ppt_x"/>
                                          </p:val>
                                        </p:tav>
                                      </p:tavLst>
                                    </p:anim>
                                    <p:anim calcmode="lin" valueType="num">
                                      <p:cBhvr>
                                        <p:cTn id="13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8.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9" name="18 Franja diagonal"/>
          <p:cNvSpPr/>
          <p:nvPr/>
        </p:nvSpPr>
        <p:spPr>
          <a:xfrm>
            <a:off x="5715000" y="655638"/>
            <a:ext cx="3502025" cy="2262187"/>
          </a:xfrm>
          <a:prstGeom prst="diagStripe">
            <a:avLst>
              <a:gd name="adj" fmla="val 89716"/>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Franja diagonal"/>
          <p:cNvSpPr/>
          <p:nvPr/>
        </p:nvSpPr>
        <p:spPr>
          <a:xfrm>
            <a:off x="4716463" y="576263"/>
            <a:ext cx="3429000" cy="2212975"/>
          </a:xfrm>
          <a:prstGeom prst="diagStripe">
            <a:avLst>
              <a:gd name="adj" fmla="val 89716"/>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Franja diagonal"/>
          <p:cNvSpPr/>
          <p:nvPr/>
        </p:nvSpPr>
        <p:spPr>
          <a:xfrm>
            <a:off x="3571875" y="655638"/>
            <a:ext cx="3355975" cy="2262187"/>
          </a:xfrm>
          <a:prstGeom prst="diagStripe">
            <a:avLst>
              <a:gd name="adj" fmla="val 89716"/>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Franja diagonal"/>
          <p:cNvSpPr/>
          <p:nvPr/>
        </p:nvSpPr>
        <p:spPr>
          <a:xfrm>
            <a:off x="2428875" y="655638"/>
            <a:ext cx="3429000" cy="2262187"/>
          </a:xfrm>
          <a:prstGeom prst="diagStripe">
            <a:avLst>
              <a:gd name="adj" fmla="val 89716"/>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Franja diagonal"/>
          <p:cNvSpPr/>
          <p:nvPr/>
        </p:nvSpPr>
        <p:spPr>
          <a:xfrm>
            <a:off x="1071563" y="663575"/>
            <a:ext cx="3575050" cy="2312988"/>
          </a:xfrm>
          <a:prstGeom prst="diagStripe">
            <a:avLst>
              <a:gd name="adj" fmla="val 89716"/>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Franja diagonal"/>
          <p:cNvSpPr/>
          <p:nvPr/>
        </p:nvSpPr>
        <p:spPr>
          <a:xfrm>
            <a:off x="0" y="663575"/>
            <a:ext cx="3282950" cy="2312988"/>
          </a:xfrm>
          <a:prstGeom prst="diagStripe">
            <a:avLst>
              <a:gd name="adj" fmla="val 89716"/>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Franja diagonal"/>
          <p:cNvSpPr/>
          <p:nvPr/>
        </p:nvSpPr>
        <p:spPr>
          <a:xfrm rot="5400000">
            <a:off x="6018213" y="2292350"/>
            <a:ext cx="2679700" cy="3571875"/>
          </a:xfrm>
          <a:prstGeom prst="diagStripe">
            <a:avLst>
              <a:gd name="adj" fmla="val 89716"/>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Franja diagonal"/>
          <p:cNvSpPr/>
          <p:nvPr/>
        </p:nvSpPr>
        <p:spPr>
          <a:xfrm rot="16200000">
            <a:off x="4926807" y="2407443"/>
            <a:ext cx="2857500" cy="3281363"/>
          </a:xfrm>
          <a:prstGeom prst="diagStripe">
            <a:avLst>
              <a:gd name="adj" fmla="val 89716"/>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Franja diagonal"/>
          <p:cNvSpPr/>
          <p:nvPr/>
        </p:nvSpPr>
        <p:spPr>
          <a:xfrm rot="16200000">
            <a:off x="3848894" y="2270919"/>
            <a:ext cx="2798763" cy="3495675"/>
          </a:xfrm>
          <a:prstGeom prst="diagStripe">
            <a:avLst>
              <a:gd name="adj" fmla="val 89716"/>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Franja diagonal"/>
          <p:cNvSpPr/>
          <p:nvPr/>
        </p:nvSpPr>
        <p:spPr>
          <a:xfrm rot="16200000">
            <a:off x="2705893" y="2342357"/>
            <a:ext cx="2798763" cy="3352800"/>
          </a:xfrm>
          <a:prstGeom prst="diagStripe">
            <a:avLst>
              <a:gd name="adj" fmla="val 89716"/>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Franja diagonal"/>
          <p:cNvSpPr/>
          <p:nvPr/>
        </p:nvSpPr>
        <p:spPr>
          <a:xfrm rot="16200000">
            <a:off x="1312862" y="2378076"/>
            <a:ext cx="2798763" cy="3281362"/>
          </a:xfrm>
          <a:prstGeom prst="diagStripe">
            <a:avLst>
              <a:gd name="adj" fmla="val 89716"/>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0" name="29 Franja diagonal"/>
          <p:cNvSpPr/>
          <p:nvPr/>
        </p:nvSpPr>
        <p:spPr>
          <a:xfrm rot="16200000">
            <a:off x="200025" y="2479675"/>
            <a:ext cx="2738438" cy="3138488"/>
          </a:xfrm>
          <a:prstGeom prst="diagStripe">
            <a:avLst>
              <a:gd name="adj" fmla="val 89716"/>
            </a:avLst>
          </a:prstGeom>
          <a:no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uadroTexto"/>
          <p:cNvSpPr txBox="1"/>
          <p:nvPr/>
        </p:nvSpPr>
        <p:spPr>
          <a:xfrm>
            <a:off x="611560" y="4873724"/>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Cualquier atardecer es bonito en el mirador de la Gabarda, al que se puede llegar en coche, lo que hace la visita más fácil aún si cabe.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prism/>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3000" fill="hold"/>
                                        <p:tgtEl>
                                          <p:spTgt spid="19"/>
                                        </p:tgtEl>
                                        <p:attrNameLst>
                                          <p:attrName>ppt_x</p:attrName>
                                        </p:attrNameLst>
                                      </p:cBhvr>
                                      <p:tavLst>
                                        <p:tav tm="0">
                                          <p:val>
                                            <p:strVal val="1+#ppt_w/2"/>
                                          </p:val>
                                        </p:tav>
                                        <p:tav tm="100000">
                                          <p:val>
                                            <p:strVal val="#ppt_x"/>
                                          </p:val>
                                        </p:tav>
                                      </p:tavLst>
                                    </p:anim>
                                    <p:anim calcmode="lin" valueType="num">
                                      <p:cBhvr additive="base">
                                        <p:cTn id="8" dur="300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3000" fill="hold"/>
                                        <p:tgtEl>
                                          <p:spTgt spid="20"/>
                                        </p:tgtEl>
                                        <p:attrNameLst>
                                          <p:attrName>ppt_x</p:attrName>
                                        </p:attrNameLst>
                                      </p:cBhvr>
                                      <p:tavLst>
                                        <p:tav tm="0">
                                          <p:val>
                                            <p:strVal val="1+#ppt_w/2"/>
                                          </p:val>
                                        </p:tav>
                                        <p:tav tm="100000">
                                          <p:val>
                                            <p:strVal val="#ppt_x"/>
                                          </p:val>
                                        </p:tav>
                                      </p:tavLst>
                                    </p:anim>
                                    <p:anim calcmode="lin" valueType="num">
                                      <p:cBhvr additive="base">
                                        <p:cTn id="12" dur="3000" fill="hold"/>
                                        <p:tgtEl>
                                          <p:spTgt spid="20"/>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3000" fill="hold"/>
                                        <p:tgtEl>
                                          <p:spTgt spid="21"/>
                                        </p:tgtEl>
                                        <p:attrNameLst>
                                          <p:attrName>ppt_x</p:attrName>
                                        </p:attrNameLst>
                                      </p:cBhvr>
                                      <p:tavLst>
                                        <p:tav tm="0">
                                          <p:val>
                                            <p:strVal val="1+#ppt_w/2"/>
                                          </p:val>
                                        </p:tav>
                                        <p:tav tm="100000">
                                          <p:val>
                                            <p:strVal val="#ppt_x"/>
                                          </p:val>
                                        </p:tav>
                                      </p:tavLst>
                                    </p:anim>
                                    <p:anim calcmode="lin" valueType="num">
                                      <p:cBhvr additive="base">
                                        <p:cTn id="16" dur="3000" fill="hold"/>
                                        <p:tgtEl>
                                          <p:spTgt spid="21"/>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3000" fill="hold"/>
                                        <p:tgtEl>
                                          <p:spTgt spid="22"/>
                                        </p:tgtEl>
                                        <p:attrNameLst>
                                          <p:attrName>ppt_x</p:attrName>
                                        </p:attrNameLst>
                                      </p:cBhvr>
                                      <p:tavLst>
                                        <p:tav tm="0">
                                          <p:val>
                                            <p:strVal val="1+#ppt_w/2"/>
                                          </p:val>
                                        </p:tav>
                                        <p:tav tm="100000">
                                          <p:val>
                                            <p:strVal val="#ppt_x"/>
                                          </p:val>
                                        </p:tav>
                                      </p:tavLst>
                                    </p:anim>
                                    <p:anim calcmode="lin" valueType="num">
                                      <p:cBhvr additive="base">
                                        <p:cTn id="20" dur="3000" fill="hold"/>
                                        <p:tgtEl>
                                          <p:spTgt spid="22"/>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3000" fill="hold"/>
                                        <p:tgtEl>
                                          <p:spTgt spid="23"/>
                                        </p:tgtEl>
                                        <p:attrNameLst>
                                          <p:attrName>ppt_x</p:attrName>
                                        </p:attrNameLst>
                                      </p:cBhvr>
                                      <p:tavLst>
                                        <p:tav tm="0">
                                          <p:val>
                                            <p:strVal val="1+#ppt_w/2"/>
                                          </p:val>
                                        </p:tav>
                                        <p:tav tm="100000">
                                          <p:val>
                                            <p:strVal val="#ppt_x"/>
                                          </p:val>
                                        </p:tav>
                                      </p:tavLst>
                                    </p:anim>
                                    <p:anim calcmode="lin" valueType="num">
                                      <p:cBhvr additive="base">
                                        <p:cTn id="24" dur="3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3000" fill="hold"/>
                                        <p:tgtEl>
                                          <p:spTgt spid="24"/>
                                        </p:tgtEl>
                                        <p:attrNameLst>
                                          <p:attrName>ppt_x</p:attrName>
                                        </p:attrNameLst>
                                      </p:cBhvr>
                                      <p:tavLst>
                                        <p:tav tm="0">
                                          <p:val>
                                            <p:strVal val="1+#ppt_w/2"/>
                                          </p:val>
                                        </p:tav>
                                        <p:tav tm="100000">
                                          <p:val>
                                            <p:strVal val="#ppt_x"/>
                                          </p:val>
                                        </p:tav>
                                      </p:tavLst>
                                    </p:anim>
                                    <p:anim calcmode="lin" valueType="num">
                                      <p:cBhvr additive="base">
                                        <p:cTn id="28" dur="3000" fill="hold"/>
                                        <p:tgtEl>
                                          <p:spTgt spid="24"/>
                                        </p:tgtEl>
                                        <p:attrNameLst>
                                          <p:attrName>ppt_y</p:attrName>
                                        </p:attrNameLst>
                                      </p:cBhvr>
                                      <p:tavLst>
                                        <p:tav tm="0">
                                          <p:val>
                                            <p:strVal val="0-#ppt_h/2"/>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3000" fill="hold"/>
                                        <p:tgtEl>
                                          <p:spTgt spid="25"/>
                                        </p:tgtEl>
                                        <p:attrNameLst>
                                          <p:attrName>ppt_x</p:attrName>
                                        </p:attrNameLst>
                                      </p:cBhvr>
                                      <p:tavLst>
                                        <p:tav tm="0">
                                          <p:val>
                                            <p:strVal val="1+#ppt_w/2"/>
                                          </p:val>
                                        </p:tav>
                                        <p:tav tm="100000">
                                          <p:val>
                                            <p:strVal val="#ppt_x"/>
                                          </p:val>
                                        </p:tav>
                                      </p:tavLst>
                                    </p:anim>
                                    <p:anim calcmode="lin" valueType="num">
                                      <p:cBhvr additive="base">
                                        <p:cTn id="32" dur="300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3000" fill="hold"/>
                                        <p:tgtEl>
                                          <p:spTgt spid="26"/>
                                        </p:tgtEl>
                                        <p:attrNameLst>
                                          <p:attrName>ppt_x</p:attrName>
                                        </p:attrNameLst>
                                      </p:cBhvr>
                                      <p:tavLst>
                                        <p:tav tm="0">
                                          <p:val>
                                            <p:strVal val="1+#ppt_w/2"/>
                                          </p:val>
                                        </p:tav>
                                        <p:tav tm="100000">
                                          <p:val>
                                            <p:strVal val="#ppt_x"/>
                                          </p:val>
                                        </p:tav>
                                      </p:tavLst>
                                    </p:anim>
                                    <p:anim calcmode="lin" valueType="num">
                                      <p:cBhvr additive="base">
                                        <p:cTn id="36" dur="3000" fill="hold"/>
                                        <p:tgtEl>
                                          <p:spTgt spid="26"/>
                                        </p:tgtEl>
                                        <p:attrNameLst>
                                          <p:attrName>ppt_y</p:attrName>
                                        </p:attrNameLst>
                                      </p:cBhvr>
                                      <p:tavLst>
                                        <p:tav tm="0">
                                          <p:val>
                                            <p:strVal val="1+#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3000" fill="hold"/>
                                        <p:tgtEl>
                                          <p:spTgt spid="27"/>
                                        </p:tgtEl>
                                        <p:attrNameLst>
                                          <p:attrName>ppt_x</p:attrName>
                                        </p:attrNameLst>
                                      </p:cBhvr>
                                      <p:tavLst>
                                        <p:tav tm="0">
                                          <p:val>
                                            <p:strVal val="1+#ppt_w/2"/>
                                          </p:val>
                                        </p:tav>
                                        <p:tav tm="100000">
                                          <p:val>
                                            <p:strVal val="#ppt_x"/>
                                          </p:val>
                                        </p:tav>
                                      </p:tavLst>
                                    </p:anim>
                                    <p:anim calcmode="lin" valueType="num">
                                      <p:cBhvr additive="base">
                                        <p:cTn id="40" dur="3000" fill="hold"/>
                                        <p:tgtEl>
                                          <p:spTgt spid="27"/>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28"/>
                                        </p:tgtEl>
                                        <p:attrNameLst>
                                          <p:attrName>style.visibility</p:attrName>
                                        </p:attrNameLst>
                                      </p:cBhvr>
                                      <p:to>
                                        <p:strVal val="visible"/>
                                      </p:to>
                                    </p:set>
                                    <p:anim calcmode="lin" valueType="num">
                                      <p:cBhvr additive="base">
                                        <p:cTn id="43" dur="3000" fill="hold"/>
                                        <p:tgtEl>
                                          <p:spTgt spid="28"/>
                                        </p:tgtEl>
                                        <p:attrNameLst>
                                          <p:attrName>ppt_x</p:attrName>
                                        </p:attrNameLst>
                                      </p:cBhvr>
                                      <p:tavLst>
                                        <p:tav tm="0">
                                          <p:val>
                                            <p:strVal val="1+#ppt_w/2"/>
                                          </p:val>
                                        </p:tav>
                                        <p:tav tm="100000">
                                          <p:val>
                                            <p:strVal val="#ppt_x"/>
                                          </p:val>
                                        </p:tav>
                                      </p:tavLst>
                                    </p:anim>
                                    <p:anim calcmode="lin" valueType="num">
                                      <p:cBhvr additive="base">
                                        <p:cTn id="44" dur="3000" fill="hold"/>
                                        <p:tgtEl>
                                          <p:spTgt spid="28"/>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additive="base">
                                        <p:cTn id="47" dur="3000" fill="hold"/>
                                        <p:tgtEl>
                                          <p:spTgt spid="29"/>
                                        </p:tgtEl>
                                        <p:attrNameLst>
                                          <p:attrName>ppt_x</p:attrName>
                                        </p:attrNameLst>
                                      </p:cBhvr>
                                      <p:tavLst>
                                        <p:tav tm="0">
                                          <p:val>
                                            <p:strVal val="1+#ppt_w/2"/>
                                          </p:val>
                                        </p:tav>
                                        <p:tav tm="100000">
                                          <p:val>
                                            <p:strVal val="#ppt_x"/>
                                          </p:val>
                                        </p:tav>
                                      </p:tavLst>
                                    </p:anim>
                                    <p:anim calcmode="lin" valueType="num">
                                      <p:cBhvr additive="base">
                                        <p:cTn id="48" dur="3000" fill="hold"/>
                                        <p:tgtEl>
                                          <p:spTgt spid="29"/>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30"/>
                                        </p:tgtEl>
                                        <p:attrNameLst>
                                          <p:attrName>style.visibility</p:attrName>
                                        </p:attrNameLst>
                                      </p:cBhvr>
                                      <p:to>
                                        <p:strVal val="visible"/>
                                      </p:to>
                                    </p:set>
                                    <p:anim calcmode="lin" valueType="num">
                                      <p:cBhvr additive="base">
                                        <p:cTn id="51" dur="3000" fill="hold"/>
                                        <p:tgtEl>
                                          <p:spTgt spid="30"/>
                                        </p:tgtEl>
                                        <p:attrNameLst>
                                          <p:attrName>ppt_x</p:attrName>
                                        </p:attrNameLst>
                                      </p:cBhvr>
                                      <p:tavLst>
                                        <p:tav tm="0">
                                          <p:val>
                                            <p:strVal val="1+#ppt_w/2"/>
                                          </p:val>
                                        </p:tav>
                                        <p:tav tm="100000">
                                          <p:val>
                                            <p:strVal val="#ppt_x"/>
                                          </p:val>
                                        </p:tav>
                                      </p:tavLst>
                                    </p:anim>
                                    <p:anim calcmode="lin" valueType="num">
                                      <p:cBhvr additive="base">
                                        <p:cTn id="52" dur="3000" fill="hold"/>
                                        <p:tgtEl>
                                          <p:spTgt spid="30"/>
                                        </p:tgtEl>
                                        <p:attrNameLst>
                                          <p:attrName>ppt_y</p:attrName>
                                        </p:attrNameLst>
                                      </p:cBhvr>
                                      <p:tavLst>
                                        <p:tav tm="0">
                                          <p:val>
                                            <p:strVal val="1+#ppt_h/2"/>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19"/>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20"/>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2"/>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3"/>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4"/>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25"/>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26"/>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27"/>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28"/>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29"/>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30"/>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19"/>
                                        </p:tgtEl>
                                        <p:attrNameLst>
                                          <p:attrName>ppt_x</p:attrName>
                                        </p:attrNameLst>
                                      </p:cBhvr>
                                      <p:tavLst>
                                        <p:tav tm="0">
                                          <p:val>
                                            <p:strVal val="ppt_x"/>
                                          </p:val>
                                        </p:tav>
                                        <p:tav tm="100000">
                                          <p:val>
                                            <p:strVal val="1+ppt_w/2"/>
                                          </p:val>
                                        </p:tav>
                                      </p:tavLst>
                                    </p:anim>
                                    <p:anim calcmode="lin" valueType="num">
                                      <p:cBhvr additive="base">
                                        <p:cTn id="80" dur="3000"/>
                                        <p:tgtEl>
                                          <p:spTgt spid="19"/>
                                        </p:tgtEl>
                                        <p:attrNameLst>
                                          <p:attrName>ppt_y</p:attrName>
                                        </p:attrNameLst>
                                      </p:cBhvr>
                                      <p:tavLst>
                                        <p:tav tm="0">
                                          <p:val>
                                            <p:strVal val="ppt_y"/>
                                          </p:val>
                                        </p:tav>
                                        <p:tav tm="100000">
                                          <p:val>
                                            <p:strVal val="ppt_y"/>
                                          </p:val>
                                        </p:tav>
                                      </p:tavLst>
                                    </p:anim>
                                    <p:set>
                                      <p:cBhvr>
                                        <p:cTn id="81" dur="1" fill="hold">
                                          <p:stCondLst>
                                            <p:cond delay="2999"/>
                                          </p:stCondLst>
                                        </p:cTn>
                                        <p:tgtEl>
                                          <p:spTgt spid="19"/>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20"/>
                                        </p:tgtEl>
                                        <p:attrNameLst>
                                          <p:attrName>ppt_x</p:attrName>
                                        </p:attrNameLst>
                                      </p:cBhvr>
                                      <p:tavLst>
                                        <p:tav tm="0">
                                          <p:val>
                                            <p:strVal val="ppt_x"/>
                                          </p:val>
                                        </p:tav>
                                        <p:tav tm="100000">
                                          <p:val>
                                            <p:strVal val="1+ppt_w/2"/>
                                          </p:val>
                                        </p:tav>
                                      </p:tavLst>
                                    </p:anim>
                                    <p:anim calcmode="lin" valueType="num">
                                      <p:cBhvr additive="base">
                                        <p:cTn id="84" dur="3000"/>
                                        <p:tgtEl>
                                          <p:spTgt spid="20"/>
                                        </p:tgtEl>
                                        <p:attrNameLst>
                                          <p:attrName>ppt_y</p:attrName>
                                        </p:attrNameLst>
                                      </p:cBhvr>
                                      <p:tavLst>
                                        <p:tav tm="0">
                                          <p:val>
                                            <p:strVal val="ppt_y"/>
                                          </p:val>
                                        </p:tav>
                                        <p:tav tm="100000">
                                          <p:val>
                                            <p:strVal val="ppt_y"/>
                                          </p:val>
                                        </p:tav>
                                      </p:tavLst>
                                    </p:anim>
                                    <p:set>
                                      <p:cBhvr>
                                        <p:cTn id="85" dur="1" fill="hold">
                                          <p:stCondLst>
                                            <p:cond delay="2999"/>
                                          </p:stCondLst>
                                        </p:cTn>
                                        <p:tgtEl>
                                          <p:spTgt spid="20"/>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21"/>
                                        </p:tgtEl>
                                        <p:attrNameLst>
                                          <p:attrName>ppt_x</p:attrName>
                                        </p:attrNameLst>
                                      </p:cBhvr>
                                      <p:tavLst>
                                        <p:tav tm="0">
                                          <p:val>
                                            <p:strVal val="ppt_x"/>
                                          </p:val>
                                        </p:tav>
                                        <p:tav tm="100000">
                                          <p:val>
                                            <p:strVal val="1+ppt_w/2"/>
                                          </p:val>
                                        </p:tav>
                                      </p:tavLst>
                                    </p:anim>
                                    <p:anim calcmode="lin" valueType="num">
                                      <p:cBhvr additive="base">
                                        <p:cTn id="88" dur="3000"/>
                                        <p:tgtEl>
                                          <p:spTgt spid="21"/>
                                        </p:tgtEl>
                                        <p:attrNameLst>
                                          <p:attrName>ppt_y</p:attrName>
                                        </p:attrNameLst>
                                      </p:cBhvr>
                                      <p:tavLst>
                                        <p:tav tm="0">
                                          <p:val>
                                            <p:strVal val="ppt_y"/>
                                          </p:val>
                                        </p:tav>
                                        <p:tav tm="100000">
                                          <p:val>
                                            <p:strVal val="ppt_y"/>
                                          </p:val>
                                        </p:tav>
                                      </p:tavLst>
                                    </p:anim>
                                    <p:set>
                                      <p:cBhvr>
                                        <p:cTn id="89" dur="1" fill="hold">
                                          <p:stCondLst>
                                            <p:cond delay="2999"/>
                                          </p:stCondLst>
                                        </p:cTn>
                                        <p:tgtEl>
                                          <p:spTgt spid="21"/>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22"/>
                                        </p:tgtEl>
                                        <p:attrNameLst>
                                          <p:attrName>ppt_x</p:attrName>
                                        </p:attrNameLst>
                                      </p:cBhvr>
                                      <p:tavLst>
                                        <p:tav tm="0">
                                          <p:val>
                                            <p:strVal val="ppt_x"/>
                                          </p:val>
                                        </p:tav>
                                        <p:tav tm="100000">
                                          <p:val>
                                            <p:strVal val="1+ppt_w/2"/>
                                          </p:val>
                                        </p:tav>
                                      </p:tavLst>
                                    </p:anim>
                                    <p:anim calcmode="lin" valueType="num">
                                      <p:cBhvr additive="base">
                                        <p:cTn id="92" dur="3000"/>
                                        <p:tgtEl>
                                          <p:spTgt spid="22"/>
                                        </p:tgtEl>
                                        <p:attrNameLst>
                                          <p:attrName>ppt_y</p:attrName>
                                        </p:attrNameLst>
                                      </p:cBhvr>
                                      <p:tavLst>
                                        <p:tav tm="0">
                                          <p:val>
                                            <p:strVal val="ppt_y"/>
                                          </p:val>
                                        </p:tav>
                                        <p:tav tm="100000">
                                          <p:val>
                                            <p:strVal val="ppt_y"/>
                                          </p:val>
                                        </p:tav>
                                      </p:tavLst>
                                    </p:anim>
                                    <p:set>
                                      <p:cBhvr>
                                        <p:cTn id="93" dur="1" fill="hold">
                                          <p:stCondLst>
                                            <p:cond delay="2999"/>
                                          </p:stCondLst>
                                        </p:cTn>
                                        <p:tgtEl>
                                          <p:spTgt spid="22"/>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23"/>
                                        </p:tgtEl>
                                        <p:attrNameLst>
                                          <p:attrName>ppt_x</p:attrName>
                                        </p:attrNameLst>
                                      </p:cBhvr>
                                      <p:tavLst>
                                        <p:tav tm="0">
                                          <p:val>
                                            <p:strVal val="ppt_x"/>
                                          </p:val>
                                        </p:tav>
                                        <p:tav tm="100000">
                                          <p:val>
                                            <p:strVal val="1+ppt_w/2"/>
                                          </p:val>
                                        </p:tav>
                                      </p:tavLst>
                                    </p:anim>
                                    <p:anim calcmode="lin" valueType="num">
                                      <p:cBhvr additive="base">
                                        <p:cTn id="96" dur="3000"/>
                                        <p:tgtEl>
                                          <p:spTgt spid="23"/>
                                        </p:tgtEl>
                                        <p:attrNameLst>
                                          <p:attrName>ppt_y</p:attrName>
                                        </p:attrNameLst>
                                      </p:cBhvr>
                                      <p:tavLst>
                                        <p:tav tm="0">
                                          <p:val>
                                            <p:strVal val="ppt_y"/>
                                          </p:val>
                                        </p:tav>
                                        <p:tav tm="100000">
                                          <p:val>
                                            <p:strVal val="ppt_y"/>
                                          </p:val>
                                        </p:tav>
                                      </p:tavLst>
                                    </p:anim>
                                    <p:set>
                                      <p:cBhvr>
                                        <p:cTn id="97" dur="1" fill="hold">
                                          <p:stCondLst>
                                            <p:cond delay="2999"/>
                                          </p:stCondLst>
                                        </p:cTn>
                                        <p:tgtEl>
                                          <p:spTgt spid="23"/>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24"/>
                                        </p:tgtEl>
                                        <p:attrNameLst>
                                          <p:attrName>ppt_x</p:attrName>
                                        </p:attrNameLst>
                                      </p:cBhvr>
                                      <p:tavLst>
                                        <p:tav tm="0">
                                          <p:val>
                                            <p:strVal val="ppt_x"/>
                                          </p:val>
                                        </p:tav>
                                        <p:tav tm="100000">
                                          <p:val>
                                            <p:strVal val="1+ppt_w/2"/>
                                          </p:val>
                                        </p:tav>
                                      </p:tavLst>
                                    </p:anim>
                                    <p:anim calcmode="lin" valueType="num">
                                      <p:cBhvr additive="base">
                                        <p:cTn id="100" dur="3000"/>
                                        <p:tgtEl>
                                          <p:spTgt spid="24"/>
                                        </p:tgtEl>
                                        <p:attrNameLst>
                                          <p:attrName>ppt_y</p:attrName>
                                        </p:attrNameLst>
                                      </p:cBhvr>
                                      <p:tavLst>
                                        <p:tav tm="0">
                                          <p:val>
                                            <p:strVal val="ppt_y"/>
                                          </p:val>
                                        </p:tav>
                                        <p:tav tm="100000">
                                          <p:val>
                                            <p:strVal val="ppt_y"/>
                                          </p:val>
                                        </p:tav>
                                      </p:tavLst>
                                    </p:anim>
                                    <p:set>
                                      <p:cBhvr>
                                        <p:cTn id="101" dur="1" fill="hold">
                                          <p:stCondLst>
                                            <p:cond delay="2999"/>
                                          </p:stCondLst>
                                        </p:cTn>
                                        <p:tgtEl>
                                          <p:spTgt spid="24"/>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25"/>
                                        </p:tgtEl>
                                        <p:attrNameLst>
                                          <p:attrName>ppt_x</p:attrName>
                                        </p:attrNameLst>
                                      </p:cBhvr>
                                      <p:tavLst>
                                        <p:tav tm="0">
                                          <p:val>
                                            <p:strVal val="ppt_x"/>
                                          </p:val>
                                        </p:tav>
                                        <p:tav tm="100000">
                                          <p:val>
                                            <p:strVal val="1+ppt_w/2"/>
                                          </p:val>
                                        </p:tav>
                                      </p:tavLst>
                                    </p:anim>
                                    <p:anim calcmode="lin" valueType="num">
                                      <p:cBhvr additive="base">
                                        <p:cTn id="104" dur="3000"/>
                                        <p:tgtEl>
                                          <p:spTgt spid="25"/>
                                        </p:tgtEl>
                                        <p:attrNameLst>
                                          <p:attrName>ppt_y</p:attrName>
                                        </p:attrNameLst>
                                      </p:cBhvr>
                                      <p:tavLst>
                                        <p:tav tm="0">
                                          <p:val>
                                            <p:strVal val="ppt_y"/>
                                          </p:val>
                                        </p:tav>
                                        <p:tav tm="100000">
                                          <p:val>
                                            <p:strVal val="ppt_y"/>
                                          </p:val>
                                        </p:tav>
                                      </p:tavLst>
                                    </p:anim>
                                    <p:set>
                                      <p:cBhvr>
                                        <p:cTn id="105" dur="1" fill="hold">
                                          <p:stCondLst>
                                            <p:cond delay="2999"/>
                                          </p:stCondLst>
                                        </p:cTn>
                                        <p:tgtEl>
                                          <p:spTgt spid="25"/>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26"/>
                                        </p:tgtEl>
                                        <p:attrNameLst>
                                          <p:attrName>ppt_x</p:attrName>
                                        </p:attrNameLst>
                                      </p:cBhvr>
                                      <p:tavLst>
                                        <p:tav tm="0">
                                          <p:val>
                                            <p:strVal val="ppt_x"/>
                                          </p:val>
                                        </p:tav>
                                        <p:tav tm="100000">
                                          <p:val>
                                            <p:strVal val="1+ppt_w/2"/>
                                          </p:val>
                                        </p:tav>
                                      </p:tavLst>
                                    </p:anim>
                                    <p:anim calcmode="lin" valueType="num">
                                      <p:cBhvr additive="base">
                                        <p:cTn id="108" dur="3000"/>
                                        <p:tgtEl>
                                          <p:spTgt spid="26"/>
                                        </p:tgtEl>
                                        <p:attrNameLst>
                                          <p:attrName>ppt_y</p:attrName>
                                        </p:attrNameLst>
                                      </p:cBhvr>
                                      <p:tavLst>
                                        <p:tav tm="0">
                                          <p:val>
                                            <p:strVal val="ppt_y"/>
                                          </p:val>
                                        </p:tav>
                                        <p:tav tm="100000">
                                          <p:val>
                                            <p:strVal val="ppt_y"/>
                                          </p:val>
                                        </p:tav>
                                      </p:tavLst>
                                    </p:anim>
                                    <p:set>
                                      <p:cBhvr>
                                        <p:cTn id="109" dur="1" fill="hold">
                                          <p:stCondLst>
                                            <p:cond delay="2999"/>
                                          </p:stCondLst>
                                        </p:cTn>
                                        <p:tgtEl>
                                          <p:spTgt spid="26"/>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27"/>
                                        </p:tgtEl>
                                        <p:attrNameLst>
                                          <p:attrName>ppt_x</p:attrName>
                                        </p:attrNameLst>
                                      </p:cBhvr>
                                      <p:tavLst>
                                        <p:tav tm="0">
                                          <p:val>
                                            <p:strVal val="ppt_x"/>
                                          </p:val>
                                        </p:tav>
                                        <p:tav tm="100000">
                                          <p:val>
                                            <p:strVal val="1+ppt_w/2"/>
                                          </p:val>
                                        </p:tav>
                                      </p:tavLst>
                                    </p:anim>
                                    <p:anim calcmode="lin" valueType="num">
                                      <p:cBhvr additive="base">
                                        <p:cTn id="112" dur="3000"/>
                                        <p:tgtEl>
                                          <p:spTgt spid="27"/>
                                        </p:tgtEl>
                                        <p:attrNameLst>
                                          <p:attrName>ppt_y</p:attrName>
                                        </p:attrNameLst>
                                      </p:cBhvr>
                                      <p:tavLst>
                                        <p:tav tm="0">
                                          <p:val>
                                            <p:strVal val="ppt_y"/>
                                          </p:val>
                                        </p:tav>
                                        <p:tav tm="100000">
                                          <p:val>
                                            <p:strVal val="ppt_y"/>
                                          </p:val>
                                        </p:tav>
                                      </p:tavLst>
                                    </p:anim>
                                    <p:set>
                                      <p:cBhvr>
                                        <p:cTn id="113" dur="1" fill="hold">
                                          <p:stCondLst>
                                            <p:cond delay="2999"/>
                                          </p:stCondLst>
                                        </p:cTn>
                                        <p:tgtEl>
                                          <p:spTgt spid="27"/>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28"/>
                                        </p:tgtEl>
                                        <p:attrNameLst>
                                          <p:attrName>ppt_x</p:attrName>
                                        </p:attrNameLst>
                                      </p:cBhvr>
                                      <p:tavLst>
                                        <p:tav tm="0">
                                          <p:val>
                                            <p:strVal val="ppt_x"/>
                                          </p:val>
                                        </p:tav>
                                        <p:tav tm="100000">
                                          <p:val>
                                            <p:strVal val="1+ppt_w/2"/>
                                          </p:val>
                                        </p:tav>
                                      </p:tavLst>
                                    </p:anim>
                                    <p:anim calcmode="lin" valueType="num">
                                      <p:cBhvr additive="base">
                                        <p:cTn id="116" dur="3000"/>
                                        <p:tgtEl>
                                          <p:spTgt spid="28"/>
                                        </p:tgtEl>
                                        <p:attrNameLst>
                                          <p:attrName>ppt_y</p:attrName>
                                        </p:attrNameLst>
                                      </p:cBhvr>
                                      <p:tavLst>
                                        <p:tav tm="0">
                                          <p:val>
                                            <p:strVal val="ppt_y"/>
                                          </p:val>
                                        </p:tav>
                                        <p:tav tm="100000">
                                          <p:val>
                                            <p:strVal val="ppt_y"/>
                                          </p:val>
                                        </p:tav>
                                      </p:tavLst>
                                    </p:anim>
                                    <p:set>
                                      <p:cBhvr>
                                        <p:cTn id="117" dur="1" fill="hold">
                                          <p:stCondLst>
                                            <p:cond delay="2999"/>
                                          </p:stCondLst>
                                        </p:cTn>
                                        <p:tgtEl>
                                          <p:spTgt spid="28"/>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29"/>
                                        </p:tgtEl>
                                        <p:attrNameLst>
                                          <p:attrName>ppt_x</p:attrName>
                                        </p:attrNameLst>
                                      </p:cBhvr>
                                      <p:tavLst>
                                        <p:tav tm="0">
                                          <p:val>
                                            <p:strVal val="ppt_x"/>
                                          </p:val>
                                        </p:tav>
                                        <p:tav tm="100000">
                                          <p:val>
                                            <p:strVal val="1+ppt_w/2"/>
                                          </p:val>
                                        </p:tav>
                                      </p:tavLst>
                                    </p:anim>
                                    <p:anim calcmode="lin" valueType="num">
                                      <p:cBhvr additive="base">
                                        <p:cTn id="120" dur="3000"/>
                                        <p:tgtEl>
                                          <p:spTgt spid="29"/>
                                        </p:tgtEl>
                                        <p:attrNameLst>
                                          <p:attrName>ppt_y</p:attrName>
                                        </p:attrNameLst>
                                      </p:cBhvr>
                                      <p:tavLst>
                                        <p:tav tm="0">
                                          <p:val>
                                            <p:strVal val="ppt_y"/>
                                          </p:val>
                                        </p:tav>
                                        <p:tav tm="100000">
                                          <p:val>
                                            <p:strVal val="ppt_y"/>
                                          </p:val>
                                        </p:tav>
                                      </p:tavLst>
                                    </p:anim>
                                    <p:set>
                                      <p:cBhvr>
                                        <p:cTn id="121" dur="1" fill="hold">
                                          <p:stCondLst>
                                            <p:cond delay="2999"/>
                                          </p:stCondLst>
                                        </p:cTn>
                                        <p:tgtEl>
                                          <p:spTgt spid="29"/>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30"/>
                                        </p:tgtEl>
                                        <p:attrNameLst>
                                          <p:attrName>ppt_x</p:attrName>
                                        </p:attrNameLst>
                                      </p:cBhvr>
                                      <p:tavLst>
                                        <p:tav tm="0">
                                          <p:val>
                                            <p:strVal val="ppt_x"/>
                                          </p:val>
                                        </p:tav>
                                        <p:tav tm="100000">
                                          <p:val>
                                            <p:strVal val="1+ppt_w/2"/>
                                          </p:val>
                                        </p:tav>
                                      </p:tavLst>
                                    </p:anim>
                                    <p:anim calcmode="lin" valueType="num">
                                      <p:cBhvr additive="base">
                                        <p:cTn id="124" dur="3000"/>
                                        <p:tgtEl>
                                          <p:spTgt spid="30"/>
                                        </p:tgtEl>
                                        <p:attrNameLst>
                                          <p:attrName>ppt_y</p:attrName>
                                        </p:attrNameLst>
                                      </p:cBhvr>
                                      <p:tavLst>
                                        <p:tav tm="0">
                                          <p:val>
                                            <p:strVal val="ppt_y"/>
                                          </p:val>
                                        </p:tav>
                                        <p:tav tm="100000">
                                          <p:val>
                                            <p:strVal val="ppt_y"/>
                                          </p:val>
                                        </p:tav>
                                      </p:tavLst>
                                    </p:anim>
                                    <p:set>
                                      <p:cBhvr>
                                        <p:cTn id="125" dur="1" fill="hold">
                                          <p:stCondLst>
                                            <p:cond delay="2999"/>
                                          </p:stCondLst>
                                        </p:cTn>
                                        <p:tgtEl>
                                          <p:spTgt spid="30"/>
                                        </p:tgtEl>
                                        <p:attrNameLst>
                                          <p:attrName>style.visibility</p:attrName>
                                        </p:attrNameLst>
                                      </p:cBhvr>
                                      <p:to>
                                        <p:strVal val="hidden"/>
                                      </p:to>
                                    </p:set>
                                  </p:childTnLst>
                                </p:cTn>
                              </p:par>
                              <p:par>
                                <p:cTn id="126" presetID="2" presetClass="entr" presetSubtype="8" fill="hold" nodeType="withEffect">
                                  <p:stCondLst>
                                    <p:cond delay="0"/>
                                  </p:stCondLst>
                                  <p:childTnLst>
                                    <p:set>
                                      <p:cBhvr>
                                        <p:cTn id="127" dur="1" fill="hold">
                                          <p:stCondLst>
                                            <p:cond delay="0"/>
                                          </p:stCondLst>
                                        </p:cTn>
                                        <p:tgtEl>
                                          <p:spTgt spid="4"/>
                                        </p:tgtEl>
                                        <p:attrNameLst>
                                          <p:attrName>style.visibility</p:attrName>
                                        </p:attrNameLst>
                                      </p:cBhvr>
                                      <p:to>
                                        <p:strVal val="visible"/>
                                      </p:to>
                                    </p:set>
                                    <p:anim calcmode="lin" valueType="num">
                                      <p:cBhvr additive="base">
                                        <p:cTn id="128" dur="3000" fill="hold"/>
                                        <p:tgtEl>
                                          <p:spTgt spid="4"/>
                                        </p:tgtEl>
                                        <p:attrNameLst>
                                          <p:attrName>ppt_x</p:attrName>
                                        </p:attrNameLst>
                                      </p:cBhvr>
                                      <p:tavLst>
                                        <p:tav tm="0">
                                          <p:val>
                                            <p:strVal val="0-#ppt_w/2"/>
                                          </p:val>
                                        </p:tav>
                                        <p:tav tm="100000">
                                          <p:val>
                                            <p:strVal val="#ppt_x"/>
                                          </p:val>
                                        </p:tav>
                                      </p:tavLst>
                                    </p:anim>
                                    <p:anim calcmode="lin" valueType="num">
                                      <p:cBhvr additive="base">
                                        <p:cTn id="129" dur="3000" fill="hold"/>
                                        <p:tgtEl>
                                          <p:spTgt spid="4"/>
                                        </p:tgtEl>
                                        <p:attrNameLst>
                                          <p:attrName>ppt_y</p:attrName>
                                        </p:attrNameLst>
                                      </p:cBhvr>
                                      <p:tavLst>
                                        <p:tav tm="0">
                                          <p:val>
                                            <p:strVal val="#ppt_y"/>
                                          </p:val>
                                        </p:tav>
                                        <p:tav tm="100000">
                                          <p:val>
                                            <p:strVal val="#ppt_y"/>
                                          </p:val>
                                        </p:tav>
                                      </p:tavLst>
                                    </p:anim>
                                  </p:childTnLst>
                                </p:cTn>
                              </p:par>
                              <p:par>
                                <p:cTn id="130" presetID="16" presetClass="entr" presetSubtype="42"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Effect transition="in" filter="barn(outHorizontal)">
                                      <p:cBhvr>
                                        <p:cTn id="132" dur="3000"/>
                                        <p:tgtEl>
                                          <p:spTgt spid="4"/>
                                        </p:tgtEl>
                                      </p:cBhvr>
                                    </p:animEffect>
                                  </p:childTnLst>
                                </p:cTn>
                              </p:par>
                            </p:childTnLst>
                          </p:cTn>
                        </p:par>
                        <p:par>
                          <p:cTn id="133" fill="hold">
                            <p:stCondLst>
                              <p:cond delay="6000"/>
                            </p:stCondLst>
                            <p:childTnLst>
                              <p:par>
                                <p:cTn id="134" presetID="40" presetClass="entr" presetSubtype="0" fill="hold" grpId="0" nodeType="afterEffect">
                                  <p:stCondLst>
                                    <p:cond delay="0"/>
                                  </p:stCondLst>
                                  <p:iterate type="lt">
                                    <p:tmPct val="10000"/>
                                  </p:iterate>
                                  <p:childTnLst>
                                    <p:set>
                                      <p:cBhvr>
                                        <p:cTn id="135" dur="1" fill="hold">
                                          <p:stCondLst>
                                            <p:cond delay="0"/>
                                          </p:stCondLst>
                                        </p:cTn>
                                        <p:tgtEl>
                                          <p:spTgt spid="15"/>
                                        </p:tgtEl>
                                        <p:attrNameLst>
                                          <p:attrName>style.visibility</p:attrName>
                                        </p:attrNameLst>
                                      </p:cBhvr>
                                      <p:to>
                                        <p:strVal val="visible"/>
                                      </p:to>
                                    </p:set>
                                    <p:animEffect transition="in" filter="fade">
                                      <p:cBhvr>
                                        <p:cTn id="136" dur="1000"/>
                                        <p:tgtEl>
                                          <p:spTgt spid="15"/>
                                        </p:tgtEl>
                                      </p:cBhvr>
                                    </p:animEffect>
                                    <p:anim calcmode="lin" valueType="num">
                                      <p:cBhvr>
                                        <p:cTn id="137" dur="1000" fill="hold"/>
                                        <p:tgtEl>
                                          <p:spTgt spid="15"/>
                                        </p:tgtEl>
                                        <p:attrNameLst>
                                          <p:attrName>ppt_x</p:attrName>
                                        </p:attrNameLst>
                                      </p:cBhvr>
                                      <p:tavLst>
                                        <p:tav tm="0">
                                          <p:val>
                                            <p:strVal val="#ppt_x-.1"/>
                                          </p:val>
                                        </p:tav>
                                        <p:tav tm="100000">
                                          <p:val>
                                            <p:strVal val="#ppt_x"/>
                                          </p:val>
                                        </p:tav>
                                      </p:tavLst>
                                    </p:anim>
                                    <p:anim calcmode="lin" valueType="num">
                                      <p:cBhvr>
                                        <p:cTn id="13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0" y="0"/>
            <a:ext cx="9143999" cy="57070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Rectángulo 3                                                                       s">
            <a:extLst/>
          </p:cNvPr>
          <p:cNvSpPr/>
          <p:nvPr/>
        </p:nvSpPr>
        <p:spPr>
          <a:xfrm>
            <a:off x="2051050" y="2065338"/>
            <a:ext cx="3889375" cy="1152525"/>
          </a:xfrm>
          <a:prstGeom prst="rect">
            <a:avLst/>
          </a:prstGeom>
          <a:no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7" name="Rectángulo 4">
            <a:extLst/>
          </p:cNvPr>
          <p:cNvSpPr/>
          <p:nvPr/>
        </p:nvSpPr>
        <p:spPr>
          <a:xfrm>
            <a:off x="2179638" y="2114550"/>
            <a:ext cx="4002087" cy="1157288"/>
          </a:xfrm>
          <a:prstGeom prst="rect">
            <a:avLst/>
          </a:prstGeom>
          <a:no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8" name="Rectángulo 5                                                                      u">
            <a:hlinkClick r:id="rId3"/>
            <a:extLst/>
          </p:cNvPr>
          <p:cNvSpPr/>
          <p:nvPr/>
        </p:nvSpPr>
        <p:spPr>
          <a:xfrm>
            <a:off x="2324100" y="2093913"/>
            <a:ext cx="3998913" cy="1157287"/>
          </a:xfrm>
          <a:prstGeom prst="rect">
            <a:avLst/>
          </a:prstGeom>
          <a:no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9" name="Rectángulo 6">
            <a:extLst/>
          </p:cNvPr>
          <p:cNvSpPr/>
          <p:nvPr/>
        </p:nvSpPr>
        <p:spPr>
          <a:xfrm>
            <a:off x="2482850" y="2093913"/>
            <a:ext cx="3889375" cy="1157287"/>
          </a:xfrm>
          <a:prstGeom prst="rect">
            <a:avLst/>
          </a:prstGeom>
          <a:no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0" name="Rectángulo 7                                                                   s">
            <a:extLst/>
          </p:cNvPr>
          <p:cNvSpPr/>
          <p:nvPr/>
        </p:nvSpPr>
        <p:spPr>
          <a:xfrm>
            <a:off x="2628900" y="2093913"/>
            <a:ext cx="3886200" cy="1157287"/>
          </a:xfrm>
          <a:prstGeom prst="rect">
            <a:avLst/>
          </a:prstGeom>
          <a:no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1" name="Rectángulo 8">
            <a:extLst/>
          </p:cNvPr>
          <p:cNvSpPr/>
          <p:nvPr/>
        </p:nvSpPr>
        <p:spPr>
          <a:xfrm>
            <a:off x="2773363" y="2093913"/>
            <a:ext cx="3886200" cy="1157287"/>
          </a:xfrm>
          <a:prstGeom prst="rect">
            <a:avLst/>
          </a:prstGeom>
          <a:no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2" name="Rectángulo 9">
            <a:extLst/>
          </p:cNvPr>
          <p:cNvSpPr/>
          <p:nvPr/>
        </p:nvSpPr>
        <p:spPr>
          <a:xfrm>
            <a:off x="2917825" y="2082800"/>
            <a:ext cx="3886200" cy="1157288"/>
          </a:xfrm>
          <a:prstGeom prst="rect">
            <a:avLst/>
          </a:prstGeom>
          <a:no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3" name="Rectángulo 10">
            <a:extLst/>
          </p:cNvPr>
          <p:cNvSpPr/>
          <p:nvPr/>
        </p:nvSpPr>
        <p:spPr>
          <a:xfrm>
            <a:off x="3059113" y="2065338"/>
            <a:ext cx="3889375" cy="1152525"/>
          </a:xfrm>
          <a:prstGeom prst="rect">
            <a:avLst/>
          </a:prstGeom>
          <a:no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6" name="15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Esas caprichosas formas que el tiempo, el agua y el viento han ido formando nos recuerdan a las viejas películas del oeste, y por un momento nos olvidamos que están más cerca de lo que pensamos, y que las disfrutamos menos de lo que sería obligatorio.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p:val>
                                            <p:fltVal val="0.5"/>
                                          </p:val>
                                        </p:tav>
                                        <p:tav tm="100000">
                                          <p:val>
                                            <p:strVal val="#ppt_x"/>
                                          </p:val>
                                        </p:tav>
                                      </p:tavLst>
                                    </p:anim>
                                    <p:anim calcmode="lin" valueType="num">
                                      <p:cBhvr>
                                        <p:cTn id="10" dur="2000" fill="hold"/>
                                        <p:tgtEl>
                                          <p:spTgt spid="6"/>
                                        </p:tgtEl>
                                        <p:attrNameLst>
                                          <p:attrName>ppt_y</p:attrName>
                                        </p:attrNameLst>
                                      </p:cBhvr>
                                      <p:tavLst>
                                        <p:tav tm="0">
                                          <p:val>
                                            <p:fltVal val="0.5"/>
                                          </p:val>
                                        </p:tav>
                                        <p:tav tm="100000">
                                          <p:val>
                                            <p:strVal val="#ppt_y"/>
                                          </p:val>
                                        </p:tav>
                                      </p:tavLst>
                                    </p:anim>
                                  </p:childTnLst>
                                </p:cTn>
                              </p:par>
                              <p:par>
                                <p:cTn id="11" presetID="8" presetClass="emph" presetSubtype="0" fill="hold" grpId="2" nodeType="withEffect">
                                  <p:stCondLst>
                                    <p:cond delay="0"/>
                                  </p:stCondLst>
                                  <p:childTnLst>
                                    <p:animRot by="21600000">
                                      <p:cBhvr>
                                        <p:cTn id="12" dur="2000" fill="hold"/>
                                        <p:tgtEl>
                                          <p:spTgt spid="6"/>
                                        </p:tgtEl>
                                        <p:attrNameLst>
                                          <p:attrName>r</p:attrName>
                                        </p:attrNameLst>
                                      </p:cBhvr>
                                    </p:animRot>
                                  </p:childTnLst>
                                </p:cTn>
                              </p:par>
                              <p:par>
                                <p:cTn id="13" presetID="23" presetClass="entr" presetSubtype="528" fill="hold" grpId="1" nodeType="withEffect">
                                  <p:stCondLst>
                                    <p:cond delay="100"/>
                                  </p:stCondLst>
                                  <p:childTnLst>
                                    <p:set>
                                      <p:cBhvr>
                                        <p:cTn id="14" dur="1" fill="hold">
                                          <p:stCondLst>
                                            <p:cond delay="0"/>
                                          </p:stCondLst>
                                        </p:cTn>
                                        <p:tgtEl>
                                          <p:spTgt spid="7"/>
                                        </p:tgtEl>
                                        <p:attrNameLst>
                                          <p:attrName>style.visibility</p:attrName>
                                        </p:attrNameLst>
                                      </p:cBhvr>
                                      <p:to>
                                        <p:strVal val="visible"/>
                                      </p:to>
                                    </p:set>
                                    <p:anim calcmode="lin" valueType="num">
                                      <p:cBhvr>
                                        <p:cTn id="15" dur="2000" fill="hold"/>
                                        <p:tgtEl>
                                          <p:spTgt spid="7"/>
                                        </p:tgtEl>
                                        <p:attrNameLst>
                                          <p:attrName>ppt_w</p:attrName>
                                        </p:attrNameLst>
                                      </p:cBhvr>
                                      <p:tavLst>
                                        <p:tav tm="0">
                                          <p:val>
                                            <p:fltVal val="0"/>
                                          </p:val>
                                        </p:tav>
                                        <p:tav tm="100000">
                                          <p:val>
                                            <p:strVal val="#ppt_w"/>
                                          </p:val>
                                        </p:tav>
                                      </p:tavLst>
                                    </p:anim>
                                    <p:anim calcmode="lin" valueType="num">
                                      <p:cBhvr>
                                        <p:cTn id="16" dur="2000" fill="hold"/>
                                        <p:tgtEl>
                                          <p:spTgt spid="7"/>
                                        </p:tgtEl>
                                        <p:attrNameLst>
                                          <p:attrName>ppt_h</p:attrName>
                                        </p:attrNameLst>
                                      </p:cBhvr>
                                      <p:tavLst>
                                        <p:tav tm="0">
                                          <p:val>
                                            <p:fltVal val="0"/>
                                          </p:val>
                                        </p:tav>
                                        <p:tav tm="100000">
                                          <p:val>
                                            <p:strVal val="#ppt_h"/>
                                          </p:val>
                                        </p:tav>
                                      </p:tavLst>
                                    </p:anim>
                                    <p:anim calcmode="lin" valueType="num">
                                      <p:cBhvr>
                                        <p:cTn id="17" dur="2000" fill="hold"/>
                                        <p:tgtEl>
                                          <p:spTgt spid="7"/>
                                        </p:tgtEl>
                                        <p:attrNameLst>
                                          <p:attrName>ppt_x</p:attrName>
                                        </p:attrNameLst>
                                      </p:cBhvr>
                                      <p:tavLst>
                                        <p:tav tm="0">
                                          <p:val>
                                            <p:fltVal val="0.5"/>
                                          </p:val>
                                        </p:tav>
                                        <p:tav tm="100000">
                                          <p:val>
                                            <p:strVal val="#ppt_x"/>
                                          </p:val>
                                        </p:tav>
                                      </p:tavLst>
                                    </p:anim>
                                    <p:anim calcmode="lin" valueType="num">
                                      <p:cBhvr>
                                        <p:cTn id="18" dur="2000" fill="hold"/>
                                        <p:tgtEl>
                                          <p:spTgt spid="7"/>
                                        </p:tgtEl>
                                        <p:attrNameLst>
                                          <p:attrName>ppt_y</p:attrName>
                                        </p:attrNameLst>
                                      </p:cBhvr>
                                      <p:tavLst>
                                        <p:tav tm="0">
                                          <p:val>
                                            <p:fltVal val="0.5"/>
                                          </p:val>
                                        </p:tav>
                                        <p:tav tm="100000">
                                          <p:val>
                                            <p:strVal val="#ppt_y"/>
                                          </p:val>
                                        </p:tav>
                                      </p:tavLst>
                                    </p:anim>
                                  </p:childTnLst>
                                </p:cTn>
                              </p:par>
                              <p:par>
                                <p:cTn id="19" presetID="8" presetClass="emph" presetSubtype="0" fill="hold" grpId="2" nodeType="withEffect">
                                  <p:stCondLst>
                                    <p:cond delay="100"/>
                                  </p:stCondLst>
                                  <p:childTnLst>
                                    <p:animRot by="21600000">
                                      <p:cBhvr>
                                        <p:cTn id="20" dur="2000" fill="hold"/>
                                        <p:tgtEl>
                                          <p:spTgt spid="7"/>
                                        </p:tgtEl>
                                        <p:attrNameLst>
                                          <p:attrName>r</p:attrName>
                                        </p:attrNameLst>
                                      </p:cBhvr>
                                    </p:animRot>
                                  </p:childTnLst>
                                </p:cTn>
                              </p:par>
                              <p:par>
                                <p:cTn id="21" presetID="23" presetClass="entr" presetSubtype="528" fill="hold" grpId="1" nodeType="withEffect">
                                  <p:stCondLst>
                                    <p:cond delay="2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 calcmode="lin" valueType="num">
                                      <p:cBhvr>
                                        <p:cTn id="25" dur="2000" fill="hold"/>
                                        <p:tgtEl>
                                          <p:spTgt spid="8"/>
                                        </p:tgtEl>
                                        <p:attrNameLst>
                                          <p:attrName>ppt_x</p:attrName>
                                        </p:attrNameLst>
                                      </p:cBhvr>
                                      <p:tavLst>
                                        <p:tav tm="0">
                                          <p:val>
                                            <p:fltVal val="0.5"/>
                                          </p:val>
                                        </p:tav>
                                        <p:tav tm="100000">
                                          <p:val>
                                            <p:strVal val="#ppt_x"/>
                                          </p:val>
                                        </p:tav>
                                      </p:tavLst>
                                    </p:anim>
                                    <p:anim calcmode="lin" valueType="num">
                                      <p:cBhvr>
                                        <p:cTn id="26" dur="2000" fill="hold"/>
                                        <p:tgtEl>
                                          <p:spTgt spid="8"/>
                                        </p:tgtEl>
                                        <p:attrNameLst>
                                          <p:attrName>ppt_y</p:attrName>
                                        </p:attrNameLst>
                                      </p:cBhvr>
                                      <p:tavLst>
                                        <p:tav tm="0">
                                          <p:val>
                                            <p:fltVal val="0.5"/>
                                          </p:val>
                                        </p:tav>
                                        <p:tav tm="100000">
                                          <p:val>
                                            <p:strVal val="#ppt_y"/>
                                          </p:val>
                                        </p:tav>
                                      </p:tavLst>
                                    </p:anim>
                                  </p:childTnLst>
                                </p:cTn>
                              </p:par>
                              <p:par>
                                <p:cTn id="27" presetID="8" presetClass="emph" presetSubtype="0" fill="hold" grpId="2" nodeType="withEffect">
                                  <p:stCondLst>
                                    <p:cond delay="200"/>
                                  </p:stCondLst>
                                  <p:childTnLst>
                                    <p:animRot by="21600000">
                                      <p:cBhvr>
                                        <p:cTn id="28" dur="2000" fill="hold"/>
                                        <p:tgtEl>
                                          <p:spTgt spid="8"/>
                                        </p:tgtEl>
                                        <p:attrNameLst>
                                          <p:attrName>r</p:attrName>
                                        </p:attrNameLst>
                                      </p:cBhvr>
                                    </p:animRot>
                                  </p:childTnLst>
                                </p:cTn>
                              </p:par>
                              <p:par>
                                <p:cTn id="29" presetID="23" presetClass="entr" presetSubtype="528" fill="hold" grpId="1" nodeType="withEffect">
                                  <p:stCondLst>
                                    <p:cond delay="30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fltVal val="0"/>
                                          </p:val>
                                        </p:tav>
                                        <p:tav tm="100000">
                                          <p:val>
                                            <p:strVal val="#ppt_w"/>
                                          </p:val>
                                        </p:tav>
                                      </p:tavLst>
                                    </p:anim>
                                    <p:anim calcmode="lin" valueType="num">
                                      <p:cBhvr>
                                        <p:cTn id="32" dur="2000" fill="hold"/>
                                        <p:tgtEl>
                                          <p:spTgt spid="9"/>
                                        </p:tgtEl>
                                        <p:attrNameLst>
                                          <p:attrName>ppt_h</p:attrName>
                                        </p:attrNameLst>
                                      </p:cBhvr>
                                      <p:tavLst>
                                        <p:tav tm="0">
                                          <p:val>
                                            <p:fltVal val="0"/>
                                          </p:val>
                                        </p:tav>
                                        <p:tav tm="100000">
                                          <p:val>
                                            <p:strVal val="#ppt_h"/>
                                          </p:val>
                                        </p:tav>
                                      </p:tavLst>
                                    </p:anim>
                                    <p:anim calcmode="lin" valueType="num">
                                      <p:cBhvr>
                                        <p:cTn id="33" dur="2000" fill="hold"/>
                                        <p:tgtEl>
                                          <p:spTgt spid="9"/>
                                        </p:tgtEl>
                                        <p:attrNameLst>
                                          <p:attrName>ppt_x</p:attrName>
                                        </p:attrNameLst>
                                      </p:cBhvr>
                                      <p:tavLst>
                                        <p:tav tm="0">
                                          <p:val>
                                            <p:fltVal val="0.5"/>
                                          </p:val>
                                        </p:tav>
                                        <p:tav tm="100000">
                                          <p:val>
                                            <p:strVal val="#ppt_x"/>
                                          </p:val>
                                        </p:tav>
                                      </p:tavLst>
                                    </p:anim>
                                    <p:anim calcmode="lin" valueType="num">
                                      <p:cBhvr>
                                        <p:cTn id="34" dur="2000" fill="hold"/>
                                        <p:tgtEl>
                                          <p:spTgt spid="9"/>
                                        </p:tgtEl>
                                        <p:attrNameLst>
                                          <p:attrName>ppt_y</p:attrName>
                                        </p:attrNameLst>
                                      </p:cBhvr>
                                      <p:tavLst>
                                        <p:tav tm="0">
                                          <p:val>
                                            <p:fltVal val="0.5"/>
                                          </p:val>
                                        </p:tav>
                                        <p:tav tm="100000">
                                          <p:val>
                                            <p:strVal val="#ppt_y"/>
                                          </p:val>
                                        </p:tav>
                                      </p:tavLst>
                                    </p:anim>
                                  </p:childTnLst>
                                </p:cTn>
                              </p:par>
                              <p:par>
                                <p:cTn id="35" presetID="8" presetClass="emph" presetSubtype="0" fill="hold" grpId="2" nodeType="withEffect">
                                  <p:stCondLst>
                                    <p:cond delay="300"/>
                                  </p:stCondLst>
                                  <p:childTnLst>
                                    <p:animRot by="21600000">
                                      <p:cBhvr>
                                        <p:cTn id="36" dur="2000" fill="hold"/>
                                        <p:tgtEl>
                                          <p:spTgt spid="9"/>
                                        </p:tgtEl>
                                        <p:attrNameLst>
                                          <p:attrName>r</p:attrName>
                                        </p:attrNameLst>
                                      </p:cBhvr>
                                    </p:animRot>
                                  </p:childTnLst>
                                </p:cTn>
                              </p:par>
                              <p:par>
                                <p:cTn id="37" presetID="23" presetClass="entr" presetSubtype="528" fill="hold" grpId="1" nodeType="withEffect">
                                  <p:stCondLst>
                                    <p:cond delay="40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fltVal val="0"/>
                                          </p:val>
                                        </p:tav>
                                        <p:tav tm="100000">
                                          <p:val>
                                            <p:strVal val="#ppt_w"/>
                                          </p:val>
                                        </p:tav>
                                      </p:tavLst>
                                    </p:anim>
                                    <p:anim calcmode="lin" valueType="num">
                                      <p:cBhvr>
                                        <p:cTn id="40" dur="2000" fill="hold"/>
                                        <p:tgtEl>
                                          <p:spTgt spid="10"/>
                                        </p:tgtEl>
                                        <p:attrNameLst>
                                          <p:attrName>ppt_h</p:attrName>
                                        </p:attrNameLst>
                                      </p:cBhvr>
                                      <p:tavLst>
                                        <p:tav tm="0">
                                          <p:val>
                                            <p:fltVal val="0"/>
                                          </p:val>
                                        </p:tav>
                                        <p:tav tm="100000">
                                          <p:val>
                                            <p:strVal val="#ppt_h"/>
                                          </p:val>
                                        </p:tav>
                                      </p:tavLst>
                                    </p:anim>
                                    <p:anim calcmode="lin" valueType="num">
                                      <p:cBhvr>
                                        <p:cTn id="41" dur="2000" fill="hold"/>
                                        <p:tgtEl>
                                          <p:spTgt spid="10"/>
                                        </p:tgtEl>
                                        <p:attrNameLst>
                                          <p:attrName>ppt_x</p:attrName>
                                        </p:attrNameLst>
                                      </p:cBhvr>
                                      <p:tavLst>
                                        <p:tav tm="0">
                                          <p:val>
                                            <p:fltVal val="0.5"/>
                                          </p:val>
                                        </p:tav>
                                        <p:tav tm="100000">
                                          <p:val>
                                            <p:strVal val="#ppt_x"/>
                                          </p:val>
                                        </p:tav>
                                      </p:tavLst>
                                    </p:anim>
                                    <p:anim calcmode="lin" valueType="num">
                                      <p:cBhvr>
                                        <p:cTn id="42" dur="2000" fill="hold"/>
                                        <p:tgtEl>
                                          <p:spTgt spid="10"/>
                                        </p:tgtEl>
                                        <p:attrNameLst>
                                          <p:attrName>ppt_y</p:attrName>
                                        </p:attrNameLst>
                                      </p:cBhvr>
                                      <p:tavLst>
                                        <p:tav tm="0">
                                          <p:val>
                                            <p:fltVal val="0.5"/>
                                          </p:val>
                                        </p:tav>
                                        <p:tav tm="100000">
                                          <p:val>
                                            <p:strVal val="#ppt_y"/>
                                          </p:val>
                                        </p:tav>
                                      </p:tavLst>
                                    </p:anim>
                                  </p:childTnLst>
                                </p:cTn>
                              </p:par>
                              <p:par>
                                <p:cTn id="43" presetID="8" presetClass="emph" presetSubtype="0" fill="hold" grpId="2" nodeType="withEffect">
                                  <p:stCondLst>
                                    <p:cond delay="400"/>
                                  </p:stCondLst>
                                  <p:childTnLst>
                                    <p:animRot by="21600000">
                                      <p:cBhvr>
                                        <p:cTn id="44" dur="2000" fill="hold"/>
                                        <p:tgtEl>
                                          <p:spTgt spid="10"/>
                                        </p:tgtEl>
                                        <p:attrNameLst>
                                          <p:attrName>r</p:attrName>
                                        </p:attrNameLst>
                                      </p:cBhvr>
                                    </p:animRot>
                                  </p:childTnLst>
                                </p:cTn>
                              </p:par>
                              <p:par>
                                <p:cTn id="45" presetID="23" presetClass="entr" presetSubtype="528" fill="hold" grpId="1" nodeType="withEffect">
                                  <p:stCondLst>
                                    <p:cond delay="500"/>
                                  </p:stCondLst>
                                  <p:childTnLst>
                                    <p:set>
                                      <p:cBhvr>
                                        <p:cTn id="46" dur="1" fill="hold">
                                          <p:stCondLst>
                                            <p:cond delay="0"/>
                                          </p:stCondLst>
                                        </p:cTn>
                                        <p:tgtEl>
                                          <p:spTgt spid="11"/>
                                        </p:tgtEl>
                                        <p:attrNameLst>
                                          <p:attrName>style.visibility</p:attrName>
                                        </p:attrNameLst>
                                      </p:cBhvr>
                                      <p:to>
                                        <p:strVal val="visible"/>
                                      </p:to>
                                    </p:set>
                                    <p:anim calcmode="lin" valueType="num">
                                      <p:cBhvr>
                                        <p:cTn id="47" dur="2000" fill="hold"/>
                                        <p:tgtEl>
                                          <p:spTgt spid="11"/>
                                        </p:tgtEl>
                                        <p:attrNameLst>
                                          <p:attrName>ppt_w</p:attrName>
                                        </p:attrNameLst>
                                      </p:cBhvr>
                                      <p:tavLst>
                                        <p:tav tm="0">
                                          <p:val>
                                            <p:fltVal val="0"/>
                                          </p:val>
                                        </p:tav>
                                        <p:tav tm="100000">
                                          <p:val>
                                            <p:strVal val="#ppt_w"/>
                                          </p:val>
                                        </p:tav>
                                      </p:tavLst>
                                    </p:anim>
                                    <p:anim calcmode="lin" valueType="num">
                                      <p:cBhvr>
                                        <p:cTn id="48" dur="2000" fill="hold"/>
                                        <p:tgtEl>
                                          <p:spTgt spid="11"/>
                                        </p:tgtEl>
                                        <p:attrNameLst>
                                          <p:attrName>ppt_h</p:attrName>
                                        </p:attrNameLst>
                                      </p:cBhvr>
                                      <p:tavLst>
                                        <p:tav tm="0">
                                          <p:val>
                                            <p:fltVal val="0"/>
                                          </p:val>
                                        </p:tav>
                                        <p:tav tm="100000">
                                          <p:val>
                                            <p:strVal val="#ppt_h"/>
                                          </p:val>
                                        </p:tav>
                                      </p:tavLst>
                                    </p:anim>
                                    <p:anim calcmode="lin" valueType="num">
                                      <p:cBhvr>
                                        <p:cTn id="49" dur="2000" fill="hold"/>
                                        <p:tgtEl>
                                          <p:spTgt spid="11"/>
                                        </p:tgtEl>
                                        <p:attrNameLst>
                                          <p:attrName>ppt_x</p:attrName>
                                        </p:attrNameLst>
                                      </p:cBhvr>
                                      <p:tavLst>
                                        <p:tav tm="0">
                                          <p:val>
                                            <p:fltVal val="0.5"/>
                                          </p:val>
                                        </p:tav>
                                        <p:tav tm="100000">
                                          <p:val>
                                            <p:strVal val="#ppt_x"/>
                                          </p:val>
                                        </p:tav>
                                      </p:tavLst>
                                    </p:anim>
                                    <p:anim calcmode="lin" valueType="num">
                                      <p:cBhvr>
                                        <p:cTn id="50" dur="2000" fill="hold"/>
                                        <p:tgtEl>
                                          <p:spTgt spid="11"/>
                                        </p:tgtEl>
                                        <p:attrNameLst>
                                          <p:attrName>ppt_y</p:attrName>
                                        </p:attrNameLst>
                                      </p:cBhvr>
                                      <p:tavLst>
                                        <p:tav tm="0">
                                          <p:val>
                                            <p:fltVal val="0.5"/>
                                          </p:val>
                                        </p:tav>
                                        <p:tav tm="100000">
                                          <p:val>
                                            <p:strVal val="#ppt_y"/>
                                          </p:val>
                                        </p:tav>
                                      </p:tavLst>
                                    </p:anim>
                                  </p:childTnLst>
                                </p:cTn>
                              </p:par>
                              <p:par>
                                <p:cTn id="51" presetID="8" presetClass="emph" presetSubtype="0" fill="hold" grpId="2" nodeType="withEffect">
                                  <p:stCondLst>
                                    <p:cond delay="500"/>
                                  </p:stCondLst>
                                  <p:childTnLst>
                                    <p:animRot by="21600000">
                                      <p:cBhvr>
                                        <p:cTn id="52" dur="2000" fill="hold"/>
                                        <p:tgtEl>
                                          <p:spTgt spid="11"/>
                                        </p:tgtEl>
                                        <p:attrNameLst>
                                          <p:attrName>r</p:attrName>
                                        </p:attrNameLst>
                                      </p:cBhvr>
                                    </p:animRot>
                                  </p:childTnLst>
                                </p:cTn>
                              </p:par>
                              <p:par>
                                <p:cTn id="53" presetID="23" presetClass="entr" presetSubtype="528" fill="hold" grpId="1" nodeType="withEffect">
                                  <p:stCondLst>
                                    <p:cond delay="700"/>
                                  </p:stCondLst>
                                  <p:childTnLst>
                                    <p:set>
                                      <p:cBhvr>
                                        <p:cTn id="54" dur="1" fill="hold">
                                          <p:stCondLst>
                                            <p:cond delay="0"/>
                                          </p:stCondLst>
                                        </p:cTn>
                                        <p:tgtEl>
                                          <p:spTgt spid="12"/>
                                        </p:tgtEl>
                                        <p:attrNameLst>
                                          <p:attrName>style.visibility</p:attrName>
                                        </p:attrNameLst>
                                      </p:cBhvr>
                                      <p:to>
                                        <p:strVal val="visible"/>
                                      </p:to>
                                    </p:set>
                                    <p:anim calcmode="lin" valueType="num">
                                      <p:cBhvr>
                                        <p:cTn id="55" dur="2000" fill="hold"/>
                                        <p:tgtEl>
                                          <p:spTgt spid="12"/>
                                        </p:tgtEl>
                                        <p:attrNameLst>
                                          <p:attrName>ppt_w</p:attrName>
                                        </p:attrNameLst>
                                      </p:cBhvr>
                                      <p:tavLst>
                                        <p:tav tm="0">
                                          <p:val>
                                            <p:fltVal val="0"/>
                                          </p:val>
                                        </p:tav>
                                        <p:tav tm="100000">
                                          <p:val>
                                            <p:strVal val="#ppt_w"/>
                                          </p:val>
                                        </p:tav>
                                      </p:tavLst>
                                    </p:anim>
                                    <p:anim calcmode="lin" valueType="num">
                                      <p:cBhvr>
                                        <p:cTn id="56" dur="2000" fill="hold"/>
                                        <p:tgtEl>
                                          <p:spTgt spid="12"/>
                                        </p:tgtEl>
                                        <p:attrNameLst>
                                          <p:attrName>ppt_h</p:attrName>
                                        </p:attrNameLst>
                                      </p:cBhvr>
                                      <p:tavLst>
                                        <p:tav tm="0">
                                          <p:val>
                                            <p:fltVal val="0"/>
                                          </p:val>
                                        </p:tav>
                                        <p:tav tm="100000">
                                          <p:val>
                                            <p:strVal val="#ppt_h"/>
                                          </p:val>
                                        </p:tav>
                                      </p:tavLst>
                                    </p:anim>
                                    <p:anim calcmode="lin" valueType="num">
                                      <p:cBhvr>
                                        <p:cTn id="57" dur="2000" fill="hold"/>
                                        <p:tgtEl>
                                          <p:spTgt spid="12"/>
                                        </p:tgtEl>
                                        <p:attrNameLst>
                                          <p:attrName>ppt_x</p:attrName>
                                        </p:attrNameLst>
                                      </p:cBhvr>
                                      <p:tavLst>
                                        <p:tav tm="0">
                                          <p:val>
                                            <p:fltVal val="0.5"/>
                                          </p:val>
                                        </p:tav>
                                        <p:tav tm="100000">
                                          <p:val>
                                            <p:strVal val="#ppt_x"/>
                                          </p:val>
                                        </p:tav>
                                      </p:tavLst>
                                    </p:anim>
                                    <p:anim calcmode="lin" valueType="num">
                                      <p:cBhvr>
                                        <p:cTn id="58" dur="2000" fill="hold"/>
                                        <p:tgtEl>
                                          <p:spTgt spid="12"/>
                                        </p:tgtEl>
                                        <p:attrNameLst>
                                          <p:attrName>ppt_y</p:attrName>
                                        </p:attrNameLst>
                                      </p:cBhvr>
                                      <p:tavLst>
                                        <p:tav tm="0">
                                          <p:val>
                                            <p:fltVal val="0.5"/>
                                          </p:val>
                                        </p:tav>
                                        <p:tav tm="100000">
                                          <p:val>
                                            <p:strVal val="#ppt_y"/>
                                          </p:val>
                                        </p:tav>
                                      </p:tavLst>
                                    </p:anim>
                                  </p:childTnLst>
                                </p:cTn>
                              </p:par>
                              <p:par>
                                <p:cTn id="59" presetID="8" presetClass="emph" presetSubtype="0" fill="hold" grpId="2" nodeType="withEffect">
                                  <p:stCondLst>
                                    <p:cond delay="700"/>
                                  </p:stCondLst>
                                  <p:childTnLst>
                                    <p:animRot by="21600000">
                                      <p:cBhvr>
                                        <p:cTn id="60" dur="2000" fill="hold"/>
                                        <p:tgtEl>
                                          <p:spTgt spid="12"/>
                                        </p:tgtEl>
                                        <p:attrNameLst>
                                          <p:attrName>r</p:attrName>
                                        </p:attrNameLst>
                                      </p:cBhvr>
                                    </p:animRot>
                                  </p:childTnLst>
                                </p:cTn>
                              </p:par>
                              <p:par>
                                <p:cTn id="61" presetID="23" presetClass="entr" presetSubtype="528" fill="hold" grpId="1" nodeType="withEffect">
                                  <p:stCondLst>
                                    <p:cond delay="80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8" presetClass="emph" presetSubtype="0" fill="hold" grpId="2" nodeType="withEffect">
                                  <p:stCondLst>
                                    <p:cond delay="800"/>
                                  </p:stCondLst>
                                  <p:childTnLst>
                                    <p:animRot by="21600000">
                                      <p:cBhvr>
                                        <p:cTn id="68" dur="2000" fill="hold"/>
                                        <p:tgtEl>
                                          <p:spTgt spid="13"/>
                                        </p:tgtEl>
                                        <p:attrNameLst>
                                          <p:attrName>r</p:attrName>
                                        </p:attrNameLst>
                                      </p:cBhvr>
                                    </p:animRot>
                                  </p:childTnLst>
                                </p:cTn>
                              </p:par>
                            </p:childTnLst>
                          </p:cTn>
                        </p:par>
                        <p:par>
                          <p:cTn id="69" fill="hold" nodeType="afterGroup">
                            <p:stCondLst>
                              <p:cond delay="2800"/>
                            </p:stCondLst>
                            <p:childTnLst>
                              <p:par>
                                <p:cTn id="70" presetID="35" presetClass="exit" presetSubtype="0" fill="hold" grpId="0" nodeType="afterEffect">
                                  <p:stCondLst>
                                    <p:cond delay="0"/>
                                  </p:stCondLst>
                                  <p:childTnLst>
                                    <p:animEffect transition="out" filter="fade">
                                      <p:cBhvr>
                                        <p:cTn id="71" dur="3000"/>
                                        <p:tgtEl>
                                          <p:spTgt spid="6"/>
                                        </p:tgtEl>
                                      </p:cBhvr>
                                    </p:animEffect>
                                    <p:anim calcmode="lin" valueType="num">
                                      <p:cBhvr>
                                        <p:cTn id="72" dur="3000"/>
                                        <p:tgtEl>
                                          <p:spTgt spid="6"/>
                                        </p:tgtEl>
                                        <p:attrNameLst>
                                          <p:attrName>style.rotation</p:attrName>
                                        </p:attrNameLst>
                                      </p:cBhvr>
                                      <p:tavLst>
                                        <p:tav tm="0">
                                          <p:val>
                                            <p:fltVal val="0"/>
                                          </p:val>
                                        </p:tav>
                                        <p:tav tm="100000">
                                          <p:val>
                                            <p:fltVal val="720"/>
                                          </p:val>
                                        </p:tav>
                                      </p:tavLst>
                                    </p:anim>
                                    <p:anim calcmode="lin" valueType="num">
                                      <p:cBhvr>
                                        <p:cTn id="73" dur="3000"/>
                                        <p:tgtEl>
                                          <p:spTgt spid="6"/>
                                        </p:tgtEl>
                                        <p:attrNameLst>
                                          <p:attrName>ppt_h</p:attrName>
                                        </p:attrNameLst>
                                      </p:cBhvr>
                                      <p:tavLst>
                                        <p:tav tm="0">
                                          <p:val>
                                            <p:strVal val="ppt_h"/>
                                          </p:val>
                                        </p:tav>
                                        <p:tav tm="100000">
                                          <p:val>
                                            <p:fltVal val="0"/>
                                          </p:val>
                                        </p:tav>
                                      </p:tavLst>
                                    </p:anim>
                                    <p:anim calcmode="lin" valueType="num">
                                      <p:cBhvr>
                                        <p:cTn id="74" dur="3000"/>
                                        <p:tgtEl>
                                          <p:spTgt spid="6"/>
                                        </p:tgtEl>
                                        <p:attrNameLst>
                                          <p:attrName>ppt_w</p:attrName>
                                        </p:attrNameLst>
                                      </p:cBhvr>
                                      <p:tavLst>
                                        <p:tav tm="0">
                                          <p:val>
                                            <p:strVal val="ppt_w"/>
                                          </p:val>
                                        </p:tav>
                                        <p:tav tm="100000">
                                          <p:val>
                                            <p:fltVal val="0"/>
                                          </p:val>
                                        </p:tav>
                                      </p:tavLst>
                                    </p:anim>
                                    <p:set>
                                      <p:cBhvr>
                                        <p:cTn id="75" dur="1" fill="hold">
                                          <p:stCondLst>
                                            <p:cond delay="2999"/>
                                          </p:stCondLst>
                                        </p:cTn>
                                        <p:tgtEl>
                                          <p:spTgt spid="6"/>
                                        </p:tgtEl>
                                        <p:attrNameLst>
                                          <p:attrName>style.visibility</p:attrName>
                                        </p:attrNameLst>
                                      </p:cBhvr>
                                      <p:to>
                                        <p:strVal val="hidden"/>
                                      </p:to>
                                    </p:set>
                                  </p:childTnLst>
                                </p:cTn>
                              </p:par>
                              <p:par>
                                <p:cTn id="76" presetID="50" presetClass="exit" presetSubtype="0" repeatCount="indefinite" accel="100000" fill="hold" nodeType="withEffect">
                                  <p:stCondLst>
                                    <p:cond delay="0"/>
                                  </p:stCondLst>
                                  <p:childTnLst>
                                    <p:anim calcmode="lin" valueType="num">
                                      <p:cBhvr>
                                        <p:cTn id="77" dur="3000"/>
                                        <p:tgtEl>
                                          <p:spTgt spid="6"/>
                                        </p:tgtEl>
                                        <p:attrNameLst>
                                          <p:attrName>ppt_w</p:attrName>
                                        </p:attrNameLst>
                                      </p:cBhvr>
                                      <p:tavLst>
                                        <p:tav tm="0">
                                          <p:val>
                                            <p:strVal val="ppt_w"/>
                                          </p:val>
                                        </p:tav>
                                        <p:tav tm="100000">
                                          <p:val>
                                            <p:strVal val="ppt_w+.3"/>
                                          </p:val>
                                        </p:tav>
                                      </p:tavLst>
                                    </p:anim>
                                    <p:anim calcmode="lin" valueType="num">
                                      <p:cBhvr>
                                        <p:cTn id="78" dur="3000"/>
                                        <p:tgtEl>
                                          <p:spTgt spid="6"/>
                                        </p:tgtEl>
                                        <p:attrNameLst>
                                          <p:attrName>ppt_h</p:attrName>
                                        </p:attrNameLst>
                                      </p:cBhvr>
                                      <p:tavLst>
                                        <p:tav tm="0">
                                          <p:val>
                                            <p:strVal val="ppt_h"/>
                                          </p:val>
                                        </p:tav>
                                        <p:tav tm="100000">
                                          <p:val>
                                            <p:strVal val="ppt_h"/>
                                          </p:val>
                                        </p:tav>
                                      </p:tavLst>
                                    </p:anim>
                                    <p:animEffect transition="out" filter="fade">
                                      <p:cBhvr>
                                        <p:cTn id="79" dur="3000"/>
                                        <p:tgtEl>
                                          <p:spTgt spid="6"/>
                                        </p:tgtEl>
                                      </p:cBhvr>
                                    </p:animEffect>
                                    <p:set>
                                      <p:cBhvr>
                                        <p:cTn id="80" dur="1" fill="hold">
                                          <p:stCondLst>
                                            <p:cond delay="2999"/>
                                          </p:stCondLst>
                                        </p:cTn>
                                        <p:tgtEl>
                                          <p:spTgt spid="6"/>
                                        </p:tgtEl>
                                        <p:attrNameLst>
                                          <p:attrName>style.visibility</p:attrName>
                                        </p:attrNameLst>
                                      </p:cBhvr>
                                      <p:to>
                                        <p:strVal val="hidden"/>
                                      </p:to>
                                    </p:set>
                                  </p:childTnLst>
                                </p:cTn>
                              </p:par>
                              <p:par>
                                <p:cTn id="81" presetID="35" presetClass="exit" presetSubtype="0" fill="hold" grpId="0" nodeType="withEffect">
                                  <p:stCondLst>
                                    <p:cond delay="100"/>
                                  </p:stCondLst>
                                  <p:childTnLst>
                                    <p:animEffect transition="out" filter="fade">
                                      <p:cBhvr>
                                        <p:cTn id="82" dur="3000"/>
                                        <p:tgtEl>
                                          <p:spTgt spid="7"/>
                                        </p:tgtEl>
                                      </p:cBhvr>
                                    </p:animEffect>
                                    <p:anim calcmode="lin" valueType="num">
                                      <p:cBhvr>
                                        <p:cTn id="83" dur="3000"/>
                                        <p:tgtEl>
                                          <p:spTgt spid="7"/>
                                        </p:tgtEl>
                                        <p:attrNameLst>
                                          <p:attrName>style.rotation</p:attrName>
                                        </p:attrNameLst>
                                      </p:cBhvr>
                                      <p:tavLst>
                                        <p:tav tm="0">
                                          <p:val>
                                            <p:fltVal val="0"/>
                                          </p:val>
                                        </p:tav>
                                        <p:tav tm="100000">
                                          <p:val>
                                            <p:fltVal val="720"/>
                                          </p:val>
                                        </p:tav>
                                      </p:tavLst>
                                    </p:anim>
                                    <p:anim calcmode="lin" valueType="num">
                                      <p:cBhvr>
                                        <p:cTn id="84" dur="3000"/>
                                        <p:tgtEl>
                                          <p:spTgt spid="7"/>
                                        </p:tgtEl>
                                        <p:attrNameLst>
                                          <p:attrName>ppt_h</p:attrName>
                                        </p:attrNameLst>
                                      </p:cBhvr>
                                      <p:tavLst>
                                        <p:tav tm="0">
                                          <p:val>
                                            <p:strVal val="ppt_h"/>
                                          </p:val>
                                        </p:tav>
                                        <p:tav tm="100000">
                                          <p:val>
                                            <p:fltVal val="0"/>
                                          </p:val>
                                        </p:tav>
                                      </p:tavLst>
                                    </p:anim>
                                    <p:anim calcmode="lin" valueType="num">
                                      <p:cBhvr>
                                        <p:cTn id="85" dur="3000"/>
                                        <p:tgtEl>
                                          <p:spTgt spid="7"/>
                                        </p:tgtEl>
                                        <p:attrNameLst>
                                          <p:attrName>ppt_w</p:attrName>
                                        </p:attrNameLst>
                                      </p:cBhvr>
                                      <p:tavLst>
                                        <p:tav tm="0">
                                          <p:val>
                                            <p:strVal val="ppt_w"/>
                                          </p:val>
                                        </p:tav>
                                        <p:tav tm="100000">
                                          <p:val>
                                            <p:fltVal val="0"/>
                                          </p:val>
                                        </p:tav>
                                      </p:tavLst>
                                    </p:anim>
                                    <p:set>
                                      <p:cBhvr>
                                        <p:cTn id="86" dur="1" fill="hold">
                                          <p:stCondLst>
                                            <p:cond delay="2999"/>
                                          </p:stCondLst>
                                        </p:cTn>
                                        <p:tgtEl>
                                          <p:spTgt spid="7"/>
                                        </p:tgtEl>
                                        <p:attrNameLst>
                                          <p:attrName>style.visibility</p:attrName>
                                        </p:attrNameLst>
                                      </p:cBhvr>
                                      <p:to>
                                        <p:strVal val="hidden"/>
                                      </p:to>
                                    </p:set>
                                  </p:childTnLst>
                                </p:cTn>
                              </p:par>
                              <p:par>
                                <p:cTn id="87" presetID="50" presetClass="exit" presetSubtype="0" repeatCount="indefinite" accel="100000" fill="hold" nodeType="withEffect">
                                  <p:stCondLst>
                                    <p:cond delay="100"/>
                                  </p:stCondLst>
                                  <p:childTnLst>
                                    <p:anim calcmode="lin" valueType="num">
                                      <p:cBhvr>
                                        <p:cTn id="88" dur="3000"/>
                                        <p:tgtEl>
                                          <p:spTgt spid="7"/>
                                        </p:tgtEl>
                                        <p:attrNameLst>
                                          <p:attrName>ppt_w</p:attrName>
                                        </p:attrNameLst>
                                      </p:cBhvr>
                                      <p:tavLst>
                                        <p:tav tm="0">
                                          <p:val>
                                            <p:strVal val="ppt_w"/>
                                          </p:val>
                                        </p:tav>
                                        <p:tav tm="100000">
                                          <p:val>
                                            <p:strVal val="ppt_w+.3"/>
                                          </p:val>
                                        </p:tav>
                                      </p:tavLst>
                                    </p:anim>
                                    <p:anim calcmode="lin" valueType="num">
                                      <p:cBhvr>
                                        <p:cTn id="89" dur="3000"/>
                                        <p:tgtEl>
                                          <p:spTgt spid="7"/>
                                        </p:tgtEl>
                                        <p:attrNameLst>
                                          <p:attrName>ppt_h</p:attrName>
                                        </p:attrNameLst>
                                      </p:cBhvr>
                                      <p:tavLst>
                                        <p:tav tm="0">
                                          <p:val>
                                            <p:strVal val="ppt_h"/>
                                          </p:val>
                                        </p:tav>
                                        <p:tav tm="100000">
                                          <p:val>
                                            <p:strVal val="ppt_h"/>
                                          </p:val>
                                        </p:tav>
                                      </p:tavLst>
                                    </p:anim>
                                    <p:animEffect transition="out" filter="fade">
                                      <p:cBhvr>
                                        <p:cTn id="90" dur="3000"/>
                                        <p:tgtEl>
                                          <p:spTgt spid="7"/>
                                        </p:tgtEl>
                                      </p:cBhvr>
                                    </p:animEffect>
                                    <p:set>
                                      <p:cBhvr>
                                        <p:cTn id="91" dur="1" fill="hold">
                                          <p:stCondLst>
                                            <p:cond delay="2999"/>
                                          </p:stCondLst>
                                        </p:cTn>
                                        <p:tgtEl>
                                          <p:spTgt spid="7"/>
                                        </p:tgtEl>
                                        <p:attrNameLst>
                                          <p:attrName>style.visibility</p:attrName>
                                        </p:attrNameLst>
                                      </p:cBhvr>
                                      <p:to>
                                        <p:strVal val="hidden"/>
                                      </p:to>
                                    </p:set>
                                  </p:childTnLst>
                                </p:cTn>
                              </p:par>
                              <p:par>
                                <p:cTn id="92" presetID="35" presetClass="exit" presetSubtype="0" fill="hold" grpId="0" nodeType="withEffect">
                                  <p:stCondLst>
                                    <p:cond delay="200"/>
                                  </p:stCondLst>
                                  <p:childTnLst>
                                    <p:animEffect transition="out" filter="fade">
                                      <p:cBhvr>
                                        <p:cTn id="93" dur="3000"/>
                                        <p:tgtEl>
                                          <p:spTgt spid="8"/>
                                        </p:tgtEl>
                                      </p:cBhvr>
                                    </p:animEffect>
                                    <p:anim calcmode="lin" valueType="num">
                                      <p:cBhvr>
                                        <p:cTn id="94" dur="3000"/>
                                        <p:tgtEl>
                                          <p:spTgt spid="8"/>
                                        </p:tgtEl>
                                        <p:attrNameLst>
                                          <p:attrName>style.rotation</p:attrName>
                                        </p:attrNameLst>
                                      </p:cBhvr>
                                      <p:tavLst>
                                        <p:tav tm="0">
                                          <p:val>
                                            <p:fltVal val="0"/>
                                          </p:val>
                                        </p:tav>
                                        <p:tav tm="100000">
                                          <p:val>
                                            <p:fltVal val="720"/>
                                          </p:val>
                                        </p:tav>
                                      </p:tavLst>
                                    </p:anim>
                                    <p:anim calcmode="lin" valueType="num">
                                      <p:cBhvr>
                                        <p:cTn id="95" dur="3000"/>
                                        <p:tgtEl>
                                          <p:spTgt spid="8"/>
                                        </p:tgtEl>
                                        <p:attrNameLst>
                                          <p:attrName>ppt_h</p:attrName>
                                        </p:attrNameLst>
                                      </p:cBhvr>
                                      <p:tavLst>
                                        <p:tav tm="0">
                                          <p:val>
                                            <p:strVal val="ppt_h"/>
                                          </p:val>
                                        </p:tav>
                                        <p:tav tm="100000">
                                          <p:val>
                                            <p:fltVal val="0"/>
                                          </p:val>
                                        </p:tav>
                                      </p:tavLst>
                                    </p:anim>
                                    <p:anim calcmode="lin" valueType="num">
                                      <p:cBhvr>
                                        <p:cTn id="96" dur="3000"/>
                                        <p:tgtEl>
                                          <p:spTgt spid="8"/>
                                        </p:tgtEl>
                                        <p:attrNameLst>
                                          <p:attrName>ppt_w</p:attrName>
                                        </p:attrNameLst>
                                      </p:cBhvr>
                                      <p:tavLst>
                                        <p:tav tm="0">
                                          <p:val>
                                            <p:strVal val="ppt_w"/>
                                          </p:val>
                                        </p:tav>
                                        <p:tav tm="100000">
                                          <p:val>
                                            <p:fltVal val="0"/>
                                          </p:val>
                                        </p:tav>
                                      </p:tavLst>
                                    </p:anim>
                                    <p:set>
                                      <p:cBhvr>
                                        <p:cTn id="97" dur="1" fill="hold">
                                          <p:stCondLst>
                                            <p:cond delay="2999"/>
                                          </p:stCondLst>
                                        </p:cTn>
                                        <p:tgtEl>
                                          <p:spTgt spid="8"/>
                                        </p:tgtEl>
                                        <p:attrNameLst>
                                          <p:attrName>style.visibility</p:attrName>
                                        </p:attrNameLst>
                                      </p:cBhvr>
                                      <p:to>
                                        <p:strVal val="hidden"/>
                                      </p:to>
                                    </p:set>
                                  </p:childTnLst>
                                </p:cTn>
                              </p:par>
                              <p:par>
                                <p:cTn id="98" presetID="50" presetClass="exit" presetSubtype="0" repeatCount="indefinite" accel="100000" fill="hold" nodeType="withEffect">
                                  <p:stCondLst>
                                    <p:cond delay="200"/>
                                  </p:stCondLst>
                                  <p:childTnLst>
                                    <p:anim calcmode="lin" valueType="num">
                                      <p:cBhvr>
                                        <p:cTn id="99" dur="3000"/>
                                        <p:tgtEl>
                                          <p:spTgt spid="8"/>
                                        </p:tgtEl>
                                        <p:attrNameLst>
                                          <p:attrName>ppt_w</p:attrName>
                                        </p:attrNameLst>
                                      </p:cBhvr>
                                      <p:tavLst>
                                        <p:tav tm="0">
                                          <p:val>
                                            <p:strVal val="ppt_w"/>
                                          </p:val>
                                        </p:tav>
                                        <p:tav tm="100000">
                                          <p:val>
                                            <p:strVal val="ppt_w+.3"/>
                                          </p:val>
                                        </p:tav>
                                      </p:tavLst>
                                    </p:anim>
                                    <p:anim calcmode="lin" valueType="num">
                                      <p:cBhvr>
                                        <p:cTn id="100" dur="3000"/>
                                        <p:tgtEl>
                                          <p:spTgt spid="8"/>
                                        </p:tgtEl>
                                        <p:attrNameLst>
                                          <p:attrName>ppt_h</p:attrName>
                                        </p:attrNameLst>
                                      </p:cBhvr>
                                      <p:tavLst>
                                        <p:tav tm="0">
                                          <p:val>
                                            <p:strVal val="ppt_h"/>
                                          </p:val>
                                        </p:tav>
                                        <p:tav tm="100000">
                                          <p:val>
                                            <p:strVal val="ppt_h"/>
                                          </p:val>
                                        </p:tav>
                                      </p:tavLst>
                                    </p:anim>
                                    <p:animEffect transition="out" filter="fade">
                                      <p:cBhvr>
                                        <p:cTn id="101" dur="3000"/>
                                        <p:tgtEl>
                                          <p:spTgt spid="8"/>
                                        </p:tgtEl>
                                      </p:cBhvr>
                                    </p:animEffect>
                                    <p:set>
                                      <p:cBhvr>
                                        <p:cTn id="102" dur="1" fill="hold">
                                          <p:stCondLst>
                                            <p:cond delay="2999"/>
                                          </p:stCondLst>
                                        </p:cTn>
                                        <p:tgtEl>
                                          <p:spTgt spid="8"/>
                                        </p:tgtEl>
                                        <p:attrNameLst>
                                          <p:attrName>style.visibility</p:attrName>
                                        </p:attrNameLst>
                                      </p:cBhvr>
                                      <p:to>
                                        <p:strVal val="hidden"/>
                                      </p:to>
                                    </p:set>
                                  </p:childTnLst>
                                </p:cTn>
                              </p:par>
                              <p:par>
                                <p:cTn id="103" presetID="35" presetClass="exit" presetSubtype="0" fill="hold" grpId="0" nodeType="withEffect">
                                  <p:stCondLst>
                                    <p:cond delay="300"/>
                                  </p:stCondLst>
                                  <p:childTnLst>
                                    <p:animEffect transition="out" filter="fade">
                                      <p:cBhvr>
                                        <p:cTn id="104" dur="3000"/>
                                        <p:tgtEl>
                                          <p:spTgt spid="9"/>
                                        </p:tgtEl>
                                      </p:cBhvr>
                                    </p:animEffect>
                                    <p:anim calcmode="lin" valueType="num">
                                      <p:cBhvr>
                                        <p:cTn id="105" dur="3000"/>
                                        <p:tgtEl>
                                          <p:spTgt spid="9"/>
                                        </p:tgtEl>
                                        <p:attrNameLst>
                                          <p:attrName>style.rotation</p:attrName>
                                        </p:attrNameLst>
                                      </p:cBhvr>
                                      <p:tavLst>
                                        <p:tav tm="0">
                                          <p:val>
                                            <p:fltVal val="0"/>
                                          </p:val>
                                        </p:tav>
                                        <p:tav tm="100000">
                                          <p:val>
                                            <p:fltVal val="720"/>
                                          </p:val>
                                        </p:tav>
                                      </p:tavLst>
                                    </p:anim>
                                    <p:anim calcmode="lin" valueType="num">
                                      <p:cBhvr>
                                        <p:cTn id="106" dur="3000"/>
                                        <p:tgtEl>
                                          <p:spTgt spid="9"/>
                                        </p:tgtEl>
                                        <p:attrNameLst>
                                          <p:attrName>ppt_h</p:attrName>
                                        </p:attrNameLst>
                                      </p:cBhvr>
                                      <p:tavLst>
                                        <p:tav tm="0">
                                          <p:val>
                                            <p:strVal val="ppt_h"/>
                                          </p:val>
                                        </p:tav>
                                        <p:tav tm="100000">
                                          <p:val>
                                            <p:fltVal val="0"/>
                                          </p:val>
                                        </p:tav>
                                      </p:tavLst>
                                    </p:anim>
                                    <p:anim calcmode="lin" valueType="num">
                                      <p:cBhvr>
                                        <p:cTn id="107" dur="3000"/>
                                        <p:tgtEl>
                                          <p:spTgt spid="9"/>
                                        </p:tgtEl>
                                        <p:attrNameLst>
                                          <p:attrName>ppt_w</p:attrName>
                                        </p:attrNameLst>
                                      </p:cBhvr>
                                      <p:tavLst>
                                        <p:tav tm="0">
                                          <p:val>
                                            <p:strVal val="ppt_w"/>
                                          </p:val>
                                        </p:tav>
                                        <p:tav tm="100000">
                                          <p:val>
                                            <p:fltVal val="0"/>
                                          </p:val>
                                        </p:tav>
                                      </p:tavLst>
                                    </p:anim>
                                    <p:set>
                                      <p:cBhvr>
                                        <p:cTn id="108" dur="1" fill="hold">
                                          <p:stCondLst>
                                            <p:cond delay="2999"/>
                                          </p:stCondLst>
                                        </p:cTn>
                                        <p:tgtEl>
                                          <p:spTgt spid="9"/>
                                        </p:tgtEl>
                                        <p:attrNameLst>
                                          <p:attrName>style.visibility</p:attrName>
                                        </p:attrNameLst>
                                      </p:cBhvr>
                                      <p:to>
                                        <p:strVal val="hidden"/>
                                      </p:to>
                                    </p:set>
                                  </p:childTnLst>
                                </p:cTn>
                              </p:par>
                              <p:par>
                                <p:cTn id="109" presetID="50" presetClass="exit" presetSubtype="0" repeatCount="indefinite" accel="100000" fill="hold" nodeType="withEffect">
                                  <p:stCondLst>
                                    <p:cond delay="300"/>
                                  </p:stCondLst>
                                  <p:childTnLst>
                                    <p:anim calcmode="lin" valueType="num">
                                      <p:cBhvr>
                                        <p:cTn id="110" dur="3000"/>
                                        <p:tgtEl>
                                          <p:spTgt spid="9"/>
                                        </p:tgtEl>
                                        <p:attrNameLst>
                                          <p:attrName>ppt_w</p:attrName>
                                        </p:attrNameLst>
                                      </p:cBhvr>
                                      <p:tavLst>
                                        <p:tav tm="0">
                                          <p:val>
                                            <p:strVal val="ppt_w"/>
                                          </p:val>
                                        </p:tav>
                                        <p:tav tm="100000">
                                          <p:val>
                                            <p:strVal val="ppt_w+.3"/>
                                          </p:val>
                                        </p:tav>
                                      </p:tavLst>
                                    </p:anim>
                                    <p:anim calcmode="lin" valueType="num">
                                      <p:cBhvr>
                                        <p:cTn id="111" dur="3000"/>
                                        <p:tgtEl>
                                          <p:spTgt spid="9"/>
                                        </p:tgtEl>
                                        <p:attrNameLst>
                                          <p:attrName>ppt_h</p:attrName>
                                        </p:attrNameLst>
                                      </p:cBhvr>
                                      <p:tavLst>
                                        <p:tav tm="0">
                                          <p:val>
                                            <p:strVal val="ppt_h"/>
                                          </p:val>
                                        </p:tav>
                                        <p:tav tm="100000">
                                          <p:val>
                                            <p:strVal val="ppt_h"/>
                                          </p:val>
                                        </p:tav>
                                      </p:tavLst>
                                    </p:anim>
                                    <p:animEffect transition="out" filter="fade">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35" presetClass="exit" presetSubtype="0" fill="hold" grpId="0" nodeType="withEffect">
                                  <p:stCondLst>
                                    <p:cond delay="400"/>
                                  </p:stCondLst>
                                  <p:childTnLst>
                                    <p:animEffect transition="out" filter="fade">
                                      <p:cBhvr>
                                        <p:cTn id="115" dur="3000"/>
                                        <p:tgtEl>
                                          <p:spTgt spid="10"/>
                                        </p:tgtEl>
                                      </p:cBhvr>
                                    </p:animEffect>
                                    <p:anim calcmode="lin" valueType="num">
                                      <p:cBhvr>
                                        <p:cTn id="116" dur="3000"/>
                                        <p:tgtEl>
                                          <p:spTgt spid="10"/>
                                        </p:tgtEl>
                                        <p:attrNameLst>
                                          <p:attrName>style.rotation</p:attrName>
                                        </p:attrNameLst>
                                      </p:cBhvr>
                                      <p:tavLst>
                                        <p:tav tm="0">
                                          <p:val>
                                            <p:fltVal val="0"/>
                                          </p:val>
                                        </p:tav>
                                        <p:tav tm="100000">
                                          <p:val>
                                            <p:fltVal val="72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ppt_w</p:attrName>
                                        </p:attrNameLst>
                                      </p:cBhvr>
                                      <p:tavLst>
                                        <p:tav tm="0">
                                          <p:val>
                                            <p:strVal val="ppt_w"/>
                                          </p:val>
                                        </p:tav>
                                        <p:tav tm="100000">
                                          <p:val>
                                            <p:fltVal val="0"/>
                                          </p:val>
                                        </p:tav>
                                      </p:tavLst>
                                    </p:anim>
                                    <p:set>
                                      <p:cBhvr>
                                        <p:cTn id="119" dur="1" fill="hold">
                                          <p:stCondLst>
                                            <p:cond delay="2999"/>
                                          </p:stCondLst>
                                        </p:cTn>
                                        <p:tgtEl>
                                          <p:spTgt spid="10"/>
                                        </p:tgtEl>
                                        <p:attrNameLst>
                                          <p:attrName>style.visibility</p:attrName>
                                        </p:attrNameLst>
                                      </p:cBhvr>
                                      <p:to>
                                        <p:strVal val="hidden"/>
                                      </p:to>
                                    </p:set>
                                  </p:childTnLst>
                                </p:cTn>
                              </p:par>
                              <p:par>
                                <p:cTn id="120" presetID="50" presetClass="exit" presetSubtype="0" repeatCount="indefinite" accel="100000" fill="hold" nodeType="withEffect">
                                  <p:stCondLst>
                                    <p:cond delay="400"/>
                                  </p:stCondLst>
                                  <p:childTnLst>
                                    <p:anim calcmode="lin" valueType="num">
                                      <p:cBhvr>
                                        <p:cTn id="121" dur="3000"/>
                                        <p:tgtEl>
                                          <p:spTgt spid="10"/>
                                        </p:tgtEl>
                                        <p:attrNameLst>
                                          <p:attrName>ppt_w</p:attrName>
                                        </p:attrNameLst>
                                      </p:cBhvr>
                                      <p:tavLst>
                                        <p:tav tm="0">
                                          <p:val>
                                            <p:strVal val="ppt_w"/>
                                          </p:val>
                                        </p:tav>
                                        <p:tav tm="100000">
                                          <p:val>
                                            <p:strVal val="ppt_w+.3"/>
                                          </p:val>
                                        </p:tav>
                                      </p:tavLst>
                                    </p:anim>
                                    <p:anim calcmode="lin" valueType="num">
                                      <p:cBhvr>
                                        <p:cTn id="122" dur="3000"/>
                                        <p:tgtEl>
                                          <p:spTgt spid="10"/>
                                        </p:tgtEl>
                                        <p:attrNameLst>
                                          <p:attrName>ppt_h</p:attrName>
                                        </p:attrNameLst>
                                      </p:cBhvr>
                                      <p:tavLst>
                                        <p:tav tm="0">
                                          <p:val>
                                            <p:strVal val="ppt_h"/>
                                          </p:val>
                                        </p:tav>
                                        <p:tav tm="100000">
                                          <p:val>
                                            <p:strVal val="ppt_h"/>
                                          </p:val>
                                        </p:tav>
                                      </p:tavLst>
                                    </p:anim>
                                    <p:animEffect transition="out" filter="fade">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35" presetClass="exit" presetSubtype="0" fill="hold" grpId="0" nodeType="withEffect">
                                  <p:stCondLst>
                                    <p:cond delay="500"/>
                                  </p:stCondLst>
                                  <p:childTnLst>
                                    <p:animEffect transition="out" filter="fade">
                                      <p:cBhvr>
                                        <p:cTn id="126" dur="3000"/>
                                        <p:tgtEl>
                                          <p:spTgt spid="11"/>
                                        </p:tgtEl>
                                      </p:cBhvr>
                                    </p:animEffect>
                                    <p:anim calcmode="lin" valueType="num">
                                      <p:cBhvr>
                                        <p:cTn id="127" dur="3000"/>
                                        <p:tgtEl>
                                          <p:spTgt spid="11"/>
                                        </p:tgtEl>
                                        <p:attrNameLst>
                                          <p:attrName>style.rotation</p:attrName>
                                        </p:attrNameLst>
                                      </p:cBhvr>
                                      <p:tavLst>
                                        <p:tav tm="0">
                                          <p:val>
                                            <p:fltVal val="0"/>
                                          </p:val>
                                        </p:tav>
                                        <p:tav tm="100000">
                                          <p:val>
                                            <p:fltVal val="720"/>
                                          </p:val>
                                        </p:tav>
                                      </p:tavLst>
                                    </p:anim>
                                    <p:anim calcmode="lin" valueType="num">
                                      <p:cBhvr>
                                        <p:cTn id="128" dur="3000"/>
                                        <p:tgtEl>
                                          <p:spTgt spid="11"/>
                                        </p:tgtEl>
                                        <p:attrNameLst>
                                          <p:attrName>ppt_h</p:attrName>
                                        </p:attrNameLst>
                                      </p:cBhvr>
                                      <p:tavLst>
                                        <p:tav tm="0">
                                          <p:val>
                                            <p:strVal val="ppt_h"/>
                                          </p:val>
                                        </p:tav>
                                        <p:tav tm="100000">
                                          <p:val>
                                            <p:fltVal val="0"/>
                                          </p:val>
                                        </p:tav>
                                      </p:tavLst>
                                    </p:anim>
                                    <p:anim calcmode="lin" valueType="num">
                                      <p:cBhvr>
                                        <p:cTn id="129" dur="3000"/>
                                        <p:tgtEl>
                                          <p:spTgt spid="11"/>
                                        </p:tgtEl>
                                        <p:attrNameLst>
                                          <p:attrName>ppt_w</p:attrName>
                                        </p:attrNameLst>
                                      </p:cBhvr>
                                      <p:tavLst>
                                        <p:tav tm="0">
                                          <p:val>
                                            <p:strVal val="ppt_w"/>
                                          </p:val>
                                        </p:tav>
                                        <p:tav tm="100000">
                                          <p:val>
                                            <p:fltVal val="0"/>
                                          </p:val>
                                        </p:tav>
                                      </p:tavLst>
                                    </p:anim>
                                    <p:set>
                                      <p:cBhvr>
                                        <p:cTn id="130" dur="1" fill="hold">
                                          <p:stCondLst>
                                            <p:cond delay="2999"/>
                                          </p:stCondLst>
                                        </p:cTn>
                                        <p:tgtEl>
                                          <p:spTgt spid="11"/>
                                        </p:tgtEl>
                                        <p:attrNameLst>
                                          <p:attrName>style.visibility</p:attrName>
                                        </p:attrNameLst>
                                      </p:cBhvr>
                                      <p:to>
                                        <p:strVal val="hidden"/>
                                      </p:to>
                                    </p:set>
                                  </p:childTnLst>
                                </p:cTn>
                              </p:par>
                              <p:par>
                                <p:cTn id="131" presetID="50" presetClass="exit" presetSubtype="0" repeatCount="indefinite" accel="100000" fill="hold" nodeType="withEffect">
                                  <p:stCondLst>
                                    <p:cond delay="500"/>
                                  </p:stCondLst>
                                  <p:childTnLst>
                                    <p:anim calcmode="lin" valueType="num">
                                      <p:cBhvr>
                                        <p:cTn id="132" dur="3000"/>
                                        <p:tgtEl>
                                          <p:spTgt spid="11"/>
                                        </p:tgtEl>
                                        <p:attrNameLst>
                                          <p:attrName>ppt_w</p:attrName>
                                        </p:attrNameLst>
                                      </p:cBhvr>
                                      <p:tavLst>
                                        <p:tav tm="0">
                                          <p:val>
                                            <p:strVal val="ppt_w"/>
                                          </p:val>
                                        </p:tav>
                                        <p:tav tm="100000">
                                          <p:val>
                                            <p:strVal val="ppt_w+.3"/>
                                          </p:val>
                                        </p:tav>
                                      </p:tavLst>
                                    </p:anim>
                                    <p:anim calcmode="lin" valueType="num">
                                      <p:cBhvr>
                                        <p:cTn id="133" dur="3000"/>
                                        <p:tgtEl>
                                          <p:spTgt spid="11"/>
                                        </p:tgtEl>
                                        <p:attrNameLst>
                                          <p:attrName>ppt_h</p:attrName>
                                        </p:attrNameLst>
                                      </p:cBhvr>
                                      <p:tavLst>
                                        <p:tav tm="0">
                                          <p:val>
                                            <p:strVal val="ppt_h"/>
                                          </p:val>
                                        </p:tav>
                                        <p:tav tm="100000">
                                          <p:val>
                                            <p:strVal val="ppt_h"/>
                                          </p:val>
                                        </p:tav>
                                      </p:tavLst>
                                    </p:anim>
                                    <p:animEffect transition="out" filter="fade">
                                      <p:cBhvr>
                                        <p:cTn id="134" dur="3000"/>
                                        <p:tgtEl>
                                          <p:spTgt spid="11"/>
                                        </p:tgtEl>
                                      </p:cBhvr>
                                    </p:animEffect>
                                    <p:set>
                                      <p:cBhvr>
                                        <p:cTn id="135" dur="1" fill="hold">
                                          <p:stCondLst>
                                            <p:cond delay="2999"/>
                                          </p:stCondLst>
                                        </p:cTn>
                                        <p:tgtEl>
                                          <p:spTgt spid="11"/>
                                        </p:tgtEl>
                                        <p:attrNameLst>
                                          <p:attrName>style.visibility</p:attrName>
                                        </p:attrNameLst>
                                      </p:cBhvr>
                                      <p:to>
                                        <p:strVal val="hidden"/>
                                      </p:to>
                                    </p:set>
                                  </p:childTnLst>
                                </p:cTn>
                              </p:par>
                              <p:par>
                                <p:cTn id="136" presetID="35" presetClass="exit" presetSubtype="0" fill="hold" grpId="0" nodeType="withEffect">
                                  <p:stCondLst>
                                    <p:cond delay="600"/>
                                  </p:stCondLst>
                                  <p:childTnLst>
                                    <p:animEffect transition="out" filter="fade">
                                      <p:cBhvr>
                                        <p:cTn id="137" dur="3000"/>
                                        <p:tgtEl>
                                          <p:spTgt spid="12"/>
                                        </p:tgtEl>
                                      </p:cBhvr>
                                    </p:animEffect>
                                    <p:anim calcmode="lin" valueType="num">
                                      <p:cBhvr>
                                        <p:cTn id="138" dur="3000"/>
                                        <p:tgtEl>
                                          <p:spTgt spid="12"/>
                                        </p:tgtEl>
                                        <p:attrNameLst>
                                          <p:attrName>style.rotation</p:attrName>
                                        </p:attrNameLst>
                                      </p:cBhvr>
                                      <p:tavLst>
                                        <p:tav tm="0">
                                          <p:val>
                                            <p:fltVal val="0"/>
                                          </p:val>
                                        </p:tav>
                                        <p:tav tm="100000">
                                          <p:val>
                                            <p:fltVal val="720"/>
                                          </p:val>
                                        </p:tav>
                                      </p:tavLst>
                                    </p:anim>
                                    <p:anim calcmode="lin" valueType="num">
                                      <p:cBhvr>
                                        <p:cTn id="139" dur="3000"/>
                                        <p:tgtEl>
                                          <p:spTgt spid="12"/>
                                        </p:tgtEl>
                                        <p:attrNameLst>
                                          <p:attrName>ppt_h</p:attrName>
                                        </p:attrNameLst>
                                      </p:cBhvr>
                                      <p:tavLst>
                                        <p:tav tm="0">
                                          <p:val>
                                            <p:strVal val="ppt_h"/>
                                          </p:val>
                                        </p:tav>
                                        <p:tav tm="100000">
                                          <p:val>
                                            <p:fltVal val="0"/>
                                          </p:val>
                                        </p:tav>
                                      </p:tavLst>
                                    </p:anim>
                                    <p:anim calcmode="lin" valueType="num">
                                      <p:cBhvr>
                                        <p:cTn id="140" dur="3000"/>
                                        <p:tgtEl>
                                          <p:spTgt spid="12"/>
                                        </p:tgtEl>
                                        <p:attrNameLst>
                                          <p:attrName>ppt_w</p:attrName>
                                        </p:attrNameLst>
                                      </p:cBhvr>
                                      <p:tavLst>
                                        <p:tav tm="0">
                                          <p:val>
                                            <p:strVal val="ppt_w"/>
                                          </p:val>
                                        </p:tav>
                                        <p:tav tm="100000">
                                          <p:val>
                                            <p:fltVal val="0"/>
                                          </p:val>
                                        </p:tav>
                                      </p:tavLst>
                                    </p:anim>
                                    <p:set>
                                      <p:cBhvr>
                                        <p:cTn id="141" dur="1" fill="hold">
                                          <p:stCondLst>
                                            <p:cond delay="2999"/>
                                          </p:stCondLst>
                                        </p:cTn>
                                        <p:tgtEl>
                                          <p:spTgt spid="12"/>
                                        </p:tgtEl>
                                        <p:attrNameLst>
                                          <p:attrName>style.visibility</p:attrName>
                                        </p:attrNameLst>
                                      </p:cBhvr>
                                      <p:to>
                                        <p:strVal val="hidden"/>
                                      </p:to>
                                    </p:set>
                                  </p:childTnLst>
                                </p:cTn>
                              </p:par>
                              <p:par>
                                <p:cTn id="142" presetID="50" presetClass="exit" presetSubtype="0" repeatCount="indefinite" accel="100000" fill="hold" nodeType="withEffect">
                                  <p:stCondLst>
                                    <p:cond delay="600"/>
                                  </p:stCondLst>
                                  <p:childTnLst>
                                    <p:anim calcmode="lin" valueType="num">
                                      <p:cBhvr>
                                        <p:cTn id="143" dur="3000"/>
                                        <p:tgtEl>
                                          <p:spTgt spid="12"/>
                                        </p:tgtEl>
                                        <p:attrNameLst>
                                          <p:attrName>ppt_w</p:attrName>
                                        </p:attrNameLst>
                                      </p:cBhvr>
                                      <p:tavLst>
                                        <p:tav tm="0">
                                          <p:val>
                                            <p:strVal val="ppt_w"/>
                                          </p:val>
                                        </p:tav>
                                        <p:tav tm="100000">
                                          <p:val>
                                            <p:strVal val="ppt_w+.3"/>
                                          </p:val>
                                        </p:tav>
                                      </p:tavLst>
                                    </p:anim>
                                    <p:anim calcmode="lin" valueType="num">
                                      <p:cBhvr>
                                        <p:cTn id="144" dur="3000"/>
                                        <p:tgtEl>
                                          <p:spTgt spid="12"/>
                                        </p:tgtEl>
                                        <p:attrNameLst>
                                          <p:attrName>ppt_h</p:attrName>
                                        </p:attrNameLst>
                                      </p:cBhvr>
                                      <p:tavLst>
                                        <p:tav tm="0">
                                          <p:val>
                                            <p:strVal val="ppt_h"/>
                                          </p:val>
                                        </p:tav>
                                        <p:tav tm="100000">
                                          <p:val>
                                            <p:strVal val="ppt_h"/>
                                          </p:val>
                                        </p:tav>
                                      </p:tavLst>
                                    </p:anim>
                                    <p:animEffect transition="out" filter="fade">
                                      <p:cBhvr>
                                        <p:cTn id="145" dur="3000"/>
                                        <p:tgtEl>
                                          <p:spTgt spid="12"/>
                                        </p:tgtEl>
                                      </p:cBhvr>
                                    </p:animEffect>
                                    <p:set>
                                      <p:cBhvr>
                                        <p:cTn id="146" dur="1" fill="hold">
                                          <p:stCondLst>
                                            <p:cond delay="2999"/>
                                          </p:stCondLst>
                                        </p:cTn>
                                        <p:tgtEl>
                                          <p:spTgt spid="12"/>
                                        </p:tgtEl>
                                        <p:attrNameLst>
                                          <p:attrName>style.visibility</p:attrName>
                                        </p:attrNameLst>
                                      </p:cBhvr>
                                      <p:to>
                                        <p:strVal val="hidden"/>
                                      </p:to>
                                    </p:set>
                                  </p:childTnLst>
                                </p:cTn>
                              </p:par>
                              <p:par>
                                <p:cTn id="147" presetID="35" presetClass="exit" presetSubtype="0" fill="hold" grpId="0" nodeType="withEffect">
                                  <p:stCondLst>
                                    <p:cond delay="700"/>
                                  </p:stCondLst>
                                  <p:childTnLst>
                                    <p:animEffect transition="out" filter="fade">
                                      <p:cBhvr>
                                        <p:cTn id="148" dur="3000"/>
                                        <p:tgtEl>
                                          <p:spTgt spid="13"/>
                                        </p:tgtEl>
                                      </p:cBhvr>
                                    </p:animEffect>
                                    <p:anim calcmode="lin" valueType="num">
                                      <p:cBhvr>
                                        <p:cTn id="149" dur="3000"/>
                                        <p:tgtEl>
                                          <p:spTgt spid="13"/>
                                        </p:tgtEl>
                                        <p:attrNameLst>
                                          <p:attrName>style.rotation</p:attrName>
                                        </p:attrNameLst>
                                      </p:cBhvr>
                                      <p:tavLst>
                                        <p:tav tm="0">
                                          <p:val>
                                            <p:fltVal val="0"/>
                                          </p:val>
                                        </p:tav>
                                        <p:tav tm="100000">
                                          <p:val>
                                            <p:fltVal val="720"/>
                                          </p:val>
                                        </p:tav>
                                      </p:tavLst>
                                    </p:anim>
                                    <p:anim calcmode="lin" valueType="num">
                                      <p:cBhvr>
                                        <p:cTn id="150" dur="3000"/>
                                        <p:tgtEl>
                                          <p:spTgt spid="13"/>
                                        </p:tgtEl>
                                        <p:attrNameLst>
                                          <p:attrName>ppt_h</p:attrName>
                                        </p:attrNameLst>
                                      </p:cBhvr>
                                      <p:tavLst>
                                        <p:tav tm="0">
                                          <p:val>
                                            <p:strVal val="ppt_h"/>
                                          </p:val>
                                        </p:tav>
                                        <p:tav tm="100000">
                                          <p:val>
                                            <p:fltVal val="0"/>
                                          </p:val>
                                        </p:tav>
                                      </p:tavLst>
                                    </p:anim>
                                    <p:anim calcmode="lin" valueType="num">
                                      <p:cBhvr>
                                        <p:cTn id="151" dur="3000"/>
                                        <p:tgtEl>
                                          <p:spTgt spid="13"/>
                                        </p:tgtEl>
                                        <p:attrNameLst>
                                          <p:attrName>ppt_w</p:attrName>
                                        </p:attrNameLst>
                                      </p:cBhvr>
                                      <p:tavLst>
                                        <p:tav tm="0">
                                          <p:val>
                                            <p:strVal val="ppt_w"/>
                                          </p:val>
                                        </p:tav>
                                        <p:tav tm="100000">
                                          <p:val>
                                            <p:fltVal val="0"/>
                                          </p:val>
                                        </p:tav>
                                      </p:tavLst>
                                    </p:anim>
                                    <p:set>
                                      <p:cBhvr>
                                        <p:cTn id="152" dur="1" fill="hold">
                                          <p:stCondLst>
                                            <p:cond delay="2999"/>
                                          </p:stCondLst>
                                        </p:cTn>
                                        <p:tgtEl>
                                          <p:spTgt spid="13"/>
                                        </p:tgtEl>
                                        <p:attrNameLst>
                                          <p:attrName>style.visibility</p:attrName>
                                        </p:attrNameLst>
                                      </p:cBhvr>
                                      <p:to>
                                        <p:strVal val="hidden"/>
                                      </p:to>
                                    </p:set>
                                  </p:childTnLst>
                                </p:cTn>
                              </p:par>
                              <p:par>
                                <p:cTn id="153" presetID="50" presetClass="exit" presetSubtype="0" repeatCount="indefinite" accel="100000" fill="hold" nodeType="withEffect">
                                  <p:stCondLst>
                                    <p:cond delay="700"/>
                                  </p:stCondLst>
                                  <p:childTnLst>
                                    <p:anim calcmode="lin" valueType="num">
                                      <p:cBhvr>
                                        <p:cTn id="154" dur="3000"/>
                                        <p:tgtEl>
                                          <p:spTgt spid="13"/>
                                        </p:tgtEl>
                                        <p:attrNameLst>
                                          <p:attrName>ppt_w</p:attrName>
                                        </p:attrNameLst>
                                      </p:cBhvr>
                                      <p:tavLst>
                                        <p:tav tm="0">
                                          <p:val>
                                            <p:strVal val="ppt_w"/>
                                          </p:val>
                                        </p:tav>
                                        <p:tav tm="100000">
                                          <p:val>
                                            <p:strVal val="ppt_w+.3"/>
                                          </p:val>
                                        </p:tav>
                                      </p:tavLst>
                                    </p:anim>
                                    <p:anim calcmode="lin" valueType="num">
                                      <p:cBhvr>
                                        <p:cTn id="155" dur="3000"/>
                                        <p:tgtEl>
                                          <p:spTgt spid="13"/>
                                        </p:tgtEl>
                                        <p:attrNameLst>
                                          <p:attrName>ppt_h</p:attrName>
                                        </p:attrNameLst>
                                      </p:cBhvr>
                                      <p:tavLst>
                                        <p:tav tm="0">
                                          <p:val>
                                            <p:strVal val="ppt_h"/>
                                          </p:val>
                                        </p:tav>
                                        <p:tav tm="100000">
                                          <p:val>
                                            <p:strVal val="ppt_h"/>
                                          </p:val>
                                        </p:tav>
                                      </p:tavLst>
                                    </p:anim>
                                    <p:animEffect transition="out" filter="fade">
                                      <p:cBhvr>
                                        <p:cTn id="156" dur="3000"/>
                                        <p:tgtEl>
                                          <p:spTgt spid="13"/>
                                        </p:tgtEl>
                                      </p:cBhvr>
                                    </p:animEffect>
                                    <p:set>
                                      <p:cBhvr>
                                        <p:cTn id="157" dur="1" fill="hold">
                                          <p:stCondLst>
                                            <p:cond delay="2999"/>
                                          </p:stCondLst>
                                        </p:cTn>
                                        <p:tgtEl>
                                          <p:spTgt spid="13"/>
                                        </p:tgtEl>
                                        <p:attrNameLst>
                                          <p:attrName>style.visibility</p:attrName>
                                        </p:attrNameLst>
                                      </p:cBhvr>
                                      <p:to>
                                        <p:strVal val="hidden"/>
                                      </p:to>
                                    </p:set>
                                  </p:childTnLst>
                                </p:cTn>
                              </p:par>
                              <p:par>
                                <p:cTn id="158" presetID="6" presetClass="entr" presetSubtype="32" fill="hold" nodeType="withEffect">
                                  <p:stCondLst>
                                    <p:cond delay="700"/>
                                  </p:stCondLst>
                                  <p:childTnLst>
                                    <p:set>
                                      <p:cBhvr>
                                        <p:cTn id="159" dur="1" fill="hold">
                                          <p:stCondLst>
                                            <p:cond delay="0"/>
                                          </p:stCondLst>
                                        </p:cTn>
                                        <p:tgtEl>
                                          <p:spTgt spid="4"/>
                                        </p:tgtEl>
                                        <p:attrNameLst>
                                          <p:attrName>style.visibility</p:attrName>
                                        </p:attrNameLst>
                                      </p:cBhvr>
                                      <p:to>
                                        <p:strVal val="visible"/>
                                      </p:to>
                                    </p:set>
                                    <p:animEffect transition="in" filter="circle(out)">
                                      <p:cBhvr>
                                        <p:cTn id="160" dur="3000"/>
                                        <p:tgtEl>
                                          <p:spTgt spid="4"/>
                                        </p:tgtEl>
                                      </p:cBhvr>
                                    </p:animEffect>
                                  </p:childTnLst>
                                </p:cTn>
                              </p:par>
                              <p:par>
                                <p:cTn id="161" presetID="23" presetClass="entr" presetSubtype="272" fill="hold" nodeType="withEffect">
                                  <p:stCondLst>
                                    <p:cond delay="700"/>
                                  </p:stCondLst>
                                  <p:childTnLst>
                                    <p:set>
                                      <p:cBhvr>
                                        <p:cTn id="162" dur="1" fill="hold">
                                          <p:stCondLst>
                                            <p:cond delay="0"/>
                                          </p:stCondLst>
                                        </p:cTn>
                                        <p:tgtEl>
                                          <p:spTgt spid="4"/>
                                        </p:tgtEl>
                                        <p:attrNameLst>
                                          <p:attrName>style.visibility</p:attrName>
                                        </p:attrNameLst>
                                      </p:cBhvr>
                                      <p:to>
                                        <p:strVal val="visible"/>
                                      </p:to>
                                    </p:set>
                                    <p:anim calcmode="lin" valueType="num">
                                      <p:cBhvr>
                                        <p:cTn id="163" dur="3000" fill="hold"/>
                                        <p:tgtEl>
                                          <p:spTgt spid="4"/>
                                        </p:tgtEl>
                                        <p:attrNameLst>
                                          <p:attrName>ppt_w</p:attrName>
                                        </p:attrNameLst>
                                      </p:cBhvr>
                                      <p:tavLst>
                                        <p:tav tm="0">
                                          <p:val>
                                            <p:strVal val="2/3*#ppt_w"/>
                                          </p:val>
                                        </p:tav>
                                        <p:tav tm="100000">
                                          <p:val>
                                            <p:strVal val="#ppt_w"/>
                                          </p:val>
                                        </p:tav>
                                      </p:tavLst>
                                    </p:anim>
                                    <p:anim calcmode="lin" valueType="num">
                                      <p:cBhvr>
                                        <p:cTn id="164" dur="3000" fill="hold"/>
                                        <p:tgtEl>
                                          <p:spTgt spid="4"/>
                                        </p:tgtEl>
                                        <p:attrNameLst>
                                          <p:attrName>ppt_h</p:attrName>
                                        </p:attrNameLst>
                                      </p:cBhvr>
                                      <p:tavLst>
                                        <p:tav tm="0">
                                          <p:val>
                                            <p:strVal val="2/3*#ppt_h"/>
                                          </p:val>
                                        </p:tav>
                                        <p:tav tm="100000">
                                          <p:val>
                                            <p:strVal val="#ppt_h"/>
                                          </p:val>
                                        </p:tav>
                                      </p:tavLst>
                                    </p:anim>
                                  </p:childTnLst>
                                </p:cTn>
                              </p:par>
                            </p:childTnLst>
                          </p:cTn>
                        </p:par>
                        <p:par>
                          <p:cTn id="165" fill="hold">
                            <p:stCondLst>
                              <p:cond delay="6500"/>
                            </p:stCondLst>
                            <p:childTnLst>
                              <p:par>
                                <p:cTn id="166" presetID="40" presetClass="entr" presetSubtype="0" fill="hold" grpId="0" nodeType="afterEffect">
                                  <p:stCondLst>
                                    <p:cond delay="0"/>
                                  </p:stCondLst>
                                  <p:iterate type="lt">
                                    <p:tmPct val="10000"/>
                                  </p:iterate>
                                  <p:childTnLst>
                                    <p:set>
                                      <p:cBhvr>
                                        <p:cTn id="167" dur="1" fill="hold">
                                          <p:stCondLst>
                                            <p:cond delay="0"/>
                                          </p:stCondLst>
                                        </p:cTn>
                                        <p:tgtEl>
                                          <p:spTgt spid="16"/>
                                        </p:tgtEl>
                                        <p:attrNameLst>
                                          <p:attrName>style.visibility</p:attrName>
                                        </p:attrNameLst>
                                      </p:cBhvr>
                                      <p:to>
                                        <p:strVal val="visible"/>
                                      </p:to>
                                    </p:set>
                                    <p:animEffect transition="in" filter="fade">
                                      <p:cBhvr>
                                        <p:cTn id="168" dur="1000"/>
                                        <p:tgtEl>
                                          <p:spTgt spid="16"/>
                                        </p:tgtEl>
                                      </p:cBhvr>
                                    </p:animEffect>
                                    <p:anim calcmode="lin" valueType="num">
                                      <p:cBhvr>
                                        <p:cTn id="169" dur="1000" fill="hold"/>
                                        <p:tgtEl>
                                          <p:spTgt spid="16"/>
                                        </p:tgtEl>
                                        <p:attrNameLst>
                                          <p:attrName>ppt_x</p:attrName>
                                        </p:attrNameLst>
                                      </p:cBhvr>
                                      <p:tavLst>
                                        <p:tav tm="0">
                                          <p:val>
                                            <p:strVal val="#ppt_x-.1"/>
                                          </p:val>
                                        </p:tav>
                                        <p:tav tm="100000">
                                          <p:val>
                                            <p:strVal val="#ppt_x"/>
                                          </p:val>
                                        </p:tav>
                                      </p:tavLst>
                                    </p:anim>
                                    <p:anim calcmode="lin" valueType="num">
                                      <p:cBhvr>
                                        <p:cTn id="17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13 Rombo"/>
          <p:cNvSpPr/>
          <p:nvPr/>
        </p:nvSpPr>
        <p:spPr>
          <a:xfrm rot="16200000">
            <a:off x="83344" y="1321594"/>
            <a:ext cx="1547813" cy="1285875"/>
          </a:xfrm>
          <a:prstGeom prst="diamond">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ombo"/>
          <p:cNvSpPr/>
          <p:nvPr/>
        </p:nvSpPr>
        <p:spPr>
          <a:xfrm rot="16200000">
            <a:off x="1297781" y="1321594"/>
            <a:ext cx="1547813" cy="1285875"/>
          </a:xfrm>
          <a:prstGeom prst="diamond">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ombo"/>
          <p:cNvSpPr/>
          <p:nvPr/>
        </p:nvSpPr>
        <p:spPr>
          <a:xfrm rot="16200000">
            <a:off x="2512219" y="1321594"/>
            <a:ext cx="1547813" cy="1285875"/>
          </a:xfrm>
          <a:prstGeom prst="diamond">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ombo"/>
          <p:cNvSpPr/>
          <p:nvPr/>
        </p:nvSpPr>
        <p:spPr>
          <a:xfrm rot="16200000">
            <a:off x="3798094" y="1321594"/>
            <a:ext cx="1547813" cy="1285875"/>
          </a:xfrm>
          <a:prstGeom prst="diamond">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Rombo"/>
          <p:cNvSpPr/>
          <p:nvPr/>
        </p:nvSpPr>
        <p:spPr>
          <a:xfrm rot="16200000">
            <a:off x="5012531" y="1321594"/>
            <a:ext cx="1547813" cy="1285875"/>
          </a:xfrm>
          <a:prstGeom prst="diamond">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Rombo"/>
          <p:cNvSpPr/>
          <p:nvPr/>
        </p:nvSpPr>
        <p:spPr>
          <a:xfrm rot="16200000">
            <a:off x="6226969" y="1321594"/>
            <a:ext cx="1547813" cy="1285875"/>
          </a:xfrm>
          <a:prstGeom prst="diamond">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Rombo"/>
          <p:cNvSpPr/>
          <p:nvPr/>
        </p:nvSpPr>
        <p:spPr>
          <a:xfrm rot="16200000">
            <a:off x="7441406" y="1321594"/>
            <a:ext cx="1547813" cy="1285875"/>
          </a:xfrm>
          <a:prstGeom prst="diamond">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Rombo"/>
          <p:cNvSpPr/>
          <p:nvPr/>
        </p:nvSpPr>
        <p:spPr>
          <a:xfrm rot="16200000">
            <a:off x="83345" y="2869406"/>
            <a:ext cx="1547812" cy="1285875"/>
          </a:xfrm>
          <a:prstGeom prst="diamond">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Rombo"/>
          <p:cNvSpPr/>
          <p:nvPr/>
        </p:nvSpPr>
        <p:spPr>
          <a:xfrm rot="16200000">
            <a:off x="1297782" y="2869406"/>
            <a:ext cx="1547812" cy="1285875"/>
          </a:xfrm>
          <a:prstGeom prst="diamond">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Rombo"/>
          <p:cNvSpPr/>
          <p:nvPr/>
        </p:nvSpPr>
        <p:spPr>
          <a:xfrm rot="16200000">
            <a:off x="2512220" y="2869406"/>
            <a:ext cx="1547812" cy="1285875"/>
          </a:xfrm>
          <a:prstGeom prst="diamond">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Rombo"/>
          <p:cNvSpPr/>
          <p:nvPr/>
        </p:nvSpPr>
        <p:spPr>
          <a:xfrm rot="16200000">
            <a:off x="3798095" y="2869406"/>
            <a:ext cx="1547812" cy="1285875"/>
          </a:xfrm>
          <a:prstGeom prst="diamond">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Rombo"/>
          <p:cNvSpPr/>
          <p:nvPr/>
        </p:nvSpPr>
        <p:spPr>
          <a:xfrm rot="16200000">
            <a:off x="5012532" y="2869406"/>
            <a:ext cx="1547812" cy="1285875"/>
          </a:xfrm>
          <a:prstGeom prst="diamond">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6" name="25 Rombo"/>
          <p:cNvSpPr/>
          <p:nvPr/>
        </p:nvSpPr>
        <p:spPr>
          <a:xfrm rot="16200000">
            <a:off x="6226970" y="2869406"/>
            <a:ext cx="1547812" cy="1285875"/>
          </a:xfrm>
          <a:prstGeom prst="diamond">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7" name="26 Rombo"/>
          <p:cNvSpPr/>
          <p:nvPr/>
        </p:nvSpPr>
        <p:spPr>
          <a:xfrm rot="16200000">
            <a:off x="7441407" y="2869406"/>
            <a:ext cx="1547812" cy="1285875"/>
          </a:xfrm>
          <a:prstGeom prst="diamond">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8" name="27 CuadroTexto"/>
          <p:cNvSpPr txBox="1"/>
          <p:nvPr/>
        </p:nvSpPr>
        <p:spPr>
          <a:xfrm>
            <a:off x="251520"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Quizás sea uno de los miradores desde dónde se divisa el más representativo paisaje </a:t>
            </a:r>
            <a:r>
              <a:rPr lang="es-ES" i="1" dirty="0" err="1" smtClean="0">
                <a:effectLst>
                  <a:glow rad="101600">
                    <a:srgbClr val="C00000">
                      <a:alpha val="60000"/>
                    </a:srgbClr>
                  </a:glow>
                  <a:outerShdw blurRad="38100" dist="38100" dir="2700000" algn="tl">
                    <a:srgbClr val="000000">
                      <a:alpha val="43137"/>
                    </a:srgbClr>
                  </a:outerShdw>
                </a:effectLst>
              </a:rPr>
              <a:t>monegrino</a:t>
            </a:r>
            <a:r>
              <a:rPr lang="es-ES" i="1" dirty="0" smtClean="0">
                <a:effectLst>
                  <a:glow rad="101600">
                    <a:srgbClr val="C00000">
                      <a:alpha val="60000"/>
                    </a:srgbClr>
                  </a:glow>
                  <a:outerShdw blurRad="38100" dist="38100" dir="2700000" algn="tl">
                    <a:srgbClr val="000000">
                      <a:alpha val="43137"/>
                    </a:srgbClr>
                  </a:outerShdw>
                </a:effectLst>
              </a:rPr>
              <a:t>, barrancos, laderas desnudas y </a:t>
            </a:r>
            <a:r>
              <a:rPr lang="es-ES" i="1" dirty="0" smtClean="0">
                <a:effectLst>
                  <a:glow rad="101600">
                    <a:srgbClr val="C00000">
                      <a:alpha val="60000"/>
                    </a:srgbClr>
                  </a:glow>
                  <a:outerShdw blurRad="38100" dist="38100" dir="2700000" algn="tl">
                    <a:srgbClr val="000000">
                      <a:alpha val="43137"/>
                    </a:srgbClr>
                  </a:outerShdw>
                </a:effectLst>
              </a:rPr>
              <a:t>valles </a:t>
            </a:r>
            <a:r>
              <a:rPr lang="es-ES" i="1" dirty="0" smtClean="0">
                <a:effectLst>
                  <a:glow rad="101600">
                    <a:srgbClr val="C00000">
                      <a:alpha val="60000"/>
                    </a:srgbClr>
                  </a:glow>
                  <a:outerShdw blurRad="38100" dist="38100" dir="2700000" algn="tl">
                    <a:srgbClr val="000000">
                      <a:alpha val="43137"/>
                    </a:srgbClr>
                  </a:outerShdw>
                </a:effectLst>
              </a:rPr>
              <a:t>que van desembocando en un mar de estepa es lo que disfrutaremos desde aquí.</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prism/>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0-#ppt_w/2"/>
                                          </p:val>
                                        </p:tav>
                                        <p:tav tm="100000">
                                          <p:val>
                                            <p:strVal val="#ppt_x"/>
                                          </p:val>
                                        </p:tav>
                                      </p:tavLst>
                                    </p:anim>
                                    <p:anim calcmode="lin" valueType="num">
                                      <p:cBhvr additive="base">
                                        <p:cTn id="8" dur="3000" fill="hold"/>
                                        <p:tgtEl>
                                          <p:spTgt spid="14"/>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3000" fill="hold"/>
                                        <p:tgtEl>
                                          <p:spTgt spid="15"/>
                                        </p:tgtEl>
                                        <p:attrNameLst>
                                          <p:attrName>ppt_x</p:attrName>
                                        </p:attrNameLst>
                                      </p:cBhvr>
                                      <p:tavLst>
                                        <p:tav tm="0">
                                          <p:val>
                                            <p:strVal val="0-#ppt_w/2"/>
                                          </p:val>
                                        </p:tav>
                                        <p:tav tm="100000">
                                          <p:val>
                                            <p:strVal val="#ppt_x"/>
                                          </p:val>
                                        </p:tav>
                                      </p:tavLst>
                                    </p:anim>
                                    <p:anim calcmode="lin" valueType="num">
                                      <p:cBhvr additive="base">
                                        <p:cTn id="12" dur="3000" fill="hold"/>
                                        <p:tgtEl>
                                          <p:spTgt spid="15"/>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3000" fill="hold"/>
                                        <p:tgtEl>
                                          <p:spTgt spid="16"/>
                                        </p:tgtEl>
                                        <p:attrNameLst>
                                          <p:attrName>ppt_x</p:attrName>
                                        </p:attrNameLst>
                                      </p:cBhvr>
                                      <p:tavLst>
                                        <p:tav tm="0">
                                          <p:val>
                                            <p:strVal val="0-#ppt_w/2"/>
                                          </p:val>
                                        </p:tav>
                                        <p:tav tm="100000">
                                          <p:val>
                                            <p:strVal val="#ppt_x"/>
                                          </p:val>
                                        </p:tav>
                                      </p:tavLst>
                                    </p:anim>
                                    <p:anim calcmode="lin" valueType="num">
                                      <p:cBhvr additive="base">
                                        <p:cTn id="16" dur="3000" fill="hold"/>
                                        <p:tgtEl>
                                          <p:spTgt spid="16"/>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3000" fill="hold"/>
                                        <p:tgtEl>
                                          <p:spTgt spid="17"/>
                                        </p:tgtEl>
                                        <p:attrNameLst>
                                          <p:attrName>ppt_x</p:attrName>
                                        </p:attrNameLst>
                                      </p:cBhvr>
                                      <p:tavLst>
                                        <p:tav tm="0">
                                          <p:val>
                                            <p:strVal val="0-#ppt_w/2"/>
                                          </p:val>
                                        </p:tav>
                                        <p:tav tm="100000">
                                          <p:val>
                                            <p:strVal val="#ppt_x"/>
                                          </p:val>
                                        </p:tav>
                                      </p:tavLst>
                                    </p:anim>
                                    <p:anim calcmode="lin" valueType="num">
                                      <p:cBhvr additive="base">
                                        <p:cTn id="20" dur="3000" fill="hold"/>
                                        <p:tgtEl>
                                          <p:spTgt spid="17"/>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3000" fill="hold"/>
                                        <p:tgtEl>
                                          <p:spTgt spid="18"/>
                                        </p:tgtEl>
                                        <p:attrNameLst>
                                          <p:attrName>ppt_x</p:attrName>
                                        </p:attrNameLst>
                                      </p:cBhvr>
                                      <p:tavLst>
                                        <p:tav tm="0">
                                          <p:val>
                                            <p:strVal val="0-#ppt_w/2"/>
                                          </p:val>
                                        </p:tav>
                                        <p:tav tm="100000">
                                          <p:val>
                                            <p:strVal val="#ppt_x"/>
                                          </p:val>
                                        </p:tav>
                                      </p:tavLst>
                                    </p:anim>
                                    <p:anim calcmode="lin" valueType="num">
                                      <p:cBhvr additive="base">
                                        <p:cTn id="24" dur="3000" fill="hold"/>
                                        <p:tgtEl>
                                          <p:spTgt spid="18"/>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3000" fill="hold"/>
                                        <p:tgtEl>
                                          <p:spTgt spid="19"/>
                                        </p:tgtEl>
                                        <p:attrNameLst>
                                          <p:attrName>ppt_x</p:attrName>
                                        </p:attrNameLst>
                                      </p:cBhvr>
                                      <p:tavLst>
                                        <p:tav tm="0">
                                          <p:val>
                                            <p:strVal val="0-#ppt_w/2"/>
                                          </p:val>
                                        </p:tav>
                                        <p:tav tm="100000">
                                          <p:val>
                                            <p:strVal val="#ppt_x"/>
                                          </p:val>
                                        </p:tav>
                                      </p:tavLst>
                                    </p:anim>
                                    <p:anim calcmode="lin" valueType="num">
                                      <p:cBhvr additive="base">
                                        <p:cTn id="28" dur="3000" fill="hold"/>
                                        <p:tgtEl>
                                          <p:spTgt spid="19"/>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3000" fill="hold"/>
                                        <p:tgtEl>
                                          <p:spTgt spid="20"/>
                                        </p:tgtEl>
                                        <p:attrNameLst>
                                          <p:attrName>ppt_x</p:attrName>
                                        </p:attrNameLst>
                                      </p:cBhvr>
                                      <p:tavLst>
                                        <p:tav tm="0">
                                          <p:val>
                                            <p:strVal val="0-#ppt_w/2"/>
                                          </p:val>
                                        </p:tav>
                                        <p:tav tm="100000">
                                          <p:val>
                                            <p:strVal val="#ppt_x"/>
                                          </p:val>
                                        </p:tav>
                                      </p:tavLst>
                                    </p:anim>
                                    <p:anim calcmode="lin" valueType="num">
                                      <p:cBhvr additive="base">
                                        <p:cTn id="32" dur="3000" fill="hold"/>
                                        <p:tgtEl>
                                          <p:spTgt spid="20"/>
                                        </p:tgtEl>
                                        <p:attrNameLst>
                                          <p:attrName>ppt_y</p:attrName>
                                        </p:attrNameLst>
                                      </p:cBhvr>
                                      <p:tavLst>
                                        <p:tav tm="0">
                                          <p:val>
                                            <p:strVal val="0-#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3000" fill="hold"/>
                                        <p:tgtEl>
                                          <p:spTgt spid="21"/>
                                        </p:tgtEl>
                                        <p:attrNameLst>
                                          <p:attrName>ppt_x</p:attrName>
                                        </p:attrNameLst>
                                      </p:cBhvr>
                                      <p:tavLst>
                                        <p:tav tm="0">
                                          <p:val>
                                            <p:strVal val="1+#ppt_w/2"/>
                                          </p:val>
                                        </p:tav>
                                        <p:tav tm="100000">
                                          <p:val>
                                            <p:strVal val="#ppt_x"/>
                                          </p:val>
                                        </p:tav>
                                      </p:tavLst>
                                    </p:anim>
                                    <p:anim calcmode="lin" valueType="num">
                                      <p:cBhvr additive="base">
                                        <p:cTn id="36" dur="3000" fill="hold"/>
                                        <p:tgtEl>
                                          <p:spTgt spid="21"/>
                                        </p:tgtEl>
                                        <p:attrNameLst>
                                          <p:attrName>ppt_y</p:attrName>
                                        </p:attrNameLst>
                                      </p:cBhvr>
                                      <p:tavLst>
                                        <p:tav tm="0">
                                          <p:val>
                                            <p:strVal val="1+#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3000" fill="hold"/>
                                        <p:tgtEl>
                                          <p:spTgt spid="22"/>
                                        </p:tgtEl>
                                        <p:attrNameLst>
                                          <p:attrName>ppt_x</p:attrName>
                                        </p:attrNameLst>
                                      </p:cBhvr>
                                      <p:tavLst>
                                        <p:tav tm="0">
                                          <p:val>
                                            <p:strVal val="1+#ppt_w/2"/>
                                          </p:val>
                                        </p:tav>
                                        <p:tav tm="100000">
                                          <p:val>
                                            <p:strVal val="#ppt_x"/>
                                          </p:val>
                                        </p:tav>
                                      </p:tavLst>
                                    </p:anim>
                                    <p:anim calcmode="lin" valueType="num">
                                      <p:cBhvr additive="base">
                                        <p:cTn id="40" dur="3000" fill="hold"/>
                                        <p:tgtEl>
                                          <p:spTgt spid="22"/>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3000" fill="hold"/>
                                        <p:tgtEl>
                                          <p:spTgt spid="23"/>
                                        </p:tgtEl>
                                        <p:attrNameLst>
                                          <p:attrName>ppt_x</p:attrName>
                                        </p:attrNameLst>
                                      </p:cBhvr>
                                      <p:tavLst>
                                        <p:tav tm="0">
                                          <p:val>
                                            <p:strVal val="1+#ppt_w/2"/>
                                          </p:val>
                                        </p:tav>
                                        <p:tav tm="100000">
                                          <p:val>
                                            <p:strVal val="#ppt_x"/>
                                          </p:val>
                                        </p:tav>
                                      </p:tavLst>
                                    </p:anim>
                                    <p:anim calcmode="lin" valueType="num">
                                      <p:cBhvr additive="base">
                                        <p:cTn id="44" dur="3000" fill="hold"/>
                                        <p:tgtEl>
                                          <p:spTgt spid="23"/>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3000" fill="hold"/>
                                        <p:tgtEl>
                                          <p:spTgt spid="24"/>
                                        </p:tgtEl>
                                        <p:attrNameLst>
                                          <p:attrName>ppt_x</p:attrName>
                                        </p:attrNameLst>
                                      </p:cBhvr>
                                      <p:tavLst>
                                        <p:tav tm="0">
                                          <p:val>
                                            <p:strVal val="1+#ppt_w/2"/>
                                          </p:val>
                                        </p:tav>
                                        <p:tav tm="100000">
                                          <p:val>
                                            <p:strVal val="#ppt_x"/>
                                          </p:val>
                                        </p:tav>
                                      </p:tavLst>
                                    </p:anim>
                                    <p:anim calcmode="lin" valueType="num">
                                      <p:cBhvr additive="base">
                                        <p:cTn id="48" dur="3000" fill="hold"/>
                                        <p:tgtEl>
                                          <p:spTgt spid="24"/>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additive="base">
                                        <p:cTn id="51" dur="3000" fill="hold"/>
                                        <p:tgtEl>
                                          <p:spTgt spid="25"/>
                                        </p:tgtEl>
                                        <p:attrNameLst>
                                          <p:attrName>ppt_x</p:attrName>
                                        </p:attrNameLst>
                                      </p:cBhvr>
                                      <p:tavLst>
                                        <p:tav tm="0">
                                          <p:val>
                                            <p:strVal val="1+#ppt_w/2"/>
                                          </p:val>
                                        </p:tav>
                                        <p:tav tm="100000">
                                          <p:val>
                                            <p:strVal val="#ppt_x"/>
                                          </p:val>
                                        </p:tav>
                                      </p:tavLst>
                                    </p:anim>
                                    <p:anim calcmode="lin" valueType="num">
                                      <p:cBhvr additive="base">
                                        <p:cTn id="52" dur="3000" fill="hold"/>
                                        <p:tgtEl>
                                          <p:spTgt spid="25"/>
                                        </p:tgtEl>
                                        <p:attrNameLst>
                                          <p:attrName>ppt_y</p:attrName>
                                        </p:attrNameLst>
                                      </p:cBhvr>
                                      <p:tavLst>
                                        <p:tav tm="0">
                                          <p:val>
                                            <p:strVal val="1+#ppt_h/2"/>
                                          </p:val>
                                        </p:tav>
                                        <p:tav tm="100000">
                                          <p:val>
                                            <p:strVal val="#ppt_y"/>
                                          </p:val>
                                        </p:tav>
                                      </p:tavLst>
                                    </p:anim>
                                  </p:childTnLst>
                                </p:cTn>
                              </p:par>
                              <p:par>
                                <p:cTn id="53" presetID="2" presetClass="entr" presetSubtype="6" fill="hold" nodeType="with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3000" fill="hold"/>
                                        <p:tgtEl>
                                          <p:spTgt spid="26"/>
                                        </p:tgtEl>
                                        <p:attrNameLst>
                                          <p:attrName>ppt_x</p:attrName>
                                        </p:attrNameLst>
                                      </p:cBhvr>
                                      <p:tavLst>
                                        <p:tav tm="0">
                                          <p:val>
                                            <p:strVal val="1+#ppt_w/2"/>
                                          </p:val>
                                        </p:tav>
                                        <p:tav tm="100000">
                                          <p:val>
                                            <p:strVal val="#ppt_x"/>
                                          </p:val>
                                        </p:tav>
                                      </p:tavLst>
                                    </p:anim>
                                    <p:anim calcmode="lin" valueType="num">
                                      <p:cBhvr additive="base">
                                        <p:cTn id="56" dur="3000" fill="hold"/>
                                        <p:tgtEl>
                                          <p:spTgt spid="26"/>
                                        </p:tgtEl>
                                        <p:attrNameLst>
                                          <p:attrName>ppt_y</p:attrName>
                                        </p:attrNameLst>
                                      </p:cBhvr>
                                      <p:tavLst>
                                        <p:tav tm="0">
                                          <p:val>
                                            <p:strVal val="1+#ppt_h/2"/>
                                          </p:val>
                                        </p:tav>
                                        <p:tav tm="100000">
                                          <p:val>
                                            <p:strVal val="#ppt_y"/>
                                          </p:val>
                                        </p:tav>
                                      </p:tavLst>
                                    </p:anim>
                                  </p:childTnLst>
                                </p:cTn>
                              </p:par>
                              <p:par>
                                <p:cTn id="57" presetID="2" presetClass="entr" presetSubtype="6" fill="hold" nodeType="with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3000" fill="hold"/>
                                        <p:tgtEl>
                                          <p:spTgt spid="27"/>
                                        </p:tgtEl>
                                        <p:attrNameLst>
                                          <p:attrName>ppt_x</p:attrName>
                                        </p:attrNameLst>
                                      </p:cBhvr>
                                      <p:tavLst>
                                        <p:tav tm="0">
                                          <p:val>
                                            <p:strVal val="1+#ppt_w/2"/>
                                          </p:val>
                                        </p:tav>
                                        <p:tav tm="100000">
                                          <p:val>
                                            <p:strVal val="#ppt_x"/>
                                          </p:val>
                                        </p:tav>
                                      </p:tavLst>
                                    </p:anim>
                                    <p:anim calcmode="lin" valueType="num">
                                      <p:cBhvr additive="base">
                                        <p:cTn id="60" dur="3000" fill="hold"/>
                                        <p:tgtEl>
                                          <p:spTgt spid="27"/>
                                        </p:tgtEl>
                                        <p:attrNameLst>
                                          <p:attrName>ppt_y</p:attrName>
                                        </p:attrNameLst>
                                      </p:cBhvr>
                                      <p:tavLst>
                                        <p:tav tm="0">
                                          <p:val>
                                            <p:strVal val="1+#ppt_h/2"/>
                                          </p:val>
                                        </p:tav>
                                        <p:tav tm="100000">
                                          <p:val>
                                            <p:strVal val="#ppt_y"/>
                                          </p:val>
                                        </p:tav>
                                      </p:tavLst>
                                    </p:anim>
                                  </p:childTnLst>
                                </p:cTn>
                              </p:par>
                              <p:par>
                                <p:cTn id="61" presetID="2" presetClass="entr" presetSubtype="3"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3000" fill="hold"/>
                                        <p:tgtEl>
                                          <p:spTgt spid="14"/>
                                        </p:tgtEl>
                                        <p:attrNameLst>
                                          <p:attrName>ppt_x</p:attrName>
                                        </p:attrNameLst>
                                      </p:cBhvr>
                                      <p:tavLst>
                                        <p:tav tm="0">
                                          <p:val>
                                            <p:strVal val="1+#ppt_w/2"/>
                                          </p:val>
                                        </p:tav>
                                        <p:tav tm="100000">
                                          <p:val>
                                            <p:strVal val="#ppt_x"/>
                                          </p:val>
                                        </p:tav>
                                      </p:tavLst>
                                    </p:anim>
                                    <p:anim calcmode="lin" valueType="num">
                                      <p:cBhvr additive="base">
                                        <p:cTn id="64" dur="3000" fill="hold"/>
                                        <p:tgtEl>
                                          <p:spTgt spid="14"/>
                                        </p:tgtEl>
                                        <p:attrNameLst>
                                          <p:attrName>ppt_y</p:attrName>
                                        </p:attrNameLst>
                                      </p:cBhvr>
                                      <p:tavLst>
                                        <p:tav tm="0">
                                          <p:val>
                                            <p:strVal val="0-#ppt_h/2"/>
                                          </p:val>
                                        </p:tav>
                                        <p:tav tm="100000">
                                          <p:val>
                                            <p:strVal val="#ppt_y"/>
                                          </p:val>
                                        </p:tav>
                                      </p:tavLst>
                                    </p:anim>
                                  </p:childTnLst>
                                </p:cTn>
                              </p:par>
                              <p:par>
                                <p:cTn id="65" presetID="2" presetClass="entr" presetSubtype="3" fill="hold"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additive="base">
                                        <p:cTn id="67" dur="3000" fill="hold"/>
                                        <p:tgtEl>
                                          <p:spTgt spid="15"/>
                                        </p:tgtEl>
                                        <p:attrNameLst>
                                          <p:attrName>ppt_x</p:attrName>
                                        </p:attrNameLst>
                                      </p:cBhvr>
                                      <p:tavLst>
                                        <p:tav tm="0">
                                          <p:val>
                                            <p:strVal val="1+#ppt_w/2"/>
                                          </p:val>
                                        </p:tav>
                                        <p:tav tm="100000">
                                          <p:val>
                                            <p:strVal val="#ppt_x"/>
                                          </p:val>
                                        </p:tav>
                                      </p:tavLst>
                                    </p:anim>
                                    <p:anim calcmode="lin" valueType="num">
                                      <p:cBhvr additive="base">
                                        <p:cTn id="68" dur="3000" fill="hold"/>
                                        <p:tgtEl>
                                          <p:spTgt spid="15"/>
                                        </p:tgtEl>
                                        <p:attrNameLst>
                                          <p:attrName>ppt_y</p:attrName>
                                        </p:attrNameLst>
                                      </p:cBhvr>
                                      <p:tavLst>
                                        <p:tav tm="0">
                                          <p:val>
                                            <p:strVal val="0-#ppt_h/2"/>
                                          </p:val>
                                        </p:tav>
                                        <p:tav tm="100000">
                                          <p:val>
                                            <p:strVal val="#ppt_y"/>
                                          </p:val>
                                        </p:tav>
                                      </p:tavLst>
                                    </p:anim>
                                  </p:childTnLst>
                                </p:cTn>
                              </p:par>
                              <p:par>
                                <p:cTn id="69" presetID="2" presetClass="entr" presetSubtype="3"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3000" fill="hold"/>
                                        <p:tgtEl>
                                          <p:spTgt spid="16"/>
                                        </p:tgtEl>
                                        <p:attrNameLst>
                                          <p:attrName>ppt_x</p:attrName>
                                        </p:attrNameLst>
                                      </p:cBhvr>
                                      <p:tavLst>
                                        <p:tav tm="0">
                                          <p:val>
                                            <p:strVal val="1+#ppt_w/2"/>
                                          </p:val>
                                        </p:tav>
                                        <p:tav tm="100000">
                                          <p:val>
                                            <p:strVal val="#ppt_x"/>
                                          </p:val>
                                        </p:tav>
                                      </p:tavLst>
                                    </p:anim>
                                    <p:anim calcmode="lin" valueType="num">
                                      <p:cBhvr additive="base">
                                        <p:cTn id="72" dur="3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3" fill="hold" nodeType="withEffect">
                                  <p:stCondLst>
                                    <p:cond delay="0"/>
                                  </p:stCondLst>
                                  <p:childTnLst>
                                    <p:set>
                                      <p:cBhvr>
                                        <p:cTn id="74" dur="1" fill="hold">
                                          <p:stCondLst>
                                            <p:cond delay="0"/>
                                          </p:stCondLst>
                                        </p:cTn>
                                        <p:tgtEl>
                                          <p:spTgt spid="17"/>
                                        </p:tgtEl>
                                        <p:attrNameLst>
                                          <p:attrName>style.visibility</p:attrName>
                                        </p:attrNameLst>
                                      </p:cBhvr>
                                      <p:to>
                                        <p:strVal val="visible"/>
                                      </p:to>
                                    </p:set>
                                    <p:anim calcmode="lin" valueType="num">
                                      <p:cBhvr additive="base">
                                        <p:cTn id="75" dur="3000" fill="hold"/>
                                        <p:tgtEl>
                                          <p:spTgt spid="17"/>
                                        </p:tgtEl>
                                        <p:attrNameLst>
                                          <p:attrName>ppt_x</p:attrName>
                                        </p:attrNameLst>
                                      </p:cBhvr>
                                      <p:tavLst>
                                        <p:tav tm="0">
                                          <p:val>
                                            <p:strVal val="1+#ppt_w/2"/>
                                          </p:val>
                                        </p:tav>
                                        <p:tav tm="100000">
                                          <p:val>
                                            <p:strVal val="#ppt_x"/>
                                          </p:val>
                                        </p:tav>
                                      </p:tavLst>
                                    </p:anim>
                                    <p:anim calcmode="lin" valueType="num">
                                      <p:cBhvr additive="base">
                                        <p:cTn id="76" dur="3000" fill="hold"/>
                                        <p:tgtEl>
                                          <p:spTgt spid="17"/>
                                        </p:tgtEl>
                                        <p:attrNameLst>
                                          <p:attrName>ppt_y</p:attrName>
                                        </p:attrNameLst>
                                      </p:cBhvr>
                                      <p:tavLst>
                                        <p:tav tm="0">
                                          <p:val>
                                            <p:strVal val="0-#ppt_h/2"/>
                                          </p:val>
                                        </p:tav>
                                        <p:tav tm="100000">
                                          <p:val>
                                            <p:strVal val="#ppt_y"/>
                                          </p:val>
                                        </p:tav>
                                      </p:tavLst>
                                    </p:anim>
                                  </p:childTnLst>
                                </p:cTn>
                              </p:par>
                              <p:par>
                                <p:cTn id="77" presetID="2" presetClass="entr" presetSubtype="3"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3000" fill="hold"/>
                                        <p:tgtEl>
                                          <p:spTgt spid="18"/>
                                        </p:tgtEl>
                                        <p:attrNameLst>
                                          <p:attrName>ppt_x</p:attrName>
                                        </p:attrNameLst>
                                      </p:cBhvr>
                                      <p:tavLst>
                                        <p:tav tm="0">
                                          <p:val>
                                            <p:strVal val="1+#ppt_w/2"/>
                                          </p:val>
                                        </p:tav>
                                        <p:tav tm="100000">
                                          <p:val>
                                            <p:strVal val="#ppt_x"/>
                                          </p:val>
                                        </p:tav>
                                      </p:tavLst>
                                    </p:anim>
                                    <p:anim calcmode="lin" valueType="num">
                                      <p:cBhvr additive="base">
                                        <p:cTn id="80" dur="3000" fill="hold"/>
                                        <p:tgtEl>
                                          <p:spTgt spid="18"/>
                                        </p:tgtEl>
                                        <p:attrNameLst>
                                          <p:attrName>ppt_y</p:attrName>
                                        </p:attrNameLst>
                                      </p:cBhvr>
                                      <p:tavLst>
                                        <p:tav tm="0">
                                          <p:val>
                                            <p:strVal val="0-#ppt_h/2"/>
                                          </p:val>
                                        </p:tav>
                                        <p:tav tm="100000">
                                          <p:val>
                                            <p:strVal val="#ppt_y"/>
                                          </p:val>
                                        </p:tav>
                                      </p:tavLst>
                                    </p:anim>
                                  </p:childTnLst>
                                </p:cTn>
                              </p:par>
                              <p:par>
                                <p:cTn id="81" presetID="2" presetClass="entr" presetSubtype="3"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additive="base">
                                        <p:cTn id="83" dur="3000" fill="hold"/>
                                        <p:tgtEl>
                                          <p:spTgt spid="19"/>
                                        </p:tgtEl>
                                        <p:attrNameLst>
                                          <p:attrName>ppt_x</p:attrName>
                                        </p:attrNameLst>
                                      </p:cBhvr>
                                      <p:tavLst>
                                        <p:tav tm="0">
                                          <p:val>
                                            <p:strVal val="1+#ppt_w/2"/>
                                          </p:val>
                                        </p:tav>
                                        <p:tav tm="100000">
                                          <p:val>
                                            <p:strVal val="#ppt_x"/>
                                          </p:val>
                                        </p:tav>
                                      </p:tavLst>
                                    </p:anim>
                                    <p:anim calcmode="lin" valueType="num">
                                      <p:cBhvr additive="base">
                                        <p:cTn id="84" dur="3000" fill="hold"/>
                                        <p:tgtEl>
                                          <p:spTgt spid="19"/>
                                        </p:tgtEl>
                                        <p:attrNameLst>
                                          <p:attrName>ppt_y</p:attrName>
                                        </p:attrNameLst>
                                      </p:cBhvr>
                                      <p:tavLst>
                                        <p:tav tm="0">
                                          <p:val>
                                            <p:strVal val="0-#ppt_h/2"/>
                                          </p:val>
                                        </p:tav>
                                        <p:tav tm="100000">
                                          <p:val>
                                            <p:strVal val="#ppt_y"/>
                                          </p:val>
                                        </p:tav>
                                      </p:tavLst>
                                    </p:anim>
                                  </p:childTnLst>
                                </p:cTn>
                              </p:par>
                              <p:par>
                                <p:cTn id="85" presetID="2" presetClass="entr" presetSubtype="3" fill="hold"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additive="base">
                                        <p:cTn id="87" dur="3000" fill="hold"/>
                                        <p:tgtEl>
                                          <p:spTgt spid="20"/>
                                        </p:tgtEl>
                                        <p:attrNameLst>
                                          <p:attrName>ppt_x</p:attrName>
                                        </p:attrNameLst>
                                      </p:cBhvr>
                                      <p:tavLst>
                                        <p:tav tm="0">
                                          <p:val>
                                            <p:strVal val="1+#ppt_w/2"/>
                                          </p:val>
                                        </p:tav>
                                        <p:tav tm="100000">
                                          <p:val>
                                            <p:strVal val="#ppt_x"/>
                                          </p:val>
                                        </p:tav>
                                      </p:tavLst>
                                    </p:anim>
                                    <p:anim calcmode="lin" valueType="num">
                                      <p:cBhvr additive="base">
                                        <p:cTn id="88" dur="3000" fill="hold"/>
                                        <p:tgtEl>
                                          <p:spTgt spid="20"/>
                                        </p:tgtEl>
                                        <p:attrNameLst>
                                          <p:attrName>ppt_y</p:attrName>
                                        </p:attrNameLst>
                                      </p:cBhvr>
                                      <p:tavLst>
                                        <p:tav tm="0">
                                          <p:val>
                                            <p:strVal val="0-#ppt_h/2"/>
                                          </p:val>
                                        </p:tav>
                                        <p:tav tm="100000">
                                          <p:val>
                                            <p:strVal val="#ppt_y"/>
                                          </p:val>
                                        </p:tav>
                                      </p:tavLst>
                                    </p:anim>
                                  </p:childTnLst>
                                </p:cTn>
                              </p:par>
                              <p:par>
                                <p:cTn id="89" presetID="2" presetClass="entr" presetSubtype="12"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3000" fill="hold"/>
                                        <p:tgtEl>
                                          <p:spTgt spid="21"/>
                                        </p:tgtEl>
                                        <p:attrNameLst>
                                          <p:attrName>ppt_x</p:attrName>
                                        </p:attrNameLst>
                                      </p:cBhvr>
                                      <p:tavLst>
                                        <p:tav tm="0">
                                          <p:val>
                                            <p:strVal val="0-#ppt_w/2"/>
                                          </p:val>
                                        </p:tav>
                                        <p:tav tm="100000">
                                          <p:val>
                                            <p:strVal val="#ppt_x"/>
                                          </p:val>
                                        </p:tav>
                                      </p:tavLst>
                                    </p:anim>
                                    <p:anim calcmode="lin" valueType="num">
                                      <p:cBhvr additive="base">
                                        <p:cTn id="92" dur="3000" fill="hold"/>
                                        <p:tgtEl>
                                          <p:spTgt spid="21"/>
                                        </p:tgtEl>
                                        <p:attrNameLst>
                                          <p:attrName>ppt_y</p:attrName>
                                        </p:attrNameLst>
                                      </p:cBhvr>
                                      <p:tavLst>
                                        <p:tav tm="0">
                                          <p:val>
                                            <p:strVal val="1+#ppt_h/2"/>
                                          </p:val>
                                        </p:tav>
                                        <p:tav tm="100000">
                                          <p:val>
                                            <p:strVal val="#ppt_y"/>
                                          </p:val>
                                        </p:tav>
                                      </p:tavLst>
                                    </p:anim>
                                  </p:childTnLst>
                                </p:cTn>
                              </p:par>
                              <p:par>
                                <p:cTn id="93" presetID="2" presetClass="entr" presetSubtype="12" fill="hold" nodeType="withEffect">
                                  <p:stCondLst>
                                    <p:cond delay="0"/>
                                  </p:stCondLst>
                                  <p:childTnLst>
                                    <p:set>
                                      <p:cBhvr>
                                        <p:cTn id="94" dur="1" fill="hold">
                                          <p:stCondLst>
                                            <p:cond delay="0"/>
                                          </p:stCondLst>
                                        </p:cTn>
                                        <p:tgtEl>
                                          <p:spTgt spid="22"/>
                                        </p:tgtEl>
                                        <p:attrNameLst>
                                          <p:attrName>style.visibility</p:attrName>
                                        </p:attrNameLst>
                                      </p:cBhvr>
                                      <p:to>
                                        <p:strVal val="visible"/>
                                      </p:to>
                                    </p:set>
                                    <p:anim calcmode="lin" valueType="num">
                                      <p:cBhvr additive="base">
                                        <p:cTn id="95" dur="3000" fill="hold"/>
                                        <p:tgtEl>
                                          <p:spTgt spid="22"/>
                                        </p:tgtEl>
                                        <p:attrNameLst>
                                          <p:attrName>ppt_x</p:attrName>
                                        </p:attrNameLst>
                                      </p:cBhvr>
                                      <p:tavLst>
                                        <p:tav tm="0">
                                          <p:val>
                                            <p:strVal val="0-#ppt_w/2"/>
                                          </p:val>
                                        </p:tav>
                                        <p:tav tm="100000">
                                          <p:val>
                                            <p:strVal val="#ppt_x"/>
                                          </p:val>
                                        </p:tav>
                                      </p:tavLst>
                                    </p:anim>
                                    <p:anim calcmode="lin" valueType="num">
                                      <p:cBhvr additive="base">
                                        <p:cTn id="96" dur="3000" fill="hold"/>
                                        <p:tgtEl>
                                          <p:spTgt spid="22"/>
                                        </p:tgtEl>
                                        <p:attrNameLst>
                                          <p:attrName>ppt_y</p:attrName>
                                        </p:attrNameLst>
                                      </p:cBhvr>
                                      <p:tavLst>
                                        <p:tav tm="0">
                                          <p:val>
                                            <p:strVal val="1+#ppt_h/2"/>
                                          </p:val>
                                        </p:tav>
                                        <p:tav tm="100000">
                                          <p:val>
                                            <p:strVal val="#ppt_y"/>
                                          </p:val>
                                        </p:tav>
                                      </p:tavLst>
                                    </p:anim>
                                  </p:childTnLst>
                                </p:cTn>
                              </p:par>
                              <p:par>
                                <p:cTn id="97" presetID="2" presetClass="entr" presetSubtype="12" fill="hold" nodeType="withEffect">
                                  <p:stCondLst>
                                    <p:cond delay="0"/>
                                  </p:stCondLst>
                                  <p:childTnLst>
                                    <p:set>
                                      <p:cBhvr>
                                        <p:cTn id="98" dur="1" fill="hold">
                                          <p:stCondLst>
                                            <p:cond delay="0"/>
                                          </p:stCondLst>
                                        </p:cTn>
                                        <p:tgtEl>
                                          <p:spTgt spid="23"/>
                                        </p:tgtEl>
                                        <p:attrNameLst>
                                          <p:attrName>style.visibility</p:attrName>
                                        </p:attrNameLst>
                                      </p:cBhvr>
                                      <p:to>
                                        <p:strVal val="visible"/>
                                      </p:to>
                                    </p:set>
                                    <p:anim calcmode="lin" valueType="num">
                                      <p:cBhvr additive="base">
                                        <p:cTn id="99" dur="3000" fill="hold"/>
                                        <p:tgtEl>
                                          <p:spTgt spid="23"/>
                                        </p:tgtEl>
                                        <p:attrNameLst>
                                          <p:attrName>ppt_x</p:attrName>
                                        </p:attrNameLst>
                                      </p:cBhvr>
                                      <p:tavLst>
                                        <p:tav tm="0">
                                          <p:val>
                                            <p:strVal val="0-#ppt_w/2"/>
                                          </p:val>
                                        </p:tav>
                                        <p:tav tm="100000">
                                          <p:val>
                                            <p:strVal val="#ppt_x"/>
                                          </p:val>
                                        </p:tav>
                                      </p:tavLst>
                                    </p:anim>
                                    <p:anim calcmode="lin" valueType="num">
                                      <p:cBhvr additive="base">
                                        <p:cTn id="100" dur="3000" fill="hold"/>
                                        <p:tgtEl>
                                          <p:spTgt spid="23"/>
                                        </p:tgtEl>
                                        <p:attrNameLst>
                                          <p:attrName>ppt_y</p:attrName>
                                        </p:attrNameLst>
                                      </p:cBhvr>
                                      <p:tavLst>
                                        <p:tav tm="0">
                                          <p:val>
                                            <p:strVal val="1+#ppt_h/2"/>
                                          </p:val>
                                        </p:tav>
                                        <p:tav tm="100000">
                                          <p:val>
                                            <p:strVal val="#ppt_y"/>
                                          </p:val>
                                        </p:tav>
                                      </p:tavLst>
                                    </p:anim>
                                  </p:childTnLst>
                                </p:cTn>
                              </p:par>
                              <p:par>
                                <p:cTn id="101" presetID="2" presetClass="entr" presetSubtype="12" fill="hold" nodeType="withEffect">
                                  <p:stCondLst>
                                    <p:cond delay="0"/>
                                  </p:stCondLst>
                                  <p:childTnLst>
                                    <p:set>
                                      <p:cBhvr>
                                        <p:cTn id="102" dur="1" fill="hold">
                                          <p:stCondLst>
                                            <p:cond delay="0"/>
                                          </p:stCondLst>
                                        </p:cTn>
                                        <p:tgtEl>
                                          <p:spTgt spid="24"/>
                                        </p:tgtEl>
                                        <p:attrNameLst>
                                          <p:attrName>style.visibility</p:attrName>
                                        </p:attrNameLst>
                                      </p:cBhvr>
                                      <p:to>
                                        <p:strVal val="visible"/>
                                      </p:to>
                                    </p:set>
                                    <p:anim calcmode="lin" valueType="num">
                                      <p:cBhvr additive="base">
                                        <p:cTn id="103" dur="3000" fill="hold"/>
                                        <p:tgtEl>
                                          <p:spTgt spid="24"/>
                                        </p:tgtEl>
                                        <p:attrNameLst>
                                          <p:attrName>ppt_x</p:attrName>
                                        </p:attrNameLst>
                                      </p:cBhvr>
                                      <p:tavLst>
                                        <p:tav tm="0">
                                          <p:val>
                                            <p:strVal val="0-#ppt_w/2"/>
                                          </p:val>
                                        </p:tav>
                                        <p:tav tm="100000">
                                          <p:val>
                                            <p:strVal val="#ppt_x"/>
                                          </p:val>
                                        </p:tav>
                                      </p:tavLst>
                                    </p:anim>
                                    <p:anim calcmode="lin" valueType="num">
                                      <p:cBhvr additive="base">
                                        <p:cTn id="104" dur="3000" fill="hold"/>
                                        <p:tgtEl>
                                          <p:spTgt spid="24"/>
                                        </p:tgtEl>
                                        <p:attrNameLst>
                                          <p:attrName>ppt_y</p:attrName>
                                        </p:attrNameLst>
                                      </p:cBhvr>
                                      <p:tavLst>
                                        <p:tav tm="0">
                                          <p:val>
                                            <p:strVal val="1+#ppt_h/2"/>
                                          </p:val>
                                        </p:tav>
                                        <p:tav tm="100000">
                                          <p:val>
                                            <p:strVal val="#ppt_y"/>
                                          </p:val>
                                        </p:tav>
                                      </p:tavLst>
                                    </p:anim>
                                  </p:childTnLst>
                                </p:cTn>
                              </p:par>
                              <p:par>
                                <p:cTn id="105" presetID="2" presetClass="entr" presetSubtype="12" fill="hold" nodeType="withEffect">
                                  <p:stCondLst>
                                    <p:cond delay="0"/>
                                  </p:stCondLst>
                                  <p:childTnLst>
                                    <p:set>
                                      <p:cBhvr>
                                        <p:cTn id="106" dur="1" fill="hold">
                                          <p:stCondLst>
                                            <p:cond delay="0"/>
                                          </p:stCondLst>
                                        </p:cTn>
                                        <p:tgtEl>
                                          <p:spTgt spid="25"/>
                                        </p:tgtEl>
                                        <p:attrNameLst>
                                          <p:attrName>style.visibility</p:attrName>
                                        </p:attrNameLst>
                                      </p:cBhvr>
                                      <p:to>
                                        <p:strVal val="visible"/>
                                      </p:to>
                                    </p:set>
                                    <p:anim calcmode="lin" valueType="num">
                                      <p:cBhvr additive="base">
                                        <p:cTn id="107" dur="3000" fill="hold"/>
                                        <p:tgtEl>
                                          <p:spTgt spid="25"/>
                                        </p:tgtEl>
                                        <p:attrNameLst>
                                          <p:attrName>ppt_x</p:attrName>
                                        </p:attrNameLst>
                                      </p:cBhvr>
                                      <p:tavLst>
                                        <p:tav tm="0">
                                          <p:val>
                                            <p:strVal val="0-#ppt_w/2"/>
                                          </p:val>
                                        </p:tav>
                                        <p:tav tm="100000">
                                          <p:val>
                                            <p:strVal val="#ppt_x"/>
                                          </p:val>
                                        </p:tav>
                                      </p:tavLst>
                                    </p:anim>
                                    <p:anim calcmode="lin" valueType="num">
                                      <p:cBhvr additive="base">
                                        <p:cTn id="108" dur="3000" fill="hold"/>
                                        <p:tgtEl>
                                          <p:spTgt spid="25"/>
                                        </p:tgtEl>
                                        <p:attrNameLst>
                                          <p:attrName>ppt_y</p:attrName>
                                        </p:attrNameLst>
                                      </p:cBhvr>
                                      <p:tavLst>
                                        <p:tav tm="0">
                                          <p:val>
                                            <p:strVal val="1+#ppt_h/2"/>
                                          </p:val>
                                        </p:tav>
                                        <p:tav tm="100000">
                                          <p:val>
                                            <p:strVal val="#ppt_y"/>
                                          </p:val>
                                        </p:tav>
                                      </p:tavLst>
                                    </p:anim>
                                  </p:childTnLst>
                                </p:cTn>
                              </p:par>
                              <p:par>
                                <p:cTn id="109" presetID="2" presetClass="entr" presetSubtype="12" fill="hold" nodeType="withEffect">
                                  <p:stCondLst>
                                    <p:cond delay="0"/>
                                  </p:stCondLst>
                                  <p:childTnLst>
                                    <p:set>
                                      <p:cBhvr>
                                        <p:cTn id="110" dur="1" fill="hold">
                                          <p:stCondLst>
                                            <p:cond delay="0"/>
                                          </p:stCondLst>
                                        </p:cTn>
                                        <p:tgtEl>
                                          <p:spTgt spid="26"/>
                                        </p:tgtEl>
                                        <p:attrNameLst>
                                          <p:attrName>style.visibility</p:attrName>
                                        </p:attrNameLst>
                                      </p:cBhvr>
                                      <p:to>
                                        <p:strVal val="visible"/>
                                      </p:to>
                                    </p:set>
                                    <p:anim calcmode="lin" valueType="num">
                                      <p:cBhvr additive="base">
                                        <p:cTn id="111" dur="3000" fill="hold"/>
                                        <p:tgtEl>
                                          <p:spTgt spid="26"/>
                                        </p:tgtEl>
                                        <p:attrNameLst>
                                          <p:attrName>ppt_x</p:attrName>
                                        </p:attrNameLst>
                                      </p:cBhvr>
                                      <p:tavLst>
                                        <p:tav tm="0">
                                          <p:val>
                                            <p:strVal val="0-#ppt_w/2"/>
                                          </p:val>
                                        </p:tav>
                                        <p:tav tm="100000">
                                          <p:val>
                                            <p:strVal val="#ppt_x"/>
                                          </p:val>
                                        </p:tav>
                                      </p:tavLst>
                                    </p:anim>
                                    <p:anim calcmode="lin" valueType="num">
                                      <p:cBhvr additive="base">
                                        <p:cTn id="112" dur="3000" fill="hold"/>
                                        <p:tgtEl>
                                          <p:spTgt spid="26"/>
                                        </p:tgtEl>
                                        <p:attrNameLst>
                                          <p:attrName>ppt_y</p:attrName>
                                        </p:attrNameLst>
                                      </p:cBhvr>
                                      <p:tavLst>
                                        <p:tav tm="0">
                                          <p:val>
                                            <p:strVal val="1+#ppt_h/2"/>
                                          </p:val>
                                        </p:tav>
                                        <p:tav tm="100000">
                                          <p:val>
                                            <p:strVal val="#ppt_y"/>
                                          </p:val>
                                        </p:tav>
                                      </p:tavLst>
                                    </p:anim>
                                  </p:childTnLst>
                                </p:cTn>
                              </p:par>
                              <p:par>
                                <p:cTn id="113" presetID="2" presetClass="entr" presetSubtype="12" fill="hold" nodeType="withEffect">
                                  <p:stCondLst>
                                    <p:cond delay="0"/>
                                  </p:stCondLst>
                                  <p:childTnLst>
                                    <p:set>
                                      <p:cBhvr>
                                        <p:cTn id="114" dur="1" fill="hold">
                                          <p:stCondLst>
                                            <p:cond delay="0"/>
                                          </p:stCondLst>
                                        </p:cTn>
                                        <p:tgtEl>
                                          <p:spTgt spid="27"/>
                                        </p:tgtEl>
                                        <p:attrNameLst>
                                          <p:attrName>style.visibility</p:attrName>
                                        </p:attrNameLst>
                                      </p:cBhvr>
                                      <p:to>
                                        <p:strVal val="visible"/>
                                      </p:to>
                                    </p:set>
                                    <p:anim calcmode="lin" valueType="num">
                                      <p:cBhvr additive="base">
                                        <p:cTn id="115" dur="3000" fill="hold"/>
                                        <p:tgtEl>
                                          <p:spTgt spid="27"/>
                                        </p:tgtEl>
                                        <p:attrNameLst>
                                          <p:attrName>ppt_x</p:attrName>
                                        </p:attrNameLst>
                                      </p:cBhvr>
                                      <p:tavLst>
                                        <p:tav tm="0">
                                          <p:val>
                                            <p:strVal val="0-#ppt_w/2"/>
                                          </p:val>
                                        </p:tav>
                                        <p:tav tm="100000">
                                          <p:val>
                                            <p:strVal val="#ppt_x"/>
                                          </p:val>
                                        </p:tav>
                                      </p:tavLst>
                                    </p:anim>
                                    <p:anim calcmode="lin" valueType="num">
                                      <p:cBhvr additive="base">
                                        <p:cTn id="116" dur="3000" fill="hold"/>
                                        <p:tgtEl>
                                          <p:spTgt spid="27"/>
                                        </p:tgtEl>
                                        <p:attrNameLst>
                                          <p:attrName>ppt_y</p:attrName>
                                        </p:attrNameLst>
                                      </p:cBhvr>
                                      <p:tavLst>
                                        <p:tav tm="0">
                                          <p:val>
                                            <p:strVal val="1+#ppt_h/2"/>
                                          </p:val>
                                        </p:tav>
                                        <p:tav tm="100000">
                                          <p:val>
                                            <p:strVal val="#ppt_y"/>
                                          </p:val>
                                        </p:tav>
                                      </p:tavLst>
                                    </p:anim>
                                  </p:childTnLst>
                                </p:cTn>
                              </p:par>
                            </p:childTnLst>
                          </p:cTn>
                        </p:par>
                        <p:par>
                          <p:cTn id="117" fill="hold">
                            <p:stCondLst>
                              <p:cond delay="3000"/>
                            </p:stCondLst>
                            <p:childTnLst>
                              <p:par>
                                <p:cTn id="118" presetID="8" presetClass="emph" presetSubtype="0" fill="hold" nodeType="afterEffect">
                                  <p:stCondLst>
                                    <p:cond delay="0"/>
                                  </p:stCondLst>
                                  <p:childTnLst>
                                    <p:animRot by="21600000">
                                      <p:cBhvr>
                                        <p:cTn id="119" dur="3000" fill="hold"/>
                                        <p:tgtEl>
                                          <p:spTgt spid="14"/>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15"/>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16"/>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7"/>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8"/>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9"/>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20"/>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21"/>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22"/>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23"/>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24"/>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25"/>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26"/>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27"/>
                                        </p:tgtEl>
                                        <p:attrNameLst>
                                          <p:attrName>r</p:attrName>
                                        </p:attrNameLst>
                                      </p:cBhvr>
                                    </p:animRot>
                                  </p:childTnLst>
                                </p:cTn>
                              </p:par>
                              <p:par>
                                <p:cTn id="146" presetID="2" presetClass="exit" presetSubtype="4" fill="hold" nodeType="with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ppt_x"/>
                                          </p:val>
                                        </p:tav>
                                      </p:tavLst>
                                    </p:anim>
                                    <p:anim calcmode="lin" valueType="num">
                                      <p:cBhvr additive="base">
                                        <p:cTn id="148" dur="3000"/>
                                        <p:tgtEl>
                                          <p:spTgt spid="14"/>
                                        </p:tgtEl>
                                        <p:attrNameLst>
                                          <p:attrName>ppt_y</p:attrName>
                                        </p:attrNameLst>
                                      </p:cBhvr>
                                      <p:tavLst>
                                        <p:tav tm="0">
                                          <p:val>
                                            <p:strVal val="ppt_y"/>
                                          </p:val>
                                        </p:tav>
                                        <p:tav tm="100000">
                                          <p:val>
                                            <p:strVal val="1+ppt_h/2"/>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4" fill="hold" nodeType="withEffect">
                                  <p:stCondLst>
                                    <p:cond delay="0"/>
                                  </p:stCondLst>
                                  <p:childTnLst>
                                    <p:anim calcmode="lin" valueType="num">
                                      <p:cBhvr additive="base">
                                        <p:cTn id="151" dur="3000"/>
                                        <p:tgtEl>
                                          <p:spTgt spid="15"/>
                                        </p:tgtEl>
                                        <p:attrNameLst>
                                          <p:attrName>ppt_x</p:attrName>
                                        </p:attrNameLst>
                                      </p:cBhvr>
                                      <p:tavLst>
                                        <p:tav tm="0">
                                          <p:val>
                                            <p:strVal val="ppt_x"/>
                                          </p:val>
                                        </p:tav>
                                        <p:tav tm="100000">
                                          <p:val>
                                            <p:strVal val="ppt_x"/>
                                          </p:val>
                                        </p:tav>
                                      </p:tavLst>
                                    </p:anim>
                                    <p:anim calcmode="lin" valueType="num">
                                      <p:cBhvr additive="base">
                                        <p:cTn id="152" dur="3000"/>
                                        <p:tgtEl>
                                          <p:spTgt spid="15"/>
                                        </p:tgtEl>
                                        <p:attrNameLst>
                                          <p:attrName>ppt_y</p:attrName>
                                        </p:attrNameLst>
                                      </p:cBhvr>
                                      <p:tavLst>
                                        <p:tav tm="0">
                                          <p:val>
                                            <p:strVal val="ppt_y"/>
                                          </p:val>
                                        </p:tav>
                                        <p:tav tm="100000">
                                          <p:val>
                                            <p:strVal val="1+ppt_h/2"/>
                                          </p:val>
                                        </p:tav>
                                      </p:tavLst>
                                    </p:anim>
                                    <p:set>
                                      <p:cBhvr>
                                        <p:cTn id="153" dur="1" fill="hold">
                                          <p:stCondLst>
                                            <p:cond delay="2999"/>
                                          </p:stCondLst>
                                        </p:cTn>
                                        <p:tgtEl>
                                          <p:spTgt spid="15"/>
                                        </p:tgtEl>
                                        <p:attrNameLst>
                                          <p:attrName>style.visibility</p:attrName>
                                        </p:attrNameLst>
                                      </p:cBhvr>
                                      <p:to>
                                        <p:strVal val="hidden"/>
                                      </p:to>
                                    </p:set>
                                  </p:childTnLst>
                                </p:cTn>
                              </p:par>
                              <p:par>
                                <p:cTn id="154" presetID="2" presetClass="exit" presetSubtype="4" fill="hold" nodeType="withEffect">
                                  <p:stCondLst>
                                    <p:cond delay="0"/>
                                  </p:stCondLst>
                                  <p:childTnLst>
                                    <p:anim calcmode="lin" valueType="num">
                                      <p:cBhvr additive="base">
                                        <p:cTn id="155" dur="3000"/>
                                        <p:tgtEl>
                                          <p:spTgt spid="16"/>
                                        </p:tgtEl>
                                        <p:attrNameLst>
                                          <p:attrName>ppt_x</p:attrName>
                                        </p:attrNameLst>
                                      </p:cBhvr>
                                      <p:tavLst>
                                        <p:tav tm="0">
                                          <p:val>
                                            <p:strVal val="ppt_x"/>
                                          </p:val>
                                        </p:tav>
                                        <p:tav tm="100000">
                                          <p:val>
                                            <p:strVal val="ppt_x"/>
                                          </p:val>
                                        </p:tav>
                                      </p:tavLst>
                                    </p:anim>
                                    <p:anim calcmode="lin" valueType="num">
                                      <p:cBhvr additive="base">
                                        <p:cTn id="156" dur="3000"/>
                                        <p:tgtEl>
                                          <p:spTgt spid="16"/>
                                        </p:tgtEl>
                                        <p:attrNameLst>
                                          <p:attrName>ppt_y</p:attrName>
                                        </p:attrNameLst>
                                      </p:cBhvr>
                                      <p:tavLst>
                                        <p:tav tm="0">
                                          <p:val>
                                            <p:strVal val="ppt_y"/>
                                          </p:val>
                                        </p:tav>
                                        <p:tav tm="100000">
                                          <p:val>
                                            <p:strVal val="1+ppt_h/2"/>
                                          </p:val>
                                        </p:tav>
                                      </p:tavLst>
                                    </p:anim>
                                    <p:set>
                                      <p:cBhvr>
                                        <p:cTn id="157" dur="1" fill="hold">
                                          <p:stCondLst>
                                            <p:cond delay="2999"/>
                                          </p:stCondLst>
                                        </p:cTn>
                                        <p:tgtEl>
                                          <p:spTgt spid="16"/>
                                        </p:tgtEl>
                                        <p:attrNameLst>
                                          <p:attrName>style.visibility</p:attrName>
                                        </p:attrNameLst>
                                      </p:cBhvr>
                                      <p:to>
                                        <p:strVal val="hidden"/>
                                      </p:to>
                                    </p:set>
                                  </p:childTnLst>
                                </p:cTn>
                              </p:par>
                              <p:par>
                                <p:cTn id="158" presetID="2" presetClass="exit" presetSubtype="4" fill="hold" nodeType="withEffect">
                                  <p:stCondLst>
                                    <p:cond delay="0"/>
                                  </p:stCondLst>
                                  <p:childTnLst>
                                    <p:anim calcmode="lin" valueType="num">
                                      <p:cBhvr additive="base">
                                        <p:cTn id="159" dur="3000"/>
                                        <p:tgtEl>
                                          <p:spTgt spid="17"/>
                                        </p:tgtEl>
                                        <p:attrNameLst>
                                          <p:attrName>ppt_x</p:attrName>
                                        </p:attrNameLst>
                                      </p:cBhvr>
                                      <p:tavLst>
                                        <p:tav tm="0">
                                          <p:val>
                                            <p:strVal val="ppt_x"/>
                                          </p:val>
                                        </p:tav>
                                        <p:tav tm="100000">
                                          <p:val>
                                            <p:strVal val="ppt_x"/>
                                          </p:val>
                                        </p:tav>
                                      </p:tavLst>
                                    </p:anim>
                                    <p:anim calcmode="lin" valueType="num">
                                      <p:cBhvr additive="base">
                                        <p:cTn id="160" dur="3000"/>
                                        <p:tgtEl>
                                          <p:spTgt spid="17"/>
                                        </p:tgtEl>
                                        <p:attrNameLst>
                                          <p:attrName>ppt_y</p:attrName>
                                        </p:attrNameLst>
                                      </p:cBhvr>
                                      <p:tavLst>
                                        <p:tav tm="0">
                                          <p:val>
                                            <p:strVal val="ppt_y"/>
                                          </p:val>
                                        </p:tav>
                                        <p:tav tm="100000">
                                          <p:val>
                                            <p:strVal val="1+ppt_h/2"/>
                                          </p:val>
                                        </p:tav>
                                      </p:tavLst>
                                    </p:anim>
                                    <p:set>
                                      <p:cBhvr>
                                        <p:cTn id="161" dur="1" fill="hold">
                                          <p:stCondLst>
                                            <p:cond delay="2999"/>
                                          </p:stCondLst>
                                        </p:cTn>
                                        <p:tgtEl>
                                          <p:spTgt spid="17"/>
                                        </p:tgtEl>
                                        <p:attrNameLst>
                                          <p:attrName>style.visibility</p:attrName>
                                        </p:attrNameLst>
                                      </p:cBhvr>
                                      <p:to>
                                        <p:strVal val="hidden"/>
                                      </p:to>
                                    </p:set>
                                  </p:childTnLst>
                                </p:cTn>
                              </p:par>
                              <p:par>
                                <p:cTn id="162" presetID="2" presetClass="exit" presetSubtype="4" fill="hold" nodeType="withEffect">
                                  <p:stCondLst>
                                    <p:cond delay="0"/>
                                  </p:stCondLst>
                                  <p:childTnLst>
                                    <p:anim calcmode="lin" valueType="num">
                                      <p:cBhvr additive="base">
                                        <p:cTn id="163" dur="3000"/>
                                        <p:tgtEl>
                                          <p:spTgt spid="18"/>
                                        </p:tgtEl>
                                        <p:attrNameLst>
                                          <p:attrName>ppt_x</p:attrName>
                                        </p:attrNameLst>
                                      </p:cBhvr>
                                      <p:tavLst>
                                        <p:tav tm="0">
                                          <p:val>
                                            <p:strVal val="ppt_x"/>
                                          </p:val>
                                        </p:tav>
                                        <p:tav tm="100000">
                                          <p:val>
                                            <p:strVal val="ppt_x"/>
                                          </p:val>
                                        </p:tav>
                                      </p:tavLst>
                                    </p:anim>
                                    <p:anim calcmode="lin" valueType="num">
                                      <p:cBhvr additive="base">
                                        <p:cTn id="164" dur="3000"/>
                                        <p:tgtEl>
                                          <p:spTgt spid="18"/>
                                        </p:tgtEl>
                                        <p:attrNameLst>
                                          <p:attrName>ppt_y</p:attrName>
                                        </p:attrNameLst>
                                      </p:cBhvr>
                                      <p:tavLst>
                                        <p:tav tm="0">
                                          <p:val>
                                            <p:strVal val="ppt_y"/>
                                          </p:val>
                                        </p:tav>
                                        <p:tav tm="100000">
                                          <p:val>
                                            <p:strVal val="1+ppt_h/2"/>
                                          </p:val>
                                        </p:tav>
                                      </p:tavLst>
                                    </p:anim>
                                    <p:set>
                                      <p:cBhvr>
                                        <p:cTn id="165" dur="1" fill="hold">
                                          <p:stCondLst>
                                            <p:cond delay="2999"/>
                                          </p:stCondLst>
                                        </p:cTn>
                                        <p:tgtEl>
                                          <p:spTgt spid="18"/>
                                        </p:tgtEl>
                                        <p:attrNameLst>
                                          <p:attrName>style.visibility</p:attrName>
                                        </p:attrNameLst>
                                      </p:cBhvr>
                                      <p:to>
                                        <p:strVal val="hidden"/>
                                      </p:to>
                                    </p:set>
                                  </p:childTnLst>
                                </p:cTn>
                              </p:par>
                              <p:par>
                                <p:cTn id="166" presetID="2" presetClass="exit" presetSubtype="4" fill="hold" nodeType="withEffect">
                                  <p:stCondLst>
                                    <p:cond delay="0"/>
                                  </p:stCondLst>
                                  <p:childTnLst>
                                    <p:anim calcmode="lin" valueType="num">
                                      <p:cBhvr additive="base">
                                        <p:cTn id="167" dur="3000"/>
                                        <p:tgtEl>
                                          <p:spTgt spid="19"/>
                                        </p:tgtEl>
                                        <p:attrNameLst>
                                          <p:attrName>ppt_x</p:attrName>
                                        </p:attrNameLst>
                                      </p:cBhvr>
                                      <p:tavLst>
                                        <p:tav tm="0">
                                          <p:val>
                                            <p:strVal val="ppt_x"/>
                                          </p:val>
                                        </p:tav>
                                        <p:tav tm="100000">
                                          <p:val>
                                            <p:strVal val="ppt_x"/>
                                          </p:val>
                                        </p:tav>
                                      </p:tavLst>
                                    </p:anim>
                                    <p:anim calcmode="lin" valueType="num">
                                      <p:cBhvr additive="base">
                                        <p:cTn id="168" dur="3000"/>
                                        <p:tgtEl>
                                          <p:spTgt spid="19"/>
                                        </p:tgtEl>
                                        <p:attrNameLst>
                                          <p:attrName>ppt_y</p:attrName>
                                        </p:attrNameLst>
                                      </p:cBhvr>
                                      <p:tavLst>
                                        <p:tav tm="0">
                                          <p:val>
                                            <p:strVal val="ppt_y"/>
                                          </p:val>
                                        </p:tav>
                                        <p:tav tm="100000">
                                          <p:val>
                                            <p:strVal val="1+ppt_h/2"/>
                                          </p:val>
                                        </p:tav>
                                      </p:tavLst>
                                    </p:anim>
                                    <p:set>
                                      <p:cBhvr>
                                        <p:cTn id="169" dur="1" fill="hold">
                                          <p:stCondLst>
                                            <p:cond delay="2999"/>
                                          </p:stCondLst>
                                        </p:cTn>
                                        <p:tgtEl>
                                          <p:spTgt spid="19"/>
                                        </p:tgtEl>
                                        <p:attrNameLst>
                                          <p:attrName>style.visibility</p:attrName>
                                        </p:attrNameLst>
                                      </p:cBhvr>
                                      <p:to>
                                        <p:strVal val="hidden"/>
                                      </p:to>
                                    </p:set>
                                  </p:childTnLst>
                                </p:cTn>
                              </p:par>
                              <p:par>
                                <p:cTn id="170" presetID="2" presetClass="exit" presetSubtype="4" fill="hold" nodeType="withEffect">
                                  <p:stCondLst>
                                    <p:cond delay="0"/>
                                  </p:stCondLst>
                                  <p:childTnLst>
                                    <p:anim calcmode="lin" valueType="num">
                                      <p:cBhvr additive="base">
                                        <p:cTn id="171" dur="3000"/>
                                        <p:tgtEl>
                                          <p:spTgt spid="20"/>
                                        </p:tgtEl>
                                        <p:attrNameLst>
                                          <p:attrName>ppt_x</p:attrName>
                                        </p:attrNameLst>
                                      </p:cBhvr>
                                      <p:tavLst>
                                        <p:tav tm="0">
                                          <p:val>
                                            <p:strVal val="ppt_x"/>
                                          </p:val>
                                        </p:tav>
                                        <p:tav tm="100000">
                                          <p:val>
                                            <p:strVal val="ppt_x"/>
                                          </p:val>
                                        </p:tav>
                                      </p:tavLst>
                                    </p:anim>
                                    <p:anim calcmode="lin" valueType="num">
                                      <p:cBhvr additive="base">
                                        <p:cTn id="172" dur="3000"/>
                                        <p:tgtEl>
                                          <p:spTgt spid="20"/>
                                        </p:tgtEl>
                                        <p:attrNameLst>
                                          <p:attrName>ppt_y</p:attrName>
                                        </p:attrNameLst>
                                      </p:cBhvr>
                                      <p:tavLst>
                                        <p:tav tm="0">
                                          <p:val>
                                            <p:strVal val="ppt_y"/>
                                          </p:val>
                                        </p:tav>
                                        <p:tav tm="100000">
                                          <p:val>
                                            <p:strVal val="1+ppt_h/2"/>
                                          </p:val>
                                        </p:tav>
                                      </p:tavLst>
                                    </p:anim>
                                    <p:set>
                                      <p:cBhvr>
                                        <p:cTn id="173" dur="1" fill="hold">
                                          <p:stCondLst>
                                            <p:cond delay="2999"/>
                                          </p:stCondLst>
                                        </p:cTn>
                                        <p:tgtEl>
                                          <p:spTgt spid="20"/>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21"/>
                                        </p:tgtEl>
                                        <p:attrNameLst>
                                          <p:attrName>ppt_x</p:attrName>
                                        </p:attrNameLst>
                                      </p:cBhvr>
                                      <p:tavLst>
                                        <p:tav tm="0">
                                          <p:val>
                                            <p:strVal val="ppt_x"/>
                                          </p:val>
                                        </p:tav>
                                        <p:tav tm="100000">
                                          <p:val>
                                            <p:strVal val="ppt_x"/>
                                          </p:val>
                                        </p:tav>
                                      </p:tavLst>
                                    </p:anim>
                                    <p:anim calcmode="lin" valueType="num">
                                      <p:cBhvr additive="base">
                                        <p:cTn id="176" dur="3000"/>
                                        <p:tgtEl>
                                          <p:spTgt spid="21"/>
                                        </p:tgtEl>
                                        <p:attrNameLst>
                                          <p:attrName>ppt_y</p:attrName>
                                        </p:attrNameLst>
                                      </p:cBhvr>
                                      <p:tavLst>
                                        <p:tav tm="0">
                                          <p:val>
                                            <p:strVal val="ppt_y"/>
                                          </p:val>
                                        </p:tav>
                                        <p:tav tm="100000">
                                          <p:val>
                                            <p:strVal val="0-ppt_h/2"/>
                                          </p:val>
                                        </p:tav>
                                      </p:tavLst>
                                    </p:anim>
                                    <p:set>
                                      <p:cBhvr>
                                        <p:cTn id="177" dur="1" fill="hold">
                                          <p:stCondLst>
                                            <p:cond delay="2999"/>
                                          </p:stCondLst>
                                        </p:cTn>
                                        <p:tgtEl>
                                          <p:spTgt spid="21"/>
                                        </p:tgtEl>
                                        <p:attrNameLst>
                                          <p:attrName>style.visibility</p:attrName>
                                        </p:attrNameLst>
                                      </p:cBhvr>
                                      <p:to>
                                        <p:strVal val="hidden"/>
                                      </p:to>
                                    </p:set>
                                  </p:childTnLst>
                                </p:cTn>
                              </p:par>
                              <p:par>
                                <p:cTn id="178" presetID="2" presetClass="exit" presetSubtype="1" fill="hold" nodeType="withEffect">
                                  <p:stCondLst>
                                    <p:cond delay="0"/>
                                  </p:stCondLst>
                                  <p:childTnLst>
                                    <p:anim calcmode="lin" valueType="num">
                                      <p:cBhvr additive="base">
                                        <p:cTn id="179" dur="3000"/>
                                        <p:tgtEl>
                                          <p:spTgt spid="22"/>
                                        </p:tgtEl>
                                        <p:attrNameLst>
                                          <p:attrName>ppt_x</p:attrName>
                                        </p:attrNameLst>
                                      </p:cBhvr>
                                      <p:tavLst>
                                        <p:tav tm="0">
                                          <p:val>
                                            <p:strVal val="ppt_x"/>
                                          </p:val>
                                        </p:tav>
                                        <p:tav tm="100000">
                                          <p:val>
                                            <p:strVal val="ppt_x"/>
                                          </p:val>
                                        </p:tav>
                                      </p:tavLst>
                                    </p:anim>
                                    <p:anim calcmode="lin" valueType="num">
                                      <p:cBhvr additive="base">
                                        <p:cTn id="180" dur="3000"/>
                                        <p:tgtEl>
                                          <p:spTgt spid="22"/>
                                        </p:tgtEl>
                                        <p:attrNameLst>
                                          <p:attrName>ppt_y</p:attrName>
                                        </p:attrNameLst>
                                      </p:cBhvr>
                                      <p:tavLst>
                                        <p:tav tm="0">
                                          <p:val>
                                            <p:strVal val="ppt_y"/>
                                          </p:val>
                                        </p:tav>
                                        <p:tav tm="100000">
                                          <p:val>
                                            <p:strVal val="0-ppt_h/2"/>
                                          </p:val>
                                        </p:tav>
                                      </p:tavLst>
                                    </p:anim>
                                    <p:set>
                                      <p:cBhvr>
                                        <p:cTn id="181" dur="1" fill="hold">
                                          <p:stCondLst>
                                            <p:cond delay="2999"/>
                                          </p:stCondLst>
                                        </p:cTn>
                                        <p:tgtEl>
                                          <p:spTgt spid="22"/>
                                        </p:tgtEl>
                                        <p:attrNameLst>
                                          <p:attrName>style.visibility</p:attrName>
                                        </p:attrNameLst>
                                      </p:cBhvr>
                                      <p:to>
                                        <p:strVal val="hidden"/>
                                      </p:to>
                                    </p:set>
                                  </p:childTnLst>
                                </p:cTn>
                              </p:par>
                              <p:par>
                                <p:cTn id="182" presetID="2" presetClass="exit" presetSubtype="1" fill="hold" nodeType="withEffect">
                                  <p:stCondLst>
                                    <p:cond delay="0"/>
                                  </p:stCondLst>
                                  <p:childTnLst>
                                    <p:anim calcmode="lin" valueType="num">
                                      <p:cBhvr additive="base">
                                        <p:cTn id="183" dur="3000"/>
                                        <p:tgtEl>
                                          <p:spTgt spid="23"/>
                                        </p:tgtEl>
                                        <p:attrNameLst>
                                          <p:attrName>ppt_x</p:attrName>
                                        </p:attrNameLst>
                                      </p:cBhvr>
                                      <p:tavLst>
                                        <p:tav tm="0">
                                          <p:val>
                                            <p:strVal val="ppt_x"/>
                                          </p:val>
                                        </p:tav>
                                        <p:tav tm="100000">
                                          <p:val>
                                            <p:strVal val="ppt_x"/>
                                          </p:val>
                                        </p:tav>
                                      </p:tavLst>
                                    </p:anim>
                                    <p:anim calcmode="lin" valueType="num">
                                      <p:cBhvr additive="base">
                                        <p:cTn id="184" dur="3000"/>
                                        <p:tgtEl>
                                          <p:spTgt spid="23"/>
                                        </p:tgtEl>
                                        <p:attrNameLst>
                                          <p:attrName>ppt_y</p:attrName>
                                        </p:attrNameLst>
                                      </p:cBhvr>
                                      <p:tavLst>
                                        <p:tav tm="0">
                                          <p:val>
                                            <p:strVal val="ppt_y"/>
                                          </p:val>
                                        </p:tav>
                                        <p:tav tm="100000">
                                          <p:val>
                                            <p:strVal val="0-ppt_h/2"/>
                                          </p:val>
                                        </p:tav>
                                      </p:tavLst>
                                    </p:anim>
                                    <p:set>
                                      <p:cBhvr>
                                        <p:cTn id="185" dur="1" fill="hold">
                                          <p:stCondLst>
                                            <p:cond delay="2999"/>
                                          </p:stCondLst>
                                        </p:cTn>
                                        <p:tgtEl>
                                          <p:spTgt spid="23"/>
                                        </p:tgtEl>
                                        <p:attrNameLst>
                                          <p:attrName>style.visibility</p:attrName>
                                        </p:attrNameLst>
                                      </p:cBhvr>
                                      <p:to>
                                        <p:strVal val="hidden"/>
                                      </p:to>
                                    </p:set>
                                  </p:childTnLst>
                                </p:cTn>
                              </p:par>
                              <p:par>
                                <p:cTn id="186" presetID="2" presetClass="exit" presetSubtype="1" fill="hold" nodeType="withEffect">
                                  <p:stCondLst>
                                    <p:cond delay="0"/>
                                  </p:stCondLst>
                                  <p:childTnLst>
                                    <p:anim calcmode="lin" valueType="num">
                                      <p:cBhvr additive="base">
                                        <p:cTn id="187" dur="3000"/>
                                        <p:tgtEl>
                                          <p:spTgt spid="24"/>
                                        </p:tgtEl>
                                        <p:attrNameLst>
                                          <p:attrName>ppt_x</p:attrName>
                                        </p:attrNameLst>
                                      </p:cBhvr>
                                      <p:tavLst>
                                        <p:tav tm="0">
                                          <p:val>
                                            <p:strVal val="ppt_x"/>
                                          </p:val>
                                        </p:tav>
                                        <p:tav tm="100000">
                                          <p:val>
                                            <p:strVal val="ppt_x"/>
                                          </p:val>
                                        </p:tav>
                                      </p:tavLst>
                                    </p:anim>
                                    <p:anim calcmode="lin" valueType="num">
                                      <p:cBhvr additive="base">
                                        <p:cTn id="188" dur="3000"/>
                                        <p:tgtEl>
                                          <p:spTgt spid="24"/>
                                        </p:tgtEl>
                                        <p:attrNameLst>
                                          <p:attrName>ppt_y</p:attrName>
                                        </p:attrNameLst>
                                      </p:cBhvr>
                                      <p:tavLst>
                                        <p:tav tm="0">
                                          <p:val>
                                            <p:strVal val="ppt_y"/>
                                          </p:val>
                                        </p:tav>
                                        <p:tav tm="100000">
                                          <p:val>
                                            <p:strVal val="0-ppt_h/2"/>
                                          </p:val>
                                        </p:tav>
                                      </p:tavLst>
                                    </p:anim>
                                    <p:set>
                                      <p:cBhvr>
                                        <p:cTn id="189" dur="1" fill="hold">
                                          <p:stCondLst>
                                            <p:cond delay="2999"/>
                                          </p:stCondLst>
                                        </p:cTn>
                                        <p:tgtEl>
                                          <p:spTgt spid="24"/>
                                        </p:tgtEl>
                                        <p:attrNameLst>
                                          <p:attrName>style.visibility</p:attrName>
                                        </p:attrNameLst>
                                      </p:cBhvr>
                                      <p:to>
                                        <p:strVal val="hidden"/>
                                      </p:to>
                                    </p:set>
                                  </p:childTnLst>
                                </p:cTn>
                              </p:par>
                              <p:par>
                                <p:cTn id="190" presetID="2" presetClass="exit" presetSubtype="1" fill="hold" nodeType="withEffect">
                                  <p:stCondLst>
                                    <p:cond delay="0"/>
                                  </p:stCondLst>
                                  <p:childTnLst>
                                    <p:anim calcmode="lin" valueType="num">
                                      <p:cBhvr additive="base">
                                        <p:cTn id="191" dur="3000"/>
                                        <p:tgtEl>
                                          <p:spTgt spid="25"/>
                                        </p:tgtEl>
                                        <p:attrNameLst>
                                          <p:attrName>ppt_x</p:attrName>
                                        </p:attrNameLst>
                                      </p:cBhvr>
                                      <p:tavLst>
                                        <p:tav tm="0">
                                          <p:val>
                                            <p:strVal val="ppt_x"/>
                                          </p:val>
                                        </p:tav>
                                        <p:tav tm="100000">
                                          <p:val>
                                            <p:strVal val="ppt_x"/>
                                          </p:val>
                                        </p:tav>
                                      </p:tavLst>
                                    </p:anim>
                                    <p:anim calcmode="lin" valueType="num">
                                      <p:cBhvr additive="base">
                                        <p:cTn id="192" dur="3000"/>
                                        <p:tgtEl>
                                          <p:spTgt spid="25"/>
                                        </p:tgtEl>
                                        <p:attrNameLst>
                                          <p:attrName>ppt_y</p:attrName>
                                        </p:attrNameLst>
                                      </p:cBhvr>
                                      <p:tavLst>
                                        <p:tav tm="0">
                                          <p:val>
                                            <p:strVal val="ppt_y"/>
                                          </p:val>
                                        </p:tav>
                                        <p:tav tm="100000">
                                          <p:val>
                                            <p:strVal val="0-ppt_h/2"/>
                                          </p:val>
                                        </p:tav>
                                      </p:tavLst>
                                    </p:anim>
                                    <p:set>
                                      <p:cBhvr>
                                        <p:cTn id="193" dur="1" fill="hold">
                                          <p:stCondLst>
                                            <p:cond delay="2999"/>
                                          </p:stCondLst>
                                        </p:cTn>
                                        <p:tgtEl>
                                          <p:spTgt spid="25"/>
                                        </p:tgtEl>
                                        <p:attrNameLst>
                                          <p:attrName>style.visibility</p:attrName>
                                        </p:attrNameLst>
                                      </p:cBhvr>
                                      <p:to>
                                        <p:strVal val="hidden"/>
                                      </p:to>
                                    </p:set>
                                  </p:childTnLst>
                                </p:cTn>
                              </p:par>
                              <p:par>
                                <p:cTn id="194" presetID="2" presetClass="exit" presetSubtype="1" fill="hold" nodeType="withEffect">
                                  <p:stCondLst>
                                    <p:cond delay="0"/>
                                  </p:stCondLst>
                                  <p:childTnLst>
                                    <p:anim calcmode="lin" valueType="num">
                                      <p:cBhvr additive="base">
                                        <p:cTn id="195" dur="3000"/>
                                        <p:tgtEl>
                                          <p:spTgt spid="26"/>
                                        </p:tgtEl>
                                        <p:attrNameLst>
                                          <p:attrName>ppt_x</p:attrName>
                                        </p:attrNameLst>
                                      </p:cBhvr>
                                      <p:tavLst>
                                        <p:tav tm="0">
                                          <p:val>
                                            <p:strVal val="ppt_x"/>
                                          </p:val>
                                        </p:tav>
                                        <p:tav tm="100000">
                                          <p:val>
                                            <p:strVal val="ppt_x"/>
                                          </p:val>
                                        </p:tav>
                                      </p:tavLst>
                                    </p:anim>
                                    <p:anim calcmode="lin" valueType="num">
                                      <p:cBhvr additive="base">
                                        <p:cTn id="196" dur="3000"/>
                                        <p:tgtEl>
                                          <p:spTgt spid="26"/>
                                        </p:tgtEl>
                                        <p:attrNameLst>
                                          <p:attrName>ppt_y</p:attrName>
                                        </p:attrNameLst>
                                      </p:cBhvr>
                                      <p:tavLst>
                                        <p:tav tm="0">
                                          <p:val>
                                            <p:strVal val="ppt_y"/>
                                          </p:val>
                                        </p:tav>
                                        <p:tav tm="100000">
                                          <p:val>
                                            <p:strVal val="0-ppt_h/2"/>
                                          </p:val>
                                        </p:tav>
                                      </p:tavLst>
                                    </p:anim>
                                    <p:set>
                                      <p:cBhvr>
                                        <p:cTn id="197" dur="1" fill="hold">
                                          <p:stCondLst>
                                            <p:cond delay="2999"/>
                                          </p:stCondLst>
                                        </p:cTn>
                                        <p:tgtEl>
                                          <p:spTgt spid="26"/>
                                        </p:tgtEl>
                                        <p:attrNameLst>
                                          <p:attrName>style.visibility</p:attrName>
                                        </p:attrNameLst>
                                      </p:cBhvr>
                                      <p:to>
                                        <p:strVal val="hidden"/>
                                      </p:to>
                                    </p:set>
                                  </p:childTnLst>
                                </p:cTn>
                              </p:par>
                              <p:par>
                                <p:cTn id="198" presetID="2" presetClass="exit" presetSubtype="1" fill="hold" nodeType="withEffect">
                                  <p:stCondLst>
                                    <p:cond delay="0"/>
                                  </p:stCondLst>
                                  <p:childTnLst>
                                    <p:anim calcmode="lin" valueType="num">
                                      <p:cBhvr additive="base">
                                        <p:cTn id="199" dur="3000"/>
                                        <p:tgtEl>
                                          <p:spTgt spid="27"/>
                                        </p:tgtEl>
                                        <p:attrNameLst>
                                          <p:attrName>ppt_x</p:attrName>
                                        </p:attrNameLst>
                                      </p:cBhvr>
                                      <p:tavLst>
                                        <p:tav tm="0">
                                          <p:val>
                                            <p:strVal val="ppt_x"/>
                                          </p:val>
                                        </p:tav>
                                        <p:tav tm="100000">
                                          <p:val>
                                            <p:strVal val="ppt_x"/>
                                          </p:val>
                                        </p:tav>
                                      </p:tavLst>
                                    </p:anim>
                                    <p:anim calcmode="lin" valueType="num">
                                      <p:cBhvr additive="base">
                                        <p:cTn id="200" dur="3000"/>
                                        <p:tgtEl>
                                          <p:spTgt spid="27"/>
                                        </p:tgtEl>
                                        <p:attrNameLst>
                                          <p:attrName>ppt_y</p:attrName>
                                        </p:attrNameLst>
                                      </p:cBhvr>
                                      <p:tavLst>
                                        <p:tav tm="0">
                                          <p:val>
                                            <p:strVal val="ppt_y"/>
                                          </p:val>
                                        </p:tav>
                                        <p:tav tm="100000">
                                          <p:val>
                                            <p:strVal val="0-ppt_h/2"/>
                                          </p:val>
                                        </p:tav>
                                      </p:tavLst>
                                    </p:anim>
                                    <p:set>
                                      <p:cBhvr>
                                        <p:cTn id="201" dur="1" fill="hold">
                                          <p:stCondLst>
                                            <p:cond delay="2999"/>
                                          </p:stCondLst>
                                        </p:cTn>
                                        <p:tgtEl>
                                          <p:spTgt spid="27"/>
                                        </p:tgtEl>
                                        <p:attrNameLst>
                                          <p:attrName>style.visibility</p:attrName>
                                        </p:attrNameLst>
                                      </p:cBhvr>
                                      <p:to>
                                        <p:strVal val="hidden"/>
                                      </p:to>
                                    </p:set>
                                  </p:childTnLst>
                                </p:cTn>
                              </p:par>
                              <p:par>
                                <p:cTn id="202" presetID="23" presetClass="entr" presetSubtype="272" fill="hold" nodeType="withEffect">
                                  <p:stCondLst>
                                    <p:cond delay="0"/>
                                  </p:stCondLst>
                                  <p:childTnLst>
                                    <p:set>
                                      <p:cBhvr>
                                        <p:cTn id="203" dur="1" fill="hold">
                                          <p:stCondLst>
                                            <p:cond delay="0"/>
                                          </p:stCondLst>
                                        </p:cTn>
                                        <p:tgtEl>
                                          <p:spTgt spid="4"/>
                                        </p:tgtEl>
                                        <p:attrNameLst>
                                          <p:attrName>style.visibility</p:attrName>
                                        </p:attrNameLst>
                                      </p:cBhvr>
                                      <p:to>
                                        <p:strVal val="visible"/>
                                      </p:to>
                                    </p:set>
                                    <p:anim calcmode="lin" valueType="num">
                                      <p:cBhvr>
                                        <p:cTn id="204" dur="3000" fill="hold"/>
                                        <p:tgtEl>
                                          <p:spTgt spid="4"/>
                                        </p:tgtEl>
                                        <p:attrNameLst>
                                          <p:attrName>ppt_w</p:attrName>
                                        </p:attrNameLst>
                                      </p:cBhvr>
                                      <p:tavLst>
                                        <p:tav tm="0">
                                          <p:val>
                                            <p:strVal val="2/3*#ppt_w"/>
                                          </p:val>
                                        </p:tav>
                                        <p:tav tm="100000">
                                          <p:val>
                                            <p:strVal val="#ppt_w"/>
                                          </p:val>
                                        </p:tav>
                                      </p:tavLst>
                                    </p:anim>
                                    <p:anim calcmode="lin" valueType="num">
                                      <p:cBhvr>
                                        <p:cTn id="205" dur="3000" fill="hold"/>
                                        <p:tgtEl>
                                          <p:spTgt spid="4"/>
                                        </p:tgtEl>
                                        <p:attrNameLst>
                                          <p:attrName>ppt_h</p:attrName>
                                        </p:attrNameLst>
                                      </p:cBhvr>
                                      <p:tavLst>
                                        <p:tav tm="0">
                                          <p:val>
                                            <p:strVal val="2/3*#ppt_h"/>
                                          </p:val>
                                        </p:tav>
                                        <p:tav tm="100000">
                                          <p:val>
                                            <p:strVal val="#ppt_h"/>
                                          </p:val>
                                        </p:tav>
                                      </p:tavLst>
                                    </p:anim>
                                  </p:childTnLst>
                                </p:cTn>
                              </p:par>
                              <p:par>
                                <p:cTn id="206" presetID="16" presetClass="entr" presetSubtype="42" fill="hold" nodeType="withEffect">
                                  <p:stCondLst>
                                    <p:cond delay="0"/>
                                  </p:stCondLst>
                                  <p:childTnLst>
                                    <p:set>
                                      <p:cBhvr>
                                        <p:cTn id="207" dur="1" fill="hold">
                                          <p:stCondLst>
                                            <p:cond delay="0"/>
                                          </p:stCondLst>
                                        </p:cTn>
                                        <p:tgtEl>
                                          <p:spTgt spid="4"/>
                                        </p:tgtEl>
                                        <p:attrNameLst>
                                          <p:attrName>style.visibility</p:attrName>
                                        </p:attrNameLst>
                                      </p:cBhvr>
                                      <p:to>
                                        <p:strVal val="visible"/>
                                      </p:to>
                                    </p:set>
                                    <p:animEffect transition="in" filter="barn(outHorizontal)">
                                      <p:cBhvr>
                                        <p:cTn id="208" dur="3000"/>
                                        <p:tgtEl>
                                          <p:spTgt spid="4"/>
                                        </p:tgtEl>
                                      </p:cBhvr>
                                    </p:animEffect>
                                  </p:childTnLst>
                                </p:cTn>
                              </p:par>
                              <p:par>
                                <p:cTn id="209" presetID="6" presetClass="emph" presetSubtype="0" accel="50000" decel="50000" autoRev="1" fill="hold" nodeType="withEffect">
                                  <p:stCondLst>
                                    <p:cond delay="2000"/>
                                  </p:stCondLst>
                                  <p:childTnLst>
                                    <p:animScale>
                                      <p:cBhvr>
                                        <p:cTn id="210" dur="3000" fill="hold"/>
                                        <p:tgtEl>
                                          <p:spTgt spid="4"/>
                                        </p:tgtEl>
                                      </p:cBhvr>
                                      <p:by x="150000" y="150000"/>
                                    </p:animScale>
                                  </p:childTnLst>
                                </p:cTn>
                              </p:par>
                            </p:childTnLst>
                          </p:cTn>
                        </p:par>
                        <p:par>
                          <p:cTn id="211" fill="hold">
                            <p:stCondLst>
                              <p:cond delay="11000"/>
                            </p:stCondLst>
                            <p:childTnLst>
                              <p:par>
                                <p:cTn id="212" presetID="40" presetClass="entr" presetSubtype="0" fill="hold" grpId="0" nodeType="afterEffect">
                                  <p:stCondLst>
                                    <p:cond delay="0"/>
                                  </p:stCondLst>
                                  <p:iterate type="lt">
                                    <p:tmPct val="10000"/>
                                  </p:iterate>
                                  <p:childTnLst>
                                    <p:set>
                                      <p:cBhvr>
                                        <p:cTn id="213" dur="1" fill="hold">
                                          <p:stCondLst>
                                            <p:cond delay="0"/>
                                          </p:stCondLst>
                                        </p:cTn>
                                        <p:tgtEl>
                                          <p:spTgt spid="28"/>
                                        </p:tgtEl>
                                        <p:attrNameLst>
                                          <p:attrName>style.visibility</p:attrName>
                                        </p:attrNameLst>
                                      </p:cBhvr>
                                      <p:to>
                                        <p:strVal val="visible"/>
                                      </p:to>
                                    </p:set>
                                    <p:animEffect transition="in" filter="fade">
                                      <p:cBhvr>
                                        <p:cTn id="214" dur="1000"/>
                                        <p:tgtEl>
                                          <p:spTgt spid="28"/>
                                        </p:tgtEl>
                                      </p:cBhvr>
                                    </p:animEffect>
                                    <p:anim calcmode="lin" valueType="num">
                                      <p:cBhvr>
                                        <p:cTn id="215" dur="1000" fill="hold"/>
                                        <p:tgtEl>
                                          <p:spTgt spid="28"/>
                                        </p:tgtEl>
                                        <p:attrNameLst>
                                          <p:attrName>ppt_x</p:attrName>
                                        </p:attrNameLst>
                                      </p:cBhvr>
                                      <p:tavLst>
                                        <p:tav tm="0">
                                          <p:val>
                                            <p:strVal val="#ppt_x-.1"/>
                                          </p:val>
                                        </p:tav>
                                        <p:tav tm="100000">
                                          <p:val>
                                            <p:strVal val="#ppt_x"/>
                                          </p:val>
                                        </p:tav>
                                      </p:tavLst>
                                    </p:anim>
                                    <p:anim calcmode="lin" valueType="num">
                                      <p:cBhvr>
                                        <p:cTn id="216"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ruits_food_1024x768_3173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8" name="17 Arco de bloque"/>
          <p:cNvSpPr/>
          <p:nvPr/>
        </p:nvSpPr>
        <p:spPr>
          <a:xfrm>
            <a:off x="2928938" y="4703763"/>
            <a:ext cx="3286125" cy="2024062"/>
          </a:xfrm>
          <a:prstGeom prst="blockArc">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Arco de bloque"/>
          <p:cNvSpPr/>
          <p:nvPr/>
        </p:nvSpPr>
        <p:spPr>
          <a:xfrm>
            <a:off x="2928938" y="3929063"/>
            <a:ext cx="3286125" cy="2024062"/>
          </a:xfrm>
          <a:prstGeom prst="blockArc">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Arco de bloque"/>
          <p:cNvSpPr/>
          <p:nvPr/>
        </p:nvSpPr>
        <p:spPr>
          <a:xfrm>
            <a:off x="2928938" y="3155950"/>
            <a:ext cx="3286125" cy="2024063"/>
          </a:xfrm>
          <a:prstGeom prst="blockArc">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Arco de bloque"/>
          <p:cNvSpPr/>
          <p:nvPr/>
        </p:nvSpPr>
        <p:spPr>
          <a:xfrm rot="10800000">
            <a:off x="3000375" y="-952500"/>
            <a:ext cx="3286125" cy="2024063"/>
          </a:xfrm>
          <a:prstGeom prst="blockArc">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Arco de bloque"/>
          <p:cNvSpPr/>
          <p:nvPr/>
        </p:nvSpPr>
        <p:spPr>
          <a:xfrm rot="10800000">
            <a:off x="2928938" y="-238125"/>
            <a:ext cx="3286125" cy="2024063"/>
          </a:xfrm>
          <a:prstGeom prst="blockArc">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Arco de bloque"/>
          <p:cNvSpPr/>
          <p:nvPr/>
        </p:nvSpPr>
        <p:spPr>
          <a:xfrm rot="10800000">
            <a:off x="3000375" y="536575"/>
            <a:ext cx="3286125" cy="2024063"/>
          </a:xfrm>
          <a:prstGeom prst="blockArc">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Arco de bloque"/>
          <p:cNvSpPr/>
          <p:nvPr/>
        </p:nvSpPr>
        <p:spPr>
          <a:xfrm rot="5400000">
            <a:off x="-1369219" y="1762919"/>
            <a:ext cx="2738437" cy="2428876"/>
          </a:xfrm>
          <a:prstGeom prst="blockArc">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Arco de bloque"/>
          <p:cNvSpPr/>
          <p:nvPr/>
        </p:nvSpPr>
        <p:spPr>
          <a:xfrm rot="5611600">
            <a:off x="-342106" y="1881981"/>
            <a:ext cx="2738438" cy="2428875"/>
          </a:xfrm>
          <a:prstGeom prst="blockArc">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Arco de bloque"/>
          <p:cNvSpPr/>
          <p:nvPr/>
        </p:nvSpPr>
        <p:spPr>
          <a:xfrm rot="5611600">
            <a:off x="586582" y="1881981"/>
            <a:ext cx="2738438" cy="2428875"/>
          </a:xfrm>
          <a:prstGeom prst="blockArc">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Arco de bloque"/>
          <p:cNvSpPr/>
          <p:nvPr/>
        </p:nvSpPr>
        <p:spPr>
          <a:xfrm rot="16200000">
            <a:off x="7774782" y="1762919"/>
            <a:ext cx="2738437" cy="2428875"/>
          </a:xfrm>
          <a:prstGeom prst="blockArc">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Arco de bloque"/>
          <p:cNvSpPr/>
          <p:nvPr/>
        </p:nvSpPr>
        <p:spPr>
          <a:xfrm rot="16200000">
            <a:off x="6846094" y="1821656"/>
            <a:ext cx="2738438" cy="2428875"/>
          </a:xfrm>
          <a:prstGeom prst="blockArc">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Arco de bloque"/>
          <p:cNvSpPr/>
          <p:nvPr/>
        </p:nvSpPr>
        <p:spPr>
          <a:xfrm rot="16200000">
            <a:off x="5703094" y="1881981"/>
            <a:ext cx="2738438" cy="2428875"/>
          </a:xfrm>
          <a:prstGeom prst="blockArc">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uadroTexto"/>
          <p:cNvSpPr txBox="1"/>
          <p:nvPr/>
        </p:nvSpPr>
        <p:spPr>
          <a:xfrm>
            <a:off x="467544" y="4945732"/>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Conviene buscar las primeras o últimas horas del día para saborear la esencia de este territorio, que aquí se muestra inmenso y sobrecogedor.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2000" fill="hold"/>
                                        <p:tgtEl>
                                          <p:spTgt spid="21"/>
                                        </p:tgtEl>
                                        <p:attrNameLst>
                                          <p:attrName>ppt_x</p:attrName>
                                        </p:attrNameLst>
                                      </p:cBhvr>
                                      <p:tavLst>
                                        <p:tav tm="0">
                                          <p:val>
                                            <p:strVal val="#ppt_x"/>
                                          </p:val>
                                        </p:tav>
                                        <p:tav tm="100000">
                                          <p:val>
                                            <p:strVal val="#ppt_x"/>
                                          </p:val>
                                        </p:tav>
                                      </p:tavLst>
                                    </p:anim>
                                    <p:anim calcmode="lin" valueType="num">
                                      <p:cBhvr additive="base">
                                        <p:cTn id="8" dur="2000" fill="hold"/>
                                        <p:tgtEl>
                                          <p:spTgt spid="21"/>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2000" fill="hold"/>
                                        <p:tgtEl>
                                          <p:spTgt spid="22"/>
                                        </p:tgtEl>
                                        <p:attrNameLst>
                                          <p:attrName>ppt_x</p:attrName>
                                        </p:attrNameLst>
                                      </p:cBhvr>
                                      <p:tavLst>
                                        <p:tav tm="0">
                                          <p:val>
                                            <p:strVal val="#ppt_x"/>
                                          </p:val>
                                        </p:tav>
                                        <p:tav tm="100000">
                                          <p:val>
                                            <p:strVal val="#ppt_x"/>
                                          </p:val>
                                        </p:tav>
                                      </p:tavLst>
                                    </p:anim>
                                    <p:anim calcmode="lin" valueType="num">
                                      <p:cBhvr additive="base">
                                        <p:cTn id="12" dur="2000" fill="hold"/>
                                        <p:tgtEl>
                                          <p:spTgt spid="2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2000" fill="hold"/>
                                        <p:tgtEl>
                                          <p:spTgt spid="23"/>
                                        </p:tgtEl>
                                        <p:attrNameLst>
                                          <p:attrName>ppt_x</p:attrName>
                                        </p:attrNameLst>
                                      </p:cBhvr>
                                      <p:tavLst>
                                        <p:tav tm="0">
                                          <p:val>
                                            <p:strVal val="#ppt_x"/>
                                          </p:val>
                                        </p:tav>
                                        <p:tav tm="100000">
                                          <p:val>
                                            <p:strVal val="#ppt_x"/>
                                          </p:val>
                                        </p:tav>
                                      </p:tavLst>
                                    </p:anim>
                                    <p:anim calcmode="lin" valueType="num">
                                      <p:cBhvr additive="base">
                                        <p:cTn id="16" dur="2000" fill="hold"/>
                                        <p:tgtEl>
                                          <p:spTgt spid="23"/>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2000" fill="hold"/>
                                        <p:tgtEl>
                                          <p:spTgt spid="18"/>
                                        </p:tgtEl>
                                        <p:attrNameLst>
                                          <p:attrName>ppt_x</p:attrName>
                                        </p:attrNameLst>
                                      </p:cBhvr>
                                      <p:tavLst>
                                        <p:tav tm="0">
                                          <p:val>
                                            <p:strVal val="#ppt_x"/>
                                          </p:val>
                                        </p:tav>
                                        <p:tav tm="100000">
                                          <p:val>
                                            <p:strVal val="#ppt_x"/>
                                          </p:val>
                                        </p:tav>
                                      </p:tavLst>
                                    </p:anim>
                                    <p:anim calcmode="lin" valueType="num">
                                      <p:cBhvr additive="base">
                                        <p:cTn id="20" dur="2000" fill="hold"/>
                                        <p:tgtEl>
                                          <p:spTgt spid="18"/>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2000" fill="hold"/>
                                        <p:tgtEl>
                                          <p:spTgt spid="19"/>
                                        </p:tgtEl>
                                        <p:attrNameLst>
                                          <p:attrName>ppt_x</p:attrName>
                                        </p:attrNameLst>
                                      </p:cBhvr>
                                      <p:tavLst>
                                        <p:tav tm="0">
                                          <p:val>
                                            <p:strVal val="#ppt_x"/>
                                          </p:val>
                                        </p:tav>
                                        <p:tav tm="100000">
                                          <p:val>
                                            <p:strVal val="#ppt_x"/>
                                          </p:val>
                                        </p:tav>
                                      </p:tavLst>
                                    </p:anim>
                                    <p:anim calcmode="lin" valueType="num">
                                      <p:cBhvr additive="base">
                                        <p:cTn id="24" dur="2000" fill="hold"/>
                                        <p:tgtEl>
                                          <p:spTgt spid="19"/>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2000" fill="hold"/>
                                        <p:tgtEl>
                                          <p:spTgt spid="20"/>
                                        </p:tgtEl>
                                        <p:attrNameLst>
                                          <p:attrName>ppt_x</p:attrName>
                                        </p:attrNameLst>
                                      </p:cBhvr>
                                      <p:tavLst>
                                        <p:tav tm="0">
                                          <p:val>
                                            <p:strVal val="#ppt_x"/>
                                          </p:val>
                                        </p:tav>
                                        <p:tav tm="100000">
                                          <p:val>
                                            <p:strVal val="#ppt_x"/>
                                          </p:val>
                                        </p:tav>
                                      </p:tavLst>
                                    </p:anim>
                                    <p:anim calcmode="lin" valueType="num">
                                      <p:cBhvr additive="base">
                                        <p:cTn id="28" dur="2000" fill="hold"/>
                                        <p:tgtEl>
                                          <p:spTgt spid="20"/>
                                        </p:tgtEl>
                                        <p:attrNameLst>
                                          <p:attrName>ppt_y</p:attrName>
                                        </p:attrNameLst>
                                      </p:cBhvr>
                                      <p:tavLst>
                                        <p:tav tm="0">
                                          <p:val>
                                            <p:strVal val="0-#ppt_h/2"/>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2000" fill="hold"/>
                                        <p:tgtEl>
                                          <p:spTgt spid="24"/>
                                        </p:tgtEl>
                                        <p:attrNameLst>
                                          <p:attrName>ppt_x</p:attrName>
                                        </p:attrNameLst>
                                      </p:cBhvr>
                                      <p:tavLst>
                                        <p:tav tm="0">
                                          <p:val>
                                            <p:strVal val="1+#ppt_w/2"/>
                                          </p:val>
                                        </p:tav>
                                        <p:tav tm="100000">
                                          <p:val>
                                            <p:strVal val="#ppt_x"/>
                                          </p:val>
                                        </p:tav>
                                      </p:tavLst>
                                    </p:anim>
                                    <p:anim calcmode="lin" valueType="num">
                                      <p:cBhvr additive="base">
                                        <p:cTn id="32" dur="2000" fill="hold"/>
                                        <p:tgtEl>
                                          <p:spTgt spid="24"/>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2000" fill="hold"/>
                                        <p:tgtEl>
                                          <p:spTgt spid="25"/>
                                        </p:tgtEl>
                                        <p:attrNameLst>
                                          <p:attrName>ppt_x</p:attrName>
                                        </p:attrNameLst>
                                      </p:cBhvr>
                                      <p:tavLst>
                                        <p:tav tm="0">
                                          <p:val>
                                            <p:strVal val="1+#ppt_w/2"/>
                                          </p:val>
                                        </p:tav>
                                        <p:tav tm="100000">
                                          <p:val>
                                            <p:strVal val="#ppt_x"/>
                                          </p:val>
                                        </p:tav>
                                      </p:tavLst>
                                    </p:anim>
                                    <p:anim calcmode="lin" valueType="num">
                                      <p:cBhvr additive="base">
                                        <p:cTn id="36" dur="2000" fill="hold"/>
                                        <p:tgtEl>
                                          <p:spTgt spid="25"/>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2000" fill="hold"/>
                                        <p:tgtEl>
                                          <p:spTgt spid="26"/>
                                        </p:tgtEl>
                                        <p:attrNameLst>
                                          <p:attrName>ppt_x</p:attrName>
                                        </p:attrNameLst>
                                      </p:cBhvr>
                                      <p:tavLst>
                                        <p:tav tm="0">
                                          <p:val>
                                            <p:strVal val="1+#ppt_w/2"/>
                                          </p:val>
                                        </p:tav>
                                        <p:tav tm="100000">
                                          <p:val>
                                            <p:strVal val="#ppt_x"/>
                                          </p:val>
                                        </p:tav>
                                      </p:tavLst>
                                    </p:anim>
                                    <p:anim calcmode="lin" valueType="num">
                                      <p:cBhvr additive="base">
                                        <p:cTn id="40" dur="2000" fill="hold"/>
                                        <p:tgtEl>
                                          <p:spTgt spid="26"/>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2000" fill="hold"/>
                                        <p:tgtEl>
                                          <p:spTgt spid="27"/>
                                        </p:tgtEl>
                                        <p:attrNameLst>
                                          <p:attrName>ppt_x</p:attrName>
                                        </p:attrNameLst>
                                      </p:cBhvr>
                                      <p:tavLst>
                                        <p:tav tm="0">
                                          <p:val>
                                            <p:strVal val="0-#ppt_w/2"/>
                                          </p:val>
                                        </p:tav>
                                        <p:tav tm="100000">
                                          <p:val>
                                            <p:strVal val="#ppt_x"/>
                                          </p:val>
                                        </p:tav>
                                      </p:tavLst>
                                    </p:anim>
                                    <p:anim calcmode="lin" valueType="num">
                                      <p:cBhvr additive="base">
                                        <p:cTn id="44" dur="2000" fill="hold"/>
                                        <p:tgtEl>
                                          <p:spTgt spid="2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additive="base">
                                        <p:cTn id="47" dur="2000" fill="hold"/>
                                        <p:tgtEl>
                                          <p:spTgt spid="28"/>
                                        </p:tgtEl>
                                        <p:attrNameLst>
                                          <p:attrName>ppt_x</p:attrName>
                                        </p:attrNameLst>
                                      </p:cBhvr>
                                      <p:tavLst>
                                        <p:tav tm="0">
                                          <p:val>
                                            <p:strVal val="0-#ppt_w/2"/>
                                          </p:val>
                                        </p:tav>
                                        <p:tav tm="100000">
                                          <p:val>
                                            <p:strVal val="#ppt_x"/>
                                          </p:val>
                                        </p:tav>
                                      </p:tavLst>
                                    </p:anim>
                                    <p:anim calcmode="lin" valueType="num">
                                      <p:cBhvr additive="base">
                                        <p:cTn id="48" dur="2000" fill="hold"/>
                                        <p:tgtEl>
                                          <p:spTgt spid="2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additive="base">
                                        <p:cTn id="51" dur="2000" fill="hold"/>
                                        <p:tgtEl>
                                          <p:spTgt spid="29"/>
                                        </p:tgtEl>
                                        <p:attrNameLst>
                                          <p:attrName>ppt_x</p:attrName>
                                        </p:attrNameLst>
                                      </p:cBhvr>
                                      <p:tavLst>
                                        <p:tav tm="0">
                                          <p:val>
                                            <p:strVal val="0-#ppt_w/2"/>
                                          </p:val>
                                        </p:tav>
                                        <p:tav tm="100000">
                                          <p:val>
                                            <p:strVal val="#ppt_x"/>
                                          </p:val>
                                        </p:tav>
                                      </p:tavLst>
                                    </p:anim>
                                    <p:anim calcmode="lin" valueType="num">
                                      <p:cBhvr additive="base">
                                        <p:cTn id="52" dur="2000" fill="hold"/>
                                        <p:tgtEl>
                                          <p:spTgt spid="29"/>
                                        </p:tgtEl>
                                        <p:attrNameLst>
                                          <p:attrName>ppt_y</p:attrName>
                                        </p:attrNameLst>
                                      </p:cBhvr>
                                      <p:tavLst>
                                        <p:tav tm="0">
                                          <p:val>
                                            <p:strVal val="#ppt_y"/>
                                          </p:val>
                                        </p:tav>
                                        <p:tav tm="100000">
                                          <p:val>
                                            <p:strVal val="#ppt_y"/>
                                          </p:val>
                                        </p:tav>
                                      </p:tavLst>
                                    </p:anim>
                                  </p:childTnLst>
                                </p:cTn>
                              </p:par>
                            </p:childTnLst>
                          </p:cTn>
                        </p:par>
                        <p:par>
                          <p:cTn id="53" fill="hold">
                            <p:stCondLst>
                              <p:cond delay="2000"/>
                            </p:stCondLst>
                            <p:childTnLst>
                              <p:par>
                                <p:cTn id="54" presetID="8" presetClass="emph" presetSubtype="0" fill="hold" nodeType="afterEffect">
                                  <p:stCondLst>
                                    <p:cond delay="0"/>
                                  </p:stCondLst>
                                  <p:childTnLst>
                                    <p:animRot by="21600000">
                                      <p:cBhvr>
                                        <p:cTn id="55" dur="2000" fill="hold"/>
                                        <p:tgtEl>
                                          <p:spTgt spid="18"/>
                                        </p:tgtEl>
                                        <p:attrNameLst>
                                          <p:attrName>r</p:attrName>
                                        </p:attrNameLst>
                                      </p:cBhvr>
                                    </p:animRot>
                                  </p:childTnLst>
                                </p:cTn>
                              </p:par>
                              <p:par>
                                <p:cTn id="56" presetID="8" presetClass="emph" presetSubtype="0" fill="hold" nodeType="withEffect">
                                  <p:stCondLst>
                                    <p:cond delay="0"/>
                                  </p:stCondLst>
                                  <p:childTnLst>
                                    <p:animRot by="21600000">
                                      <p:cBhvr>
                                        <p:cTn id="57" dur="2000" fill="hold"/>
                                        <p:tgtEl>
                                          <p:spTgt spid="19"/>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20"/>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21"/>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22"/>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23"/>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24"/>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25"/>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26"/>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27"/>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28"/>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29"/>
                                        </p:tgtEl>
                                        <p:attrNameLst>
                                          <p:attrName>r</p:attrName>
                                        </p:attrNameLst>
                                      </p:cBhvr>
                                    </p:animRot>
                                  </p:childTnLst>
                                </p:cTn>
                              </p:par>
                            </p:childTnLst>
                          </p:cTn>
                        </p:par>
                        <p:par>
                          <p:cTn id="78" fill="hold">
                            <p:stCondLst>
                              <p:cond delay="4000"/>
                            </p:stCondLst>
                            <p:childTnLst>
                              <p:par>
                                <p:cTn id="79" presetID="2" presetClass="exit" presetSubtype="1" fill="hold" nodeType="afterEffect">
                                  <p:stCondLst>
                                    <p:cond delay="0"/>
                                  </p:stCondLst>
                                  <p:childTnLst>
                                    <p:anim calcmode="lin" valueType="num">
                                      <p:cBhvr additive="base">
                                        <p:cTn id="80" dur="2000"/>
                                        <p:tgtEl>
                                          <p:spTgt spid="18"/>
                                        </p:tgtEl>
                                        <p:attrNameLst>
                                          <p:attrName>ppt_x</p:attrName>
                                        </p:attrNameLst>
                                      </p:cBhvr>
                                      <p:tavLst>
                                        <p:tav tm="0">
                                          <p:val>
                                            <p:strVal val="ppt_x"/>
                                          </p:val>
                                        </p:tav>
                                        <p:tav tm="100000">
                                          <p:val>
                                            <p:strVal val="ppt_x"/>
                                          </p:val>
                                        </p:tav>
                                      </p:tavLst>
                                    </p:anim>
                                    <p:anim calcmode="lin" valueType="num">
                                      <p:cBhvr additive="base">
                                        <p:cTn id="81" dur="2000"/>
                                        <p:tgtEl>
                                          <p:spTgt spid="18"/>
                                        </p:tgtEl>
                                        <p:attrNameLst>
                                          <p:attrName>ppt_y</p:attrName>
                                        </p:attrNameLst>
                                      </p:cBhvr>
                                      <p:tavLst>
                                        <p:tav tm="0">
                                          <p:val>
                                            <p:strVal val="ppt_y"/>
                                          </p:val>
                                        </p:tav>
                                        <p:tav tm="100000">
                                          <p:val>
                                            <p:strVal val="0-ppt_h/2"/>
                                          </p:val>
                                        </p:tav>
                                      </p:tavLst>
                                    </p:anim>
                                    <p:set>
                                      <p:cBhvr>
                                        <p:cTn id="82" dur="1" fill="hold">
                                          <p:stCondLst>
                                            <p:cond delay="1999"/>
                                          </p:stCondLst>
                                        </p:cTn>
                                        <p:tgtEl>
                                          <p:spTgt spid="18"/>
                                        </p:tgtEl>
                                        <p:attrNameLst>
                                          <p:attrName>style.visibility</p:attrName>
                                        </p:attrNameLst>
                                      </p:cBhvr>
                                      <p:to>
                                        <p:strVal val="hidden"/>
                                      </p:to>
                                    </p:set>
                                  </p:childTnLst>
                                </p:cTn>
                              </p:par>
                              <p:par>
                                <p:cTn id="83" presetID="2" presetClass="exit" presetSubtype="1" fill="hold" nodeType="withEffect">
                                  <p:stCondLst>
                                    <p:cond delay="0"/>
                                  </p:stCondLst>
                                  <p:childTnLst>
                                    <p:anim calcmode="lin" valueType="num">
                                      <p:cBhvr additive="base">
                                        <p:cTn id="84" dur="2000"/>
                                        <p:tgtEl>
                                          <p:spTgt spid="19"/>
                                        </p:tgtEl>
                                        <p:attrNameLst>
                                          <p:attrName>ppt_x</p:attrName>
                                        </p:attrNameLst>
                                      </p:cBhvr>
                                      <p:tavLst>
                                        <p:tav tm="0">
                                          <p:val>
                                            <p:strVal val="ppt_x"/>
                                          </p:val>
                                        </p:tav>
                                        <p:tav tm="100000">
                                          <p:val>
                                            <p:strVal val="ppt_x"/>
                                          </p:val>
                                        </p:tav>
                                      </p:tavLst>
                                    </p:anim>
                                    <p:anim calcmode="lin" valueType="num">
                                      <p:cBhvr additive="base">
                                        <p:cTn id="85" dur="2000"/>
                                        <p:tgtEl>
                                          <p:spTgt spid="19"/>
                                        </p:tgtEl>
                                        <p:attrNameLst>
                                          <p:attrName>ppt_y</p:attrName>
                                        </p:attrNameLst>
                                      </p:cBhvr>
                                      <p:tavLst>
                                        <p:tav tm="0">
                                          <p:val>
                                            <p:strVal val="ppt_y"/>
                                          </p:val>
                                        </p:tav>
                                        <p:tav tm="100000">
                                          <p:val>
                                            <p:strVal val="0-ppt_h/2"/>
                                          </p:val>
                                        </p:tav>
                                      </p:tavLst>
                                    </p:anim>
                                    <p:set>
                                      <p:cBhvr>
                                        <p:cTn id="86" dur="1" fill="hold">
                                          <p:stCondLst>
                                            <p:cond delay="1999"/>
                                          </p:stCondLst>
                                        </p:cTn>
                                        <p:tgtEl>
                                          <p:spTgt spid="19"/>
                                        </p:tgtEl>
                                        <p:attrNameLst>
                                          <p:attrName>style.visibility</p:attrName>
                                        </p:attrNameLst>
                                      </p:cBhvr>
                                      <p:to>
                                        <p:strVal val="hidden"/>
                                      </p:to>
                                    </p:set>
                                  </p:childTnLst>
                                </p:cTn>
                              </p:par>
                              <p:par>
                                <p:cTn id="87" presetID="2" presetClass="exit" presetSubtype="1" fill="hold" nodeType="withEffect">
                                  <p:stCondLst>
                                    <p:cond delay="0"/>
                                  </p:stCondLst>
                                  <p:childTnLst>
                                    <p:anim calcmode="lin" valueType="num">
                                      <p:cBhvr additive="base">
                                        <p:cTn id="88" dur="2000"/>
                                        <p:tgtEl>
                                          <p:spTgt spid="20"/>
                                        </p:tgtEl>
                                        <p:attrNameLst>
                                          <p:attrName>ppt_x</p:attrName>
                                        </p:attrNameLst>
                                      </p:cBhvr>
                                      <p:tavLst>
                                        <p:tav tm="0">
                                          <p:val>
                                            <p:strVal val="ppt_x"/>
                                          </p:val>
                                        </p:tav>
                                        <p:tav tm="100000">
                                          <p:val>
                                            <p:strVal val="ppt_x"/>
                                          </p:val>
                                        </p:tav>
                                      </p:tavLst>
                                    </p:anim>
                                    <p:anim calcmode="lin" valueType="num">
                                      <p:cBhvr additive="base">
                                        <p:cTn id="89" dur="2000"/>
                                        <p:tgtEl>
                                          <p:spTgt spid="20"/>
                                        </p:tgtEl>
                                        <p:attrNameLst>
                                          <p:attrName>ppt_y</p:attrName>
                                        </p:attrNameLst>
                                      </p:cBhvr>
                                      <p:tavLst>
                                        <p:tav tm="0">
                                          <p:val>
                                            <p:strVal val="ppt_y"/>
                                          </p:val>
                                        </p:tav>
                                        <p:tav tm="100000">
                                          <p:val>
                                            <p:strVal val="0-ppt_h/2"/>
                                          </p:val>
                                        </p:tav>
                                      </p:tavLst>
                                    </p:anim>
                                    <p:set>
                                      <p:cBhvr>
                                        <p:cTn id="90" dur="1" fill="hold">
                                          <p:stCondLst>
                                            <p:cond delay="1999"/>
                                          </p:stCondLst>
                                        </p:cTn>
                                        <p:tgtEl>
                                          <p:spTgt spid="20"/>
                                        </p:tgtEl>
                                        <p:attrNameLst>
                                          <p:attrName>style.visibility</p:attrName>
                                        </p:attrNameLst>
                                      </p:cBhvr>
                                      <p:to>
                                        <p:strVal val="hidden"/>
                                      </p:to>
                                    </p:set>
                                  </p:childTnLst>
                                </p:cTn>
                              </p:par>
                              <p:par>
                                <p:cTn id="91" presetID="2" presetClass="exit" presetSubtype="4" fill="hold" nodeType="withEffect">
                                  <p:stCondLst>
                                    <p:cond delay="0"/>
                                  </p:stCondLst>
                                  <p:childTnLst>
                                    <p:anim calcmode="lin" valueType="num">
                                      <p:cBhvr additive="base">
                                        <p:cTn id="92" dur="2000"/>
                                        <p:tgtEl>
                                          <p:spTgt spid="21"/>
                                        </p:tgtEl>
                                        <p:attrNameLst>
                                          <p:attrName>ppt_x</p:attrName>
                                        </p:attrNameLst>
                                      </p:cBhvr>
                                      <p:tavLst>
                                        <p:tav tm="0">
                                          <p:val>
                                            <p:strVal val="ppt_x"/>
                                          </p:val>
                                        </p:tav>
                                        <p:tav tm="100000">
                                          <p:val>
                                            <p:strVal val="ppt_x"/>
                                          </p:val>
                                        </p:tav>
                                      </p:tavLst>
                                    </p:anim>
                                    <p:anim calcmode="lin" valueType="num">
                                      <p:cBhvr additive="base">
                                        <p:cTn id="93" dur="2000"/>
                                        <p:tgtEl>
                                          <p:spTgt spid="21"/>
                                        </p:tgtEl>
                                        <p:attrNameLst>
                                          <p:attrName>ppt_y</p:attrName>
                                        </p:attrNameLst>
                                      </p:cBhvr>
                                      <p:tavLst>
                                        <p:tav tm="0">
                                          <p:val>
                                            <p:strVal val="ppt_y"/>
                                          </p:val>
                                        </p:tav>
                                        <p:tav tm="100000">
                                          <p:val>
                                            <p:strVal val="1+ppt_h/2"/>
                                          </p:val>
                                        </p:tav>
                                      </p:tavLst>
                                    </p:anim>
                                    <p:set>
                                      <p:cBhvr>
                                        <p:cTn id="94" dur="1" fill="hold">
                                          <p:stCondLst>
                                            <p:cond delay="1999"/>
                                          </p:stCondLst>
                                        </p:cTn>
                                        <p:tgtEl>
                                          <p:spTgt spid="21"/>
                                        </p:tgtEl>
                                        <p:attrNameLst>
                                          <p:attrName>style.visibility</p:attrName>
                                        </p:attrNameLst>
                                      </p:cBhvr>
                                      <p:to>
                                        <p:strVal val="hidden"/>
                                      </p:to>
                                    </p:set>
                                  </p:childTnLst>
                                </p:cTn>
                              </p:par>
                              <p:par>
                                <p:cTn id="95" presetID="2" presetClass="exit" presetSubtype="4" fill="hold" nodeType="withEffect">
                                  <p:stCondLst>
                                    <p:cond delay="0"/>
                                  </p:stCondLst>
                                  <p:childTnLst>
                                    <p:anim calcmode="lin" valueType="num">
                                      <p:cBhvr additive="base">
                                        <p:cTn id="96" dur="2000"/>
                                        <p:tgtEl>
                                          <p:spTgt spid="22"/>
                                        </p:tgtEl>
                                        <p:attrNameLst>
                                          <p:attrName>ppt_x</p:attrName>
                                        </p:attrNameLst>
                                      </p:cBhvr>
                                      <p:tavLst>
                                        <p:tav tm="0">
                                          <p:val>
                                            <p:strVal val="ppt_x"/>
                                          </p:val>
                                        </p:tav>
                                        <p:tav tm="100000">
                                          <p:val>
                                            <p:strVal val="ppt_x"/>
                                          </p:val>
                                        </p:tav>
                                      </p:tavLst>
                                    </p:anim>
                                    <p:anim calcmode="lin" valueType="num">
                                      <p:cBhvr additive="base">
                                        <p:cTn id="97" dur="2000"/>
                                        <p:tgtEl>
                                          <p:spTgt spid="22"/>
                                        </p:tgtEl>
                                        <p:attrNameLst>
                                          <p:attrName>ppt_y</p:attrName>
                                        </p:attrNameLst>
                                      </p:cBhvr>
                                      <p:tavLst>
                                        <p:tav tm="0">
                                          <p:val>
                                            <p:strVal val="ppt_y"/>
                                          </p:val>
                                        </p:tav>
                                        <p:tav tm="100000">
                                          <p:val>
                                            <p:strVal val="1+ppt_h/2"/>
                                          </p:val>
                                        </p:tav>
                                      </p:tavLst>
                                    </p:anim>
                                    <p:set>
                                      <p:cBhvr>
                                        <p:cTn id="98" dur="1" fill="hold">
                                          <p:stCondLst>
                                            <p:cond delay="1999"/>
                                          </p:stCondLst>
                                        </p:cTn>
                                        <p:tgtEl>
                                          <p:spTgt spid="22"/>
                                        </p:tgtEl>
                                        <p:attrNameLst>
                                          <p:attrName>style.visibility</p:attrName>
                                        </p:attrNameLst>
                                      </p:cBhvr>
                                      <p:to>
                                        <p:strVal val="hidden"/>
                                      </p:to>
                                    </p:set>
                                  </p:childTnLst>
                                </p:cTn>
                              </p:par>
                              <p:par>
                                <p:cTn id="99" presetID="2" presetClass="exit" presetSubtype="4" fill="hold" nodeType="withEffect">
                                  <p:stCondLst>
                                    <p:cond delay="0"/>
                                  </p:stCondLst>
                                  <p:childTnLst>
                                    <p:anim calcmode="lin" valueType="num">
                                      <p:cBhvr additive="base">
                                        <p:cTn id="100" dur="2000"/>
                                        <p:tgtEl>
                                          <p:spTgt spid="23"/>
                                        </p:tgtEl>
                                        <p:attrNameLst>
                                          <p:attrName>ppt_x</p:attrName>
                                        </p:attrNameLst>
                                      </p:cBhvr>
                                      <p:tavLst>
                                        <p:tav tm="0">
                                          <p:val>
                                            <p:strVal val="ppt_x"/>
                                          </p:val>
                                        </p:tav>
                                        <p:tav tm="100000">
                                          <p:val>
                                            <p:strVal val="ppt_x"/>
                                          </p:val>
                                        </p:tav>
                                      </p:tavLst>
                                    </p:anim>
                                    <p:anim calcmode="lin" valueType="num">
                                      <p:cBhvr additive="base">
                                        <p:cTn id="101" dur="2000"/>
                                        <p:tgtEl>
                                          <p:spTgt spid="23"/>
                                        </p:tgtEl>
                                        <p:attrNameLst>
                                          <p:attrName>ppt_y</p:attrName>
                                        </p:attrNameLst>
                                      </p:cBhvr>
                                      <p:tavLst>
                                        <p:tav tm="0">
                                          <p:val>
                                            <p:strVal val="ppt_y"/>
                                          </p:val>
                                        </p:tav>
                                        <p:tav tm="100000">
                                          <p:val>
                                            <p:strVal val="1+ppt_h/2"/>
                                          </p:val>
                                        </p:tav>
                                      </p:tavLst>
                                    </p:anim>
                                    <p:set>
                                      <p:cBhvr>
                                        <p:cTn id="102" dur="1" fill="hold">
                                          <p:stCondLst>
                                            <p:cond delay="1999"/>
                                          </p:stCondLst>
                                        </p:cTn>
                                        <p:tgtEl>
                                          <p:spTgt spid="23"/>
                                        </p:tgtEl>
                                        <p:attrNameLst>
                                          <p:attrName>style.visibility</p:attrName>
                                        </p:attrNameLst>
                                      </p:cBhvr>
                                      <p:to>
                                        <p:strVal val="hidden"/>
                                      </p:to>
                                    </p:set>
                                  </p:childTnLst>
                                </p:cTn>
                              </p:par>
                              <p:par>
                                <p:cTn id="103" presetID="2" presetClass="exit" presetSubtype="2" fill="hold" nodeType="withEffect">
                                  <p:stCondLst>
                                    <p:cond delay="0"/>
                                  </p:stCondLst>
                                  <p:childTnLst>
                                    <p:anim calcmode="lin" valueType="num">
                                      <p:cBhvr additive="base">
                                        <p:cTn id="104" dur="2000"/>
                                        <p:tgtEl>
                                          <p:spTgt spid="24"/>
                                        </p:tgtEl>
                                        <p:attrNameLst>
                                          <p:attrName>ppt_x</p:attrName>
                                        </p:attrNameLst>
                                      </p:cBhvr>
                                      <p:tavLst>
                                        <p:tav tm="0">
                                          <p:val>
                                            <p:strVal val="ppt_x"/>
                                          </p:val>
                                        </p:tav>
                                        <p:tav tm="100000">
                                          <p:val>
                                            <p:strVal val="1+ppt_w/2"/>
                                          </p:val>
                                        </p:tav>
                                      </p:tavLst>
                                    </p:anim>
                                    <p:anim calcmode="lin" valueType="num">
                                      <p:cBhvr additive="base">
                                        <p:cTn id="105" dur="2000"/>
                                        <p:tgtEl>
                                          <p:spTgt spid="24"/>
                                        </p:tgtEl>
                                        <p:attrNameLst>
                                          <p:attrName>ppt_y</p:attrName>
                                        </p:attrNameLst>
                                      </p:cBhvr>
                                      <p:tavLst>
                                        <p:tav tm="0">
                                          <p:val>
                                            <p:strVal val="ppt_y"/>
                                          </p:val>
                                        </p:tav>
                                        <p:tav tm="100000">
                                          <p:val>
                                            <p:strVal val="ppt_y"/>
                                          </p:val>
                                        </p:tav>
                                      </p:tavLst>
                                    </p:anim>
                                    <p:set>
                                      <p:cBhvr>
                                        <p:cTn id="106" dur="1" fill="hold">
                                          <p:stCondLst>
                                            <p:cond delay="1999"/>
                                          </p:stCondLst>
                                        </p:cTn>
                                        <p:tgtEl>
                                          <p:spTgt spid="24"/>
                                        </p:tgtEl>
                                        <p:attrNameLst>
                                          <p:attrName>style.visibility</p:attrName>
                                        </p:attrNameLst>
                                      </p:cBhvr>
                                      <p:to>
                                        <p:strVal val="hidden"/>
                                      </p:to>
                                    </p:set>
                                  </p:childTnLst>
                                </p:cTn>
                              </p:par>
                              <p:par>
                                <p:cTn id="107" presetID="2" presetClass="exit" presetSubtype="2" fill="hold" nodeType="withEffect">
                                  <p:stCondLst>
                                    <p:cond delay="0"/>
                                  </p:stCondLst>
                                  <p:childTnLst>
                                    <p:anim calcmode="lin" valueType="num">
                                      <p:cBhvr additive="base">
                                        <p:cTn id="108" dur="2000"/>
                                        <p:tgtEl>
                                          <p:spTgt spid="25"/>
                                        </p:tgtEl>
                                        <p:attrNameLst>
                                          <p:attrName>ppt_x</p:attrName>
                                        </p:attrNameLst>
                                      </p:cBhvr>
                                      <p:tavLst>
                                        <p:tav tm="0">
                                          <p:val>
                                            <p:strVal val="ppt_x"/>
                                          </p:val>
                                        </p:tav>
                                        <p:tav tm="100000">
                                          <p:val>
                                            <p:strVal val="1+ppt_w/2"/>
                                          </p:val>
                                        </p:tav>
                                      </p:tavLst>
                                    </p:anim>
                                    <p:anim calcmode="lin" valueType="num">
                                      <p:cBhvr additive="base">
                                        <p:cTn id="109" dur="2000"/>
                                        <p:tgtEl>
                                          <p:spTgt spid="25"/>
                                        </p:tgtEl>
                                        <p:attrNameLst>
                                          <p:attrName>ppt_y</p:attrName>
                                        </p:attrNameLst>
                                      </p:cBhvr>
                                      <p:tavLst>
                                        <p:tav tm="0">
                                          <p:val>
                                            <p:strVal val="ppt_y"/>
                                          </p:val>
                                        </p:tav>
                                        <p:tav tm="100000">
                                          <p:val>
                                            <p:strVal val="ppt_y"/>
                                          </p:val>
                                        </p:tav>
                                      </p:tavLst>
                                    </p:anim>
                                    <p:set>
                                      <p:cBhvr>
                                        <p:cTn id="110" dur="1" fill="hold">
                                          <p:stCondLst>
                                            <p:cond delay="1999"/>
                                          </p:stCondLst>
                                        </p:cTn>
                                        <p:tgtEl>
                                          <p:spTgt spid="25"/>
                                        </p:tgtEl>
                                        <p:attrNameLst>
                                          <p:attrName>style.visibility</p:attrName>
                                        </p:attrNameLst>
                                      </p:cBhvr>
                                      <p:to>
                                        <p:strVal val="hidden"/>
                                      </p:to>
                                    </p:set>
                                  </p:childTnLst>
                                </p:cTn>
                              </p:par>
                              <p:par>
                                <p:cTn id="111" presetID="2" presetClass="exit" presetSubtype="2" fill="hold" nodeType="withEffect">
                                  <p:stCondLst>
                                    <p:cond delay="0"/>
                                  </p:stCondLst>
                                  <p:childTnLst>
                                    <p:anim calcmode="lin" valueType="num">
                                      <p:cBhvr additive="base">
                                        <p:cTn id="112" dur="2000"/>
                                        <p:tgtEl>
                                          <p:spTgt spid="26"/>
                                        </p:tgtEl>
                                        <p:attrNameLst>
                                          <p:attrName>ppt_x</p:attrName>
                                        </p:attrNameLst>
                                      </p:cBhvr>
                                      <p:tavLst>
                                        <p:tav tm="0">
                                          <p:val>
                                            <p:strVal val="ppt_x"/>
                                          </p:val>
                                        </p:tav>
                                        <p:tav tm="100000">
                                          <p:val>
                                            <p:strVal val="1+ppt_w/2"/>
                                          </p:val>
                                        </p:tav>
                                      </p:tavLst>
                                    </p:anim>
                                    <p:anim calcmode="lin" valueType="num">
                                      <p:cBhvr additive="base">
                                        <p:cTn id="113" dur="2000"/>
                                        <p:tgtEl>
                                          <p:spTgt spid="26"/>
                                        </p:tgtEl>
                                        <p:attrNameLst>
                                          <p:attrName>ppt_y</p:attrName>
                                        </p:attrNameLst>
                                      </p:cBhvr>
                                      <p:tavLst>
                                        <p:tav tm="0">
                                          <p:val>
                                            <p:strVal val="ppt_y"/>
                                          </p:val>
                                        </p:tav>
                                        <p:tav tm="100000">
                                          <p:val>
                                            <p:strVal val="ppt_y"/>
                                          </p:val>
                                        </p:tav>
                                      </p:tavLst>
                                    </p:anim>
                                    <p:set>
                                      <p:cBhvr>
                                        <p:cTn id="114" dur="1" fill="hold">
                                          <p:stCondLst>
                                            <p:cond delay="1999"/>
                                          </p:stCondLst>
                                        </p:cTn>
                                        <p:tgtEl>
                                          <p:spTgt spid="26"/>
                                        </p:tgtEl>
                                        <p:attrNameLst>
                                          <p:attrName>style.visibility</p:attrName>
                                        </p:attrNameLst>
                                      </p:cBhvr>
                                      <p:to>
                                        <p:strVal val="hidden"/>
                                      </p:to>
                                    </p:set>
                                  </p:childTnLst>
                                </p:cTn>
                              </p:par>
                              <p:par>
                                <p:cTn id="115" presetID="2" presetClass="exit" presetSubtype="8" fill="hold" nodeType="withEffect">
                                  <p:stCondLst>
                                    <p:cond delay="0"/>
                                  </p:stCondLst>
                                  <p:childTnLst>
                                    <p:anim calcmode="lin" valueType="num">
                                      <p:cBhvr additive="base">
                                        <p:cTn id="116" dur="2000"/>
                                        <p:tgtEl>
                                          <p:spTgt spid="27"/>
                                        </p:tgtEl>
                                        <p:attrNameLst>
                                          <p:attrName>ppt_x</p:attrName>
                                        </p:attrNameLst>
                                      </p:cBhvr>
                                      <p:tavLst>
                                        <p:tav tm="0">
                                          <p:val>
                                            <p:strVal val="ppt_x"/>
                                          </p:val>
                                        </p:tav>
                                        <p:tav tm="100000">
                                          <p:val>
                                            <p:strVal val="0-ppt_w/2"/>
                                          </p:val>
                                        </p:tav>
                                      </p:tavLst>
                                    </p:anim>
                                    <p:anim calcmode="lin" valueType="num">
                                      <p:cBhvr additive="base">
                                        <p:cTn id="117" dur="2000"/>
                                        <p:tgtEl>
                                          <p:spTgt spid="27"/>
                                        </p:tgtEl>
                                        <p:attrNameLst>
                                          <p:attrName>ppt_y</p:attrName>
                                        </p:attrNameLst>
                                      </p:cBhvr>
                                      <p:tavLst>
                                        <p:tav tm="0">
                                          <p:val>
                                            <p:strVal val="ppt_y"/>
                                          </p:val>
                                        </p:tav>
                                        <p:tav tm="100000">
                                          <p:val>
                                            <p:strVal val="ppt_y"/>
                                          </p:val>
                                        </p:tav>
                                      </p:tavLst>
                                    </p:anim>
                                    <p:set>
                                      <p:cBhvr>
                                        <p:cTn id="118" dur="1" fill="hold">
                                          <p:stCondLst>
                                            <p:cond delay="1999"/>
                                          </p:stCondLst>
                                        </p:cTn>
                                        <p:tgtEl>
                                          <p:spTgt spid="27"/>
                                        </p:tgtEl>
                                        <p:attrNameLst>
                                          <p:attrName>style.visibility</p:attrName>
                                        </p:attrNameLst>
                                      </p:cBhvr>
                                      <p:to>
                                        <p:strVal val="hidden"/>
                                      </p:to>
                                    </p:set>
                                  </p:childTnLst>
                                </p:cTn>
                              </p:par>
                              <p:par>
                                <p:cTn id="119" presetID="2" presetClass="exit" presetSubtype="8" fill="hold" nodeType="withEffect">
                                  <p:stCondLst>
                                    <p:cond delay="0"/>
                                  </p:stCondLst>
                                  <p:childTnLst>
                                    <p:anim calcmode="lin" valueType="num">
                                      <p:cBhvr additive="base">
                                        <p:cTn id="120" dur="2000"/>
                                        <p:tgtEl>
                                          <p:spTgt spid="28"/>
                                        </p:tgtEl>
                                        <p:attrNameLst>
                                          <p:attrName>ppt_x</p:attrName>
                                        </p:attrNameLst>
                                      </p:cBhvr>
                                      <p:tavLst>
                                        <p:tav tm="0">
                                          <p:val>
                                            <p:strVal val="ppt_x"/>
                                          </p:val>
                                        </p:tav>
                                        <p:tav tm="100000">
                                          <p:val>
                                            <p:strVal val="0-ppt_w/2"/>
                                          </p:val>
                                        </p:tav>
                                      </p:tavLst>
                                    </p:anim>
                                    <p:anim calcmode="lin" valueType="num">
                                      <p:cBhvr additive="base">
                                        <p:cTn id="121" dur="2000"/>
                                        <p:tgtEl>
                                          <p:spTgt spid="28"/>
                                        </p:tgtEl>
                                        <p:attrNameLst>
                                          <p:attrName>ppt_y</p:attrName>
                                        </p:attrNameLst>
                                      </p:cBhvr>
                                      <p:tavLst>
                                        <p:tav tm="0">
                                          <p:val>
                                            <p:strVal val="ppt_y"/>
                                          </p:val>
                                        </p:tav>
                                        <p:tav tm="100000">
                                          <p:val>
                                            <p:strVal val="ppt_y"/>
                                          </p:val>
                                        </p:tav>
                                      </p:tavLst>
                                    </p:anim>
                                    <p:set>
                                      <p:cBhvr>
                                        <p:cTn id="122" dur="1" fill="hold">
                                          <p:stCondLst>
                                            <p:cond delay="1999"/>
                                          </p:stCondLst>
                                        </p:cTn>
                                        <p:tgtEl>
                                          <p:spTgt spid="28"/>
                                        </p:tgtEl>
                                        <p:attrNameLst>
                                          <p:attrName>style.visibility</p:attrName>
                                        </p:attrNameLst>
                                      </p:cBhvr>
                                      <p:to>
                                        <p:strVal val="hidden"/>
                                      </p:to>
                                    </p:set>
                                  </p:childTnLst>
                                </p:cTn>
                              </p:par>
                              <p:par>
                                <p:cTn id="123" presetID="2" presetClass="exit" presetSubtype="8" fill="hold" nodeType="withEffect">
                                  <p:stCondLst>
                                    <p:cond delay="0"/>
                                  </p:stCondLst>
                                  <p:childTnLst>
                                    <p:anim calcmode="lin" valueType="num">
                                      <p:cBhvr additive="base">
                                        <p:cTn id="124" dur="2000"/>
                                        <p:tgtEl>
                                          <p:spTgt spid="29"/>
                                        </p:tgtEl>
                                        <p:attrNameLst>
                                          <p:attrName>ppt_x</p:attrName>
                                        </p:attrNameLst>
                                      </p:cBhvr>
                                      <p:tavLst>
                                        <p:tav tm="0">
                                          <p:val>
                                            <p:strVal val="ppt_x"/>
                                          </p:val>
                                        </p:tav>
                                        <p:tav tm="100000">
                                          <p:val>
                                            <p:strVal val="0-ppt_w/2"/>
                                          </p:val>
                                        </p:tav>
                                      </p:tavLst>
                                    </p:anim>
                                    <p:anim calcmode="lin" valueType="num">
                                      <p:cBhvr additive="base">
                                        <p:cTn id="125" dur="2000"/>
                                        <p:tgtEl>
                                          <p:spTgt spid="29"/>
                                        </p:tgtEl>
                                        <p:attrNameLst>
                                          <p:attrName>ppt_y</p:attrName>
                                        </p:attrNameLst>
                                      </p:cBhvr>
                                      <p:tavLst>
                                        <p:tav tm="0">
                                          <p:val>
                                            <p:strVal val="ppt_y"/>
                                          </p:val>
                                        </p:tav>
                                        <p:tav tm="100000">
                                          <p:val>
                                            <p:strVal val="ppt_y"/>
                                          </p:val>
                                        </p:tav>
                                      </p:tavLst>
                                    </p:anim>
                                    <p:set>
                                      <p:cBhvr>
                                        <p:cTn id="126" dur="1" fill="hold">
                                          <p:stCondLst>
                                            <p:cond delay="1999"/>
                                          </p:stCondLst>
                                        </p:cTn>
                                        <p:tgtEl>
                                          <p:spTgt spid="29"/>
                                        </p:tgtEl>
                                        <p:attrNameLst>
                                          <p:attrName>style.visibility</p:attrName>
                                        </p:attrNameLst>
                                      </p:cBhvr>
                                      <p:to>
                                        <p:strVal val="hidden"/>
                                      </p:to>
                                    </p:set>
                                  </p:childTnLst>
                                </p:cTn>
                              </p:par>
                              <p:par>
                                <p:cTn id="127" presetID="23" presetClass="entr" presetSubtype="16" fill="hold" nodeType="withEffect">
                                  <p:stCondLst>
                                    <p:cond delay="0"/>
                                  </p:stCondLst>
                                  <p:childTnLst>
                                    <p:set>
                                      <p:cBhvr>
                                        <p:cTn id="128" dur="1" fill="hold">
                                          <p:stCondLst>
                                            <p:cond delay="0"/>
                                          </p:stCondLst>
                                        </p:cTn>
                                        <p:tgtEl>
                                          <p:spTgt spid="4"/>
                                        </p:tgtEl>
                                        <p:attrNameLst>
                                          <p:attrName>style.visibility</p:attrName>
                                        </p:attrNameLst>
                                      </p:cBhvr>
                                      <p:to>
                                        <p:strVal val="visible"/>
                                      </p:to>
                                    </p:set>
                                    <p:anim calcmode="lin" valueType="num">
                                      <p:cBhvr>
                                        <p:cTn id="129" dur="2000" fill="hold"/>
                                        <p:tgtEl>
                                          <p:spTgt spid="4"/>
                                        </p:tgtEl>
                                        <p:attrNameLst>
                                          <p:attrName>ppt_w</p:attrName>
                                        </p:attrNameLst>
                                      </p:cBhvr>
                                      <p:tavLst>
                                        <p:tav tm="0">
                                          <p:val>
                                            <p:fltVal val="0"/>
                                          </p:val>
                                        </p:tav>
                                        <p:tav tm="100000">
                                          <p:val>
                                            <p:strVal val="#ppt_w"/>
                                          </p:val>
                                        </p:tav>
                                      </p:tavLst>
                                    </p:anim>
                                    <p:anim calcmode="lin" valueType="num">
                                      <p:cBhvr>
                                        <p:cTn id="130" dur="2000" fill="hold"/>
                                        <p:tgtEl>
                                          <p:spTgt spid="4"/>
                                        </p:tgtEl>
                                        <p:attrNameLst>
                                          <p:attrName>ppt_h</p:attrName>
                                        </p:attrNameLst>
                                      </p:cBhvr>
                                      <p:tavLst>
                                        <p:tav tm="0">
                                          <p:val>
                                            <p:fltVal val="0"/>
                                          </p:val>
                                        </p:tav>
                                        <p:tav tm="100000">
                                          <p:val>
                                            <p:strVal val="#ppt_h"/>
                                          </p:val>
                                        </p:tav>
                                      </p:tavLst>
                                    </p:anim>
                                  </p:childTnLst>
                                </p:cTn>
                              </p:par>
                              <p:par>
                                <p:cTn id="131" presetID="4" presetClass="entr" presetSubtype="32" fill="hold" nodeType="withEffect">
                                  <p:stCondLst>
                                    <p:cond delay="0"/>
                                  </p:stCondLst>
                                  <p:childTnLst>
                                    <p:set>
                                      <p:cBhvr>
                                        <p:cTn id="132" dur="1" fill="hold">
                                          <p:stCondLst>
                                            <p:cond delay="0"/>
                                          </p:stCondLst>
                                        </p:cTn>
                                        <p:tgtEl>
                                          <p:spTgt spid="4"/>
                                        </p:tgtEl>
                                        <p:attrNameLst>
                                          <p:attrName>style.visibility</p:attrName>
                                        </p:attrNameLst>
                                      </p:cBhvr>
                                      <p:to>
                                        <p:strVal val="visible"/>
                                      </p:to>
                                    </p:set>
                                    <p:animEffect transition="in" filter="box(out)">
                                      <p:cBhvr>
                                        <p:cTn id="133" dur="2000"/>
                                        <p:tgtEl>
                                          <p:spTgt spid="4"/>
                                        </p:tgtEl>
                                      </p:cBhvr>
                                    </p:animEffect>
                                  </p:childTnLst>
                                </p:cTn>
                              </p:par>
                              <p:par>
                                <p:cTn id="134" presetID="6" presetClass="emph" presetSubtype="0" accel="50000" decel="50000" autoRev="1" fill="hold" nodeType="withEffect">
                                  <p:stCondLst>
                                    <p:cond delay="1500"/>
                                  </p:stCondLst>
                                  <p:childTnLst>
                                    <p:animScale>
                                      <p:cBhvr>
                                        <p:cTn id="135" dur="2000" fill="hold"/>
                                        <p:tgtEl>
                                          <p:spTgt spid="4"/>
                                        </p:tgtEl>
                                      </p:cBhvr>
                                      <p:by x="150000" y="150000"/>
                                    </p:animScale>
                                  </p:childTnLst>
                                </p:cTn>
                              </p:par>
                            </p:childTnLst>
                          </p:cTn>
                        </p:par>
                        <p:par>
                          <p:cTn id="136" fill="hold">
                            <p:stCondLst>
                              <p:cond delay="9500"/>
                            </p:stCondLst>
                            <p:childTnLst>
                              <p:par>
                                <p:cTn id="137" presetID="40" presetClass="entr" presetSubtype="0" fill="hold" grpId="0" nodeType="afterEffect">
                                  <p:stCondLst>
                                    <p:cond delay="0"/>
                                  </p:stCondLst>
                                  <p:iterate type="lt">
                                    <p:tmPct val="10000"/>
                                  </p:iterate>
                                  <p:childTnLst>
                                    <p:set>
                                      <p:cBhvr>
                                        <p:cTn id="138" dur="1" fill="hold">
                                          <p:stCondLst>
                                            <p:cond delay="0"/>
                                          </p:stCondLst>
                                        </p:cTn>
                                        <p:tgtEl>
                                          <p:spTgt spid="15"/>
                                        </p:tgtEl>
                                        <p:attrNameLst>
                                          <p:attrName>style.visibility</p:attrName>
                                        </p:attrNameLst>
                                      </p:cBhvr>
                                      <p:to>
                                        <p:strVal val="visible"/>
                                      </p:to>
                                    </p:set>
                                    <p:animEffect transition="in" filter="fade">
                                      <p:cBhvr>
                                        <p:cTn id="139" dur="1000"/>
                                        <p:tgtEl>
                                          <p:spTgt spid="15"/>
                                        </p:tgtEl>
                                      </p:cBhvr>
                                    </p:animEffect>
                                    <p:anim calcmode="lin" valueType="num">
                                      <p:cBhvr>
                                        <p:cTn id="140" dur="1000" fill="hold"/>
                                        <p:tgtEl>
                                          <p:spTgt spid="15"/>
                                        </p:tgtEl>
                                        <p:attrNameLst>
                                          <p:attrName>ppt_x</p:attrName>
                                        </p:attrNameLst>
                                      </p:cBhvr>
                                      <p:tavLst>
                                        <p:tav tm="0">
                                          <p:val>
                                            <p:strVal val="#ppt_x-.1"/>
                                          </p:val>
                                        </p:tav>
                                        <p:tav tm="100000">
                                          <p:val>
                                            <p:strVal val="#ppt_x"/>
                                          </p:val>
                                        </p:tav>
                                      </p:tavLst>
                                    </p:anim>
                                    <p:anim calcmode="lin" valueType="num">
                                      <p:cBhvr>
                                        <p:cTn id="141"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6.jpg"/>
          <p:cNvPicPr>
            <a:picLocks noChangeAspect="1"/>
          </p:cNvPicPr>
          <p:nvPr/>
        </p:nvPicPr>
        <p:blipFill>
          <a:blip r:embed="rId2" cstate="print"/>
          <a:stretch>
            <a:fillRect/>
          </a:stretch>
        </p:blipFill>
        <p:spPr bwMode="auto">
          <a:xfrm>
            <a:off x="0" y="0"/>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edio marco"/>
          <p:cNvSpPr/>
          <p:nvPr/>
        </p:nvSpPr>
        <p:spPr>
          <a:xfrm>
            <a:off x="1071563" y="476250"/>
            <a:ext cx="2714625" cy="2024063"/>
          </a:xfrm>
          <a:prstGeom prst="halfFrame">
            <a:avLst>
              <a:gd name="adj1" fmla="val 5887"/>
              <a:gd name="adj2" fmla="val 6540"/>
            </a:avLst>
          </a:prstGeom>
          <a:noFill/>
          <a:ln w="57150">
            <a:solidFill>
              <a:schemeClr val="accent6"/>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edio marco"/>
          <p:cNvSpPr/>
          <p:nvPr/>
        </p:nvSpPr>
        <p:spPr>
          <a:xfrm>
            <a:off x="1571625" y="893763"/>
            <a:ext cx="2714625" cy="1905000"/>
          </a:xfrm>
          <a:prstGeom prst="halfFrame">
            <a:avLst>
              <a:gd name="adj1" fmla="val 6821"/>
              <a:gd name="adj2" fmla="val 7751"/>
            </a:avLst>
          </a:prstGeom>
          <a:noFill/>
          <a:ln w="57150">
            <a:solidFill>
              <a:schemeClr val="accent6"/>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edio marco"/>
          <p:cNvSpPr/>
          <p:nvPr/>
        </p:nvSpPr>
        <p:spPr>
          <a:xfrm>
            <a:off x="2071688" y="1309688"/>
            <a:ext cx="2571750" cy="1727200"/>
          </a:xfrm>
          <a:prstGeom prst="halfFrame">
            <a:avLst>
              <a:gd name="adj1" fmla="val 6661"/>
              <a:gd name="adj2" fmla="val 7174"/>
            </a:avLst>
          </a:prstGeom>
          <a:noFill/>
          <a:ln w="57150">
            <a:solidFill>
              <a:schemeClr val="accent6"/>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edio marco"/>
          <p:cNvSpPr/>
          <p:nvPr/>
        </p:nvSpPr>
        <p:spPr>
          <a:xfrm rot="5400000">
            <a:off x="5536407" y="429419"/>
            <a:ext cx="1785937" cy="2714625"/>
          </a:xfrm>
          <a:prstGeom prst="halfFrame">
            <a:avLst>
              <a:gd name="adj1" fmla="val 7876"/>
              <a:gd name="adj2" fmla="val 6884"/>
            </a:avLst>
          </a:prstGeom>
          <a:noFill/>
          <a:ln w="57150">
            <a:solidFill>
              <a:schemeClr val="accent6"/>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edio marco"/>
          <p:cNvSpPr/>
          <p:nvPr/>
        </p:nvSpPr>
        <p:spPr>
          <a:xfrm flipH="1">
            <a:off x="5572125" y="536575"/>
            <a:ext cx="2643188" cy="1844675"/>
          </a:xfrm>
          <a:prstGeom prst="halfFrame">
            <a:avLst>
              <a:gd name="adj1" fmla="val 6611"/>
              <a:gd name="adj2" fmla="val 6612"/>
            </a:avLst>
          </a:prstGeom>
          <a:noFill/>
          <a:ln w="57150">
            <a:solidFill>
              <a:schemeClr val="accent6"/>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edio marco"/>
          <p:cNvSpPr/>
          <p:nvPr/>
        </p:nvSpPr>
        <p:spPr>
          <a:xfrm flipH="1">
            <a:off x="4929188" y="1309688"/>
            <a:ext cx="2357437" cy="1727200"/>
          </a:xfrm>
          <a:prstGeom prst="halfFrame">
            <a:avLst>
              <a:gd name="adj1" fmla="val 6661"/>
              <a:gd name="adj2" fmla="val 7687"/>
            </a:avLst>
          </a:prstGeom>
          <a:noFill/>
          <a:ln w="57150">
            <a:solidFill>
              <a:schemeClr val="accent6"/>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edio marco"/>
          <p:cNvSpPr/>
          <p:nvPr/>
        </p:nvSpPr>
        <p:spPr>
          <a:xfrm rot="16200000">
            <a:off x="1238251" y="2632075"/>
            <a:ext cx="2381250" cy="2714625"/>
          </a:xfrm>
          <a:prstGeom prst="halfFrame">
            <a:avLst>
              <a:gd name="adj1" fmla="val 6334"/>
              <a:gd name="adj2" fmla="val 6334"/>
            </a:avLst>
          </a:prstGeom>
          <a:noFill/>
          <a:ln w="57150">
            <a:solidFill>
              <a:schemeClr val="accent6"/>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edio marco"/>
          <p:cNvSpPr/>
          <p:nvPr/>
        </p:nvSpPr>
        <p:spPr>
          <a:xfrm rot="16200000" flipV="1">
            <a:off x="5668963" y="2582862"/>
            <a:ext cx="2439988" cy="2633663"/>
          </a:xfrm>
          <a:prstGeom prst="halfFrame">
            <a:avLst>
              <a:gd name="adj1" fmla="val 4464"/>
              <a:gd name="adj2" fmla="val 5986"/>
            </a:avLst>
          </a:prstGeom>
          <a:noFill/>
          <a:ln w="57150">
            <a:solidFill>
              <a:schemeClr val="accent6"/>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edio marco"/>
          <p:cNvSpPr/>
          <p:nvPr/>
        </p:nvSpPr>
        <p:spPr>
          <a:xfrm rot="16200000" flipV="1">
            <a:off x="5502275" y="2416175"/>
            <a:ext cx="1844675" cy="2847975"/>
          </a:xfrm>
          <a:prstGeom prst="halfFrame">
            <a:avLst>
              <a:gd name="adj1" fmla="val 7205"/>
              <a:gd name="adj2" fmla="val 6110"/>
            </a:avLst>
          </a:prstGeom>
          <a:noFill/>
          <a:ln w="57150">
            <a:solidFill>
              <a:schemeClr val="accent6"/>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edio marco"/>
          <p:cNvSpPr/>
          <p:nvPr/>
        </p:nvSpPr>
        <p:spPr>
          <a:xfrm rot="16200000">
            <a:off x="2024062" y="2643188"/>
            <a:ext cx="1666875" cy="2571750"/>
          </a:xfrm>
          <a:prstGeom prst="halfFrame">
            <a:avLst>
              <a:gd name="adj1" fmla="val 7286"/>
              <a:gd name="adj2" fmla="val 6802"/>
            </a:avLst>
          </a:prstGeom>
          <a:noFill/>
          <a:ln w="57150">
            <a:solidFill>
              <a:schemeClr val="accent6"/>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edio marco"/>
          <p:cNvSpPr/>
          <p:nvPr/>
        </p:nvSpPr>
        <p:spPr>
          <a:xfrm rot="16200000">
            <a:off x="2828132" y="2590006"/>
            <a:ext cx="1130300" cy="2500313"/>
          </a:xfrm>
          <a:prstGeom prst="halfFrame">
            <a:avLst>
              <a:gd name="adj1" fmla="val 10086"/>
              <a:gd name="adj2" fmla="val 10438"/>
            </a:avLst>
          </a:prstGeom>
          <a:noFill/>
          <a:ln w="57150">
            <a:solidFill>
              <a:schemeClr val="accent6"/>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edio marco"/>
          <p:cNvSpPr/>
          <p:nvPr/>
        </p:nvSpPr>
        <p:spPr>
          <a:xfrm rot="16200000" flipV="1">
            <a:off x="5502275" y="2487613"/>
            <a:ext cx="1130300" cy="2705100"/>
          </a:xfrm>
          <a:prstGeom prst="halfFrame">
            <a:avLst>
              <a:gd name="adj1" fmla="val 8625"/>
              <a:gd name="adj2" fmla="val 11045"/>
            </a:avLst>
          </a:prstGeom>
          <a:noFill/>
          <a:ln w="57150">
            <a:solidFill>
              <a:schemeClr val="accent6"/>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CuadroTexto"/>
          <p:cNvSpPr txBox="1"/>
          <p:nvPr/>
        </p:nvSpPr>
        <p:spPr>
          <a:xfrm>
            <a:off x="611560"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San </a:t>
            </a:r>
            <a:r>
              <a:rPr lang="es-ES" i="1" dirty="0" err="1" smtClean="0">
                <a:effectLst>
                  <a:glow rad="101600">
                    <a:srgbClr val="C00000">
                      <a:alpha val="60000"/>
                    </a:srgbClr>
                  </a:glow>
                  <a:outerShdw blurRad="38100" dist="38100" dir="2700000" algn="tl">
                    <a:srgbClr val="000000">
                      <a:alpha val="43137"/>
                    </a:srgbClr>
                  </a:outerShdw>
                </a:effectLst>
              </a:rPr>
              <a:t>Caprasio</a:t>
            </a:r>
            <a:r>
              <a:rPr lang="es-ES" i="1" dirty="0" smtClean="0">
                <a:effectLst>
                  <a:glow rad="101600">
                    <a:srgbClr val="C00000">
                      <a:alpha val="60000"/>
                    </a:srgbClr>
                  </a:glow>
                  <a:outerShdw blurRad="38100" dist="38100" dir="2700000" algn="tl">
                    <a:srgbClr val="000000">
                      <a:alpha val="43137"/>
                    </a:srgbClr>
                  </a:outerShdw>
                </a:effectLst>
              </a:rPr>
              <a:t>, referente </a:t>
            </a:r>
            <a:r>
              <a:rPr lang="es-ES" i="1" dirty="0" err="1" smtClean="0">
                <a:effectLst>
                  <a:glow rad="101600">
                    <a:srgbClr val="C00000">
                      <a:alpha val="60000"/>
                    </a:srgbClr>
                  </a:glow>
                  <a:outerShdw blurRad="38100" dist="38100" dir="2700000" algn="tl">
                    <a:srgbClr val="000000">
                      <a:alpha val="43137"/>
                    </a:srgbClr>
                  </a:outerShdw>
                </a:effectLst>
              </a:rPr>
              <a:t>monegrino</a:t>
            </a:r>
            <a:r>
              <a:rPr lang="es-ES" i="1" dirty="0" smtClean="0">
                <a:effectLst>
                  <a:glow rad="101600">
                    <a:srgbClr val="C00000">
                      <a:alpha val="60000"/>
                    </a:srgbClr>
                  </a:glow>
                  <a:outerShdw blurRad="38100" dist="38100" dir="2700000" algn="tl">
                    <a:srgbClr val="000000">
                      <a:alpha val="43137"/>
                    </a:srgbClr>
                  </a:outerShdw>
                </a:effectLst>
              </a:rPr>
              <a:t> sin duda, fue uno de los escondites preferidos del bandido Cucaracha, y también refugio espiritual de religiosos y de todos aquellos que buscan paz y espiritualidad.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blinds dir="vert"/>
      </p:transition>
    </mc:Choice>
    <mc:Fallback>
      <p:transition spd="slow" advTm="2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1+#ppt_w/2"/>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0-#ppt_w/2"/>
                                          </p:val>
                                        </p:tav>
                                        <p:tav tm="100000">
                                          <p:val>
                                            <p:strVal val="#ppt_x"/>
                                          </p:val>
                                        </p:tav>
                                      </p:tavLst>
                                    </p:anim>
                                    <p:anim calcmode="lin" valueType="num">
                                      <p:cBhvr additive="base">
                                        <p:cTn id="44" dur="3000" fill="hold"/>
                                        <p:tgtEl>
                                          <p:spTgt spid="12"/>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5" presetClass="entr" presetSubtype="1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checkerboard(across)">
                                      <p:cBhvr>
                                        <p:cTn id="55" dur="3000"/>
                                        <p:tgtEl>
                                          <p:spTgt spid="5"/>
                                        </p:tgtEl>
                                      </p:cBhvr>
                                    </p:animEffect>
                                  </p:childTnLst>
                                </p:cTn>
                              </p:par>
                              <p:par>
                                <p:cTn id="56" presetID="5" presetClass="entr" presetSubtype="10"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checkerboard(across)">
                                      <p:cBhvr>
                                        <p:cTn id="58" dur="3000"/>
                                        <p:tgtEl>
                                          <p:spTgt spid="6"/>
                                        </p:tgtEl>
                                      </p:cBhvr>
                                    </p:animEffect>
                                  </p:childTnLst>
                                </p:cTn>
                              </p:par>
                              <p:par>
                                <p:cTn id="59" presetID="5" presetClass="entr" presetSubtype="10"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checkerboard(across)">
                                      <p:cBhvr>
                                        <p:cTn id="61" dur="3000"/>
                                        <p:tgtEl>
                                          <p:spTgt spid="7"/>
                                        </p:tgtEl>
                                      </p:cBhvr>
                                    </p:animEffect>
                                  </p:childTnLst>
                                </p:cTn>
                              </p:par>
                              <p:par>
                                <p:cTn id="62" presetID="5" presetClass="entr" presetSubtype="10"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checkerboard(across)">
                                      <p:cBhvr>
                                        <p:cTn id="64" dur="3000"/>
                                        <p:tgtEl>
                                          <p:spTgt spid="8"/>
                                        </p:tgtEl>
                                      </p:cBhvr>
                                    </p:animEffect>
                                  </p:childTnLst>
                                </p:cTn>
                              </p:par>
                              <p:par>
                                <p:cTn id="65" presetID="5" presetClass="entr" presetSubtype="10"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checkerboard(across)">
                                      <p:cBhvr>
                                        <p:cTn id="67" dur="3000"/>
                                        <p:tgtEl>
                                          <p:spTgt spid="9"/>
                                        </p:tgtEl>
                                      </p:cBhvr>
                                    </p:animEffect>
                                  </p:childTnLst>
                                </p:cTn>
                              </p:par>
                              <p:par>
                                <p:cTn id="68" presetID="5" presetClass="entr" presetSubtype="10"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checkerboard(across)">
                                      <p:cBhvr>
                                        <p:cTn id="70" dur="3000"/>
                                        <p:tgtEl>
                                          <p:spTgt spid="10"/>
                                        </p:tgtEl>
                                      </p:cBhvr>
                                    </p:animEffect>
                                  </p:childTnLst>
                                </p:cTn>
                              </p:par>
                              <p:par>
                                <p:cTn id="71" presetID="5" presetClass="entr" presetSubtype="10"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heckerboard(across)">
                                      <p:cBhvr>
                                        <p:cTn id="73" dur="3000"/>
                                        <p:tgtEl>
                                          <p:spTgt spid="11"/>
                                        </p:tgtEl>
                                      </p:cBhvr>
                                    </p:animEffect>
                                  </p:childTnLst>
                                </p:cTn>
                              </p:par>
                              <p:par>
                                <p:cTn id="74" presetID="5" presetClass="entr" presetSubtype="10" fill="hold"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checkerboard(across)">
                                      <p:cBhvr>
                                        <p:cTn id="76" dur="3000"/>
                                        <p:tgtEl>
                                          <p:spTgt spid="12"/>
                                        </p:tgtEl>
                                      </p:cBhvr>
                                    </p:animEffect>
                                  </p:childTnLst>
                                </p:cTn>
                              </p:par>
                              <p:par>
                                <p:cTn id="77" presetID="5" presetClass="entr" presetSubtype="10"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3000"/>
                                        <p:tgtEl>
                                          <p:spTgt spid="13"/>
                                        </p:tgtEl>
                                      </p:cBhvr>
                                    </p:animEffect>
                                  </p:childTnLst>
                                </p:cTn>
                              </p:par>
                              <p:par>
                                <p:cTn id="80" presetID="5" presetClass="entr" presetSubtype="10"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checkerboard(across)">
                                      <p:cBhvr>
                                        <p:cTn id="82" dur="3000"/>
                                        <p:tgtEl>
                                          <p:spTgt spid="14"/>
                                        </p:tgtEl>
                                      </p:cBhvr>
                                    </p:animEffect>
                                  </p:childTnLst>
                                </p:cTn>
                              </p:par>
                              <p:par>
                                <p:cTn id="83" presetID="5" presetClass="entr" presetSubtype="10"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checkerboard(across)">
                                      <p:cBhvr>
                                        <p:cTn id="85" dur="3000"/>
                                        <p:tgtEl>
                                          <p:spTgt spid="15"/>
                                        </p:tgtEl>
                                      </p:cBhvr>
                                    </p:animEffect>
                                  </p:childTnLst>
                                </p:cTn>
                              </p:par>
                              <p:par>
                                <p:cTn id="86" presetID="5" presetClass="entr" presetSubtype="10" fill="hold"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checkerboard(across)">
                                      <p:cBhvr>
                                        <p:cTn id="88" dur="3000"/>
                                        <p:tgtEl>
                                          <p:spTgt spid="16"/>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1+ppt_w/2"/>
                                          </p:val>
                                        </p:tav>
                                      </p:tavLst>
                                    </p:anim>
                                    <p:anim calcmode="lin" valueType="num">
                                      <p:cBhvr additive="base">
                                        <p:cTn id="92" dur="3000"/>
                                        <p:tgtEl>
                                          <p:spTgt spid="5"/>
                                        </p:tgtEl>
                                        <p:attrNameLst>
                                          <p:attrName>ppt_y</p:attrName>
                                        </p:attrNameLst>
                                      </p:cBhvr>
                                      <p:tavLst>
                                        <p:tav tm="0">
                                          <p:val>
                                            <p:strVal val="ppt_y"/>
                                          </p:val>
                                        </p:tav>
                                        <p:tav tm="100000">
                                          <p:val>
                                            <p:strVal val="1+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6"/>
                                        </p:tgtEl>
                                        <p:attrNameLst>
                                          <p:attrName>ppt_x</p:attrName>
                                        </p:attrNameLst>
                                      </p:cBhvr>
                                      <p:tavLst>
                                        <p:tav tm="0">
                                          <p:val>
                                            <p:strVal val="ppt_x"/>
                                          </p:val>
                                        </p:tav>
                                        <p:tav tm="100000">
                                          <p:val>
                                            <p:strVal val="1+ppt_w/2"/>
                                          </p:val>
                                        </p:tav>
                                      </p:tavLst>
                                    </p:anim>
                                    <p:anim calcmode="lin" valueType="num">
                                      <p:cBhvr additive="base">
                                        <p:cTn id="96" dur="3000"/>
                                        <p:tgtEl>
                                          <p:spTgt spid="6"/>
                                        </p:tgtEl>
                                        <p:attrNameLst>
                                          <p:attrName>ppt_y</p:attrName>
                                        </p:attrNameLst>
                                      </p:cBhvr>
                                      <p:tavLst>
                                        <p:tav tm="0">
                                          <p:val>
                                            <p:strVal val="ppt_y"/>
                                          </p:val>
                                        </p:tav>
                                        <p:tav tm="100000">
                                          <p:val>
                                            <p:strVal val="1+ppt_h/2"/>
                                          </p:val>
                                        </p:tav>
                                      </p:tavLst>
                                    </p:anim>
                                    <p:set>
                                      <p:cBhvr>
                                        <p:cTn id="97" dur="1" fill="hold">
                                          <p:stCondLst>
                                            <p:cond delay="2999"/>
                                          </p:stCondLst>
                                        </p:cTn>
                                        <p:tgtEl>
                                          <p:spTgt spid="6"/>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7"/>
                                        </p:tgtEl>
                                        <p:attrNameLst>
                                          <p:attrName>ppt_x</p:attrName>
                                        </p:attrNameLst>
                                      </p:cBhvr>
                                      <p:tavLst>
                                        <p:tav tm="0">
                                          <p:val>
                                            <p:strVal val="ppt_x"/>
                                          </p:val>
                                        </p:tav>
                                        <p:tav tm="100000">
                                          <p:val>
                                            <p:strVal val="1+ppt_w/2"/>
                                          </p:val>
                                        </p:tav>
                                      </p:tavLst>
                                    </p:anim>
                                    <p:anim calcmode="lin" valueType="num">
                                      <p:cBhvr additive="base">
                                        <p:cTn id="100" dur="3000"/>
                                        <p:tgtEl>
                                          <p:spTgt spid="7"/>
                                        </p:tgtEl>
                                        <p:attrNameLst>
                                          <p:attrName>ppt_y</p:attrName>
                                        </p:attrNameLst>
                                      </p:cBhvr>
                                      <p:tavLst>
                                        <p:tav tm="0">
                                          <p:val>
                                            <p:strVal val="ppt_y"/>
                                          </p:val>
                                        </p:tav>
                                        <p:tav tm="100000">
                                          <p:val>
                                            <p:strVal val="1+ppt_h/2"/>
                                          </p:val>
                                        </p:tav>
                                      </p:tavLst>
                                    </p:anim>
                                    <p:set>
                                      <p:cBhvr>
                                        <p:cTn id="101" dur="1" fill="hold">
                                          <p:stCondLst>
                                            <p:cond delay="2999"/>
                                          </p:stCondLst>
                                        </p:cTn>
                                        <p:tgtEl>
                                          <p:spTgt spid="7"/>
                                        </p:tgtEl>
                                        <p:attrNameLst>
                                          <p:attrName>style.visibility</p:attrName>
                                        </p:attrNameLst>
                                      </p:cBhvr>
                                      <p:to>
                                        <p:strVal val="hidden"/>
                                      </p:to>
                                    </p:set>
                                  </p:childTnLst>
                                </p:cTn>
                              </p:par>
                              <p:par>
                                <p:cTn id="102" presetID="2" presetClass="exit" presetSubtype="9"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0-ppt_w/2"/>
                                          </p:val>
                                        </p:tav>
                                      </p:tavLst>
                                    </p:anim>
                                    <p:anim calcmode="lin" valueType="num">
                                      <p:cBhvr additive="base">
                                        <p:cTn id="104" dur="3000"/>
                                        <p:tgtEl>
                                          <p:spTgt spid="12"/>
                                        </p:tgtEl>
                                        <p:attrNameLst>
                                          <p:attrName>ppt_y</p:attrName>
                                        </p:attrNameLst>
                                      </p:cBhvr>
                                      <p:tavLst>
                                        <p:tav tm="0">
                                          <p:val>
                                            <p:strVal val="ppt_y"/>
                                          </p:val>
                                        </p:tav>
                                        <p:tav tm="100000">
                                          <p:val>
                                            <p:strVal val="0-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0-ppt_w/2"/>
                                          </p:val>
                                        </p:tav>
                                      </p:tavLst>
                                    </p:anim>
                                    <p:anim calcmode="lin" valueType="num">
                                      <p:cBhvr additive="base">
                                        <p:cTn id="108" dur="3000"/>
                                        <p:tgtEl>
                                          <p:spTgt spid="13"/>
                                        </p:tgtEl>
                                        <p:attrNameLst>
                                          <p:attrName>ppt_y</p:attrName>
                                        </p:attrNameLst>
                                      </p:cBhvr>
                                      <p:tavLst>
                                        <p:tav tm="0">
                                          <p:val>
                                            <p:strVal val="ppt_y"/>
                                          </p:val>
                                        </p:tav>
                                        <p:tav tm="100000">
                                          <p:val>
                                            <p:strVal val="0-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xit" presetSubtype="9"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0-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3000"/>
                                        <p:tgtEl>
                                          <p:spTgt spid="8"/>
                                        </p:tgtEl>
                                        <p:attrNameLst>
                                          <p:attrName>ppt_x</p:attrName>
                                        </p:attrNameLst>
                                      </p:cBhvr>
                                      <p:tavLst>
                                        <p:tav tm="0">
                                          <p:val>
                                            <p:strVal val="ppt_x"/>
                                          </p:val>
                                        </p:tav>
                                        <p:tav tm="100000">
                                          <p:val>
                                            <p:strVal val="0-ppt_w/2"/>
                                          </p:val>
                                        </p:tav>
                                      </p:tavLst>
                                    </p:anim>
                                    <p:anim calcmode="lin" valueType="num">
                                      <p:cBhvr additive="base">
                                        <p:cTn id="116" dur="3000"/>
                                        <p:tgtEl>
                                          <p:spTgt spid="8"/>
                                        </p:tgtEl>
                                        <p:attrNameLst>
                                          <p:attrName>ppt_y</p:attrName>
                                        </p:attrNameLst>
                                      </p:cBhvr>
                                      <p:tavLst>
                                        <p:tav tm="0">
                                          <p:val>
                                            <p:strVal val="ppt_y"/>
                                          </p:val>
                                        </p:tav>
                                        <p:tav tm="100000">
                                          <p:val>
                                            <p:strVal val="1+ppt_h/2"/>
                                          </p:val>
                                        </p:tav>
                                      </p:tavLst>
                                    </p:anim>
                                    <p:set>
                                      <p:cBhvr>
                                        <p:cTn id="117" dur="1" fill="hold">
                                          <p:stCondLst>
                                            <p:cond delay="2999"/>
                                          </p:stCondLst>
                                        </p:cTn>
                                        <p:tgtEl>
                                          <p:spTgt spid="8"/>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9"/>
                                        </p:tgtEl>
                                        <p:attrNameLst>
                                          <p:attrName>ppt_x</p:attrName>
                                        </p:attrNameLst>
                                      </p:cBhvr>
                                      <p:tavLst>
                                        <p:tav tm="0">
                                          <p:val>
                                            <p:strVal val="ppt_x"/>
                                          </p:val>
                                        </p:tav>
                                        <p:tav tm="100000">
                                          <p:val>
                                            <p:strVal val="0-ppt_w/2"/>
                                          </p:val>
                                        </p:tav>
                                      </p:tavLst>
                                    </p:anim>
                                    <p:anim calcmode="lin" valueType="num">
                                      <p:cBhvr additive="base">
                                        <p:cTn id="120" dur="3000"/>
                                        <p:tgtEl>
                                          <p:spTgt spid="9"/>
                                        </p:tgtEl>
                                        <p:attrNameLst>
                                          <p:attrName>ppt_y</p:attrName>
                                        </p:attrNameLst>
                                      </p:cBhvr>
                                      <p:tavLst>
                                        <p:tav tm="0">
                                          <p:val>
                                            <p:strVal val="ppt_y"/>
                                          </p:val>
                                        </p:tav>
                                        <p:tav tm="100000">
                                          <p:val>
                                            <p:strVal val="1+ppt_h/2"/>
                                          </p:val>
                                        </p:tav>
                                      </p:tavLst>
                                    </p:anim>
                                    <p:set>
                                      <p:cBhvr>
                                        <p:cTn id="121" dur="1" fill="hold">
                                          <p:stCondLst>
                                            <p:cond delay="2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10"/>
                                        </p:tgtEl>
                                        <p:attrNameLst>
                                          <p:attrName>ppt_x</p:attrName>
                                        </p:attrNameLst>
                                      </p:cBhvr>
                                      <p:tavLst>
                                        <p:tav tm="0">
                                          <p:val>
                                            <p:strVal val="ppt_x"/>
                                          </p:val>
                                        </p:tav>
                                        <p:tav tm="100000">
                                          <p:val>
                                            <p:strVal val="0-ppt_w/2"/>
                                          </p:val>
                                        </p:tav>
                                      </p:tavLst>
                                    </p:anim>
                                    <p:anim calcmode="lin" valueType="num">
                                      <p:cBhvr additive="base">
                                        <p:cTn id="124" dur="3000"/>
                                        <p:tgtEl>
                                          <p:spTgt spid="10"/>
                                        </p:tgtEl>
                                        <p:attrNameLst>
                                          <p:attrName>ppt_y</p:attrName>
                                        </p:attrNameLst>
                                      </p:cBhvr>
                                      <p:tavLst>
                                        <p:tav tm="0">
                                          <p:val>
                                            <p:strVal val="ppt_y"/>
                                          </p:val>
                                        </p:tav>
                                        <p:tav tm="100000">
                                          <p:val>
                                            <p:strVal val="1+ppt_h/2"/>
                                          </p:val>
                                        </p:tav>
                                      </p:tavLst>
                                    </p:anim>
                                    <p:set>
                                      <p:cBhvr>
                                        <p:cTn id="125" dur="1" fill="hold">
                                          <p:stCondLst>
                                            <p:cond delay="2999"/>
                                          </p:stCondLst>
                                        </p:cTn>
                                        <p:tgtEl>
                                          <p:spTgt spid="10"/>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1+ppt_w/2"/>
                                          </p:val>
                                        </p:tav>
                                      </p:tavLst>
                                    </p:anim>
                                    <p:anim calcmode="lin" valueType="num">
                                      <p:cBhvr additive="base">
                                        <p:cTn id="128" dur="3000"/>
                                        <p:tgtEl>
                                          <p:spTgt spid="11"/>
                                        </p:tgtEl>
                                        <p:attrNameLst>
                                          <p:attrName>ppt_y</p:attrName>
                                        </p:attrNameLst>
                                      </p:cBhvr>
                                      <p:tavLst>
                                        <p:tav tm="0">
                                          <p:val>
                                            <p:strVal val="ppt_y"/>
                                          </p:val>
                                        </p:tav>
                                        <p:tav tm="100000">
                                          <p:val>
                                            <p:strVal val="0-ppt_h/2"/>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4"/>
                                        </p:tgtEl>
                                        <p:attrNameLst>
                                          <p:attrName>ppt_x</p:attrName>
                                        </p:attrNameLst>
                                      </p:cBhvr>
                                      <p:tavLst>
                                        <p:tav tm="0">
                                          <p:val>
                                            <p:strVal val="ppt_x"/>
                                          </p:val>
                                        </p:tav>
                                        <p:tav tm="100000">
                                          <p:val>
                                            <p:strVal val="1+ppt_w/2"/>
                                          </p:val>
                                        </p:tav>
                                      </p:tavLst>
                                    </p:anim>
                                    <p:anim calcmode="lin" valueType="num">
                                      <p:cBhvr additive="base">
                                        <p:cTn id="132" dur="3000"/>
                                        <p:tgtEl>
                                          <p:spTgt spid="14"/>
                                        </p:tgtEl>
                                        <p:attrNameLst>
                                          <p:attrName>ppt_y</p:attrName>
                                        </p:attrNameLst>
                                      </p:cBhvr>
                                      <p:tavLst>
                                        <p:tav tm="0">
                                          <p:val>
                                            <p:strVal val="ppt_y"/>
                                          </p:val>
                                        </p:tav>
                                        <p:tav tm="100000">
                                          <p:val>
                                            <p:strVal val="0-ppt_h/2"/>
                                          </p:val>
                                        </p:tav>
                                      </p:tavLst>
                                    </p:anim>
                                    <p:set>
                                      <p:cBhvr>
                                        <p:cTn id="133" dur="1" fill="hold">
                                          <p:stCondLst>
                                            <p:cond delay="2999"/>
                                          </p:stCondLst>
                                        </p:cTn>
                                        <p:tgtEl>
                                          <p:spTgt spid="14"/>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1+ppt_w/2"/>
                                          </p:val>
                                        </p:tav>
                                      </p:tavLst>
                                    </p:anim>
                                    <p:anim calcmode="lin" valueType="num">
                                      <p:cBhvr additive="base">
                                        <p:cTn id="136" dur="3000"/>
                                        <p:tgtEl>
                                          <p:spTgt spid="15"/>
                                        </p:tgtEl>
                                        <p:attrNameLst>
                                          <p:attrName>ppt_y</p:attrName>
                                        </p:attrNameLst>
                                      </p:cBhvr>
                                      <p:tavLst>
                                        <p:tav tm="0">
                                          <p:val>
                                            <p:strVal val="ppt_y"/>
                                          </p:val>
                                        </p:tav>
                                        <p:tav tm="100000">
                                          <p:val>
                                            <p:strVal val="0-ppt_h/2"/>
                                          </p:val>
                                        </p:tav>
                                      </p:tavLst>
                                    </p:anim>
                                    <p:set>
                                      <p:cBhvr>
                                        <p:cTn id="137" dur="1" fill="hold">
                                          <p:stCondLst>
                                            <p:cond delay="2999"/>
                                          </p:stCondLst>
                                        </p:cTn>
                                        <p:tgtEl>
                                          <p:spTgt spid="15"/>
                                        </p:tgtEl>
                                        <p:attrNameLst>
                                          <p:attrName>style.visibility</p:attrName>
                                        </p:attrNameLst>
                                      </p:cBhvr>
                                      <p:to>
                                        <p:strVal val="hidden"/>
                                      </p:to>
                                    </p:set>
                                  </p:childTnLst>
                                </p:cTn>
                              </p:par>
                              <p:par>
                                <p:cTn id="138" presetID="23" presetClass="entr" presetSubtype="272"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strVal val="2/3*#ppt_w"/>
                                          </p:val>
                                        </p:tav>
                                        <p:tav tm="100000">
                                          <p:val>
                                            <p:strVal val="#ppt_w"/>
                                          </p:val>
                                        </p:tav>
                                      </p:tavLst>
                                    </p:anim>
                                    <p:anim calcmode="lin" valueType="num">
                                      <p:cBhvr>
                                        <p:cTn id="141" dur="3000" fill="hold"/>
                                        <p:tgtEl>
                                          <p:spTgt spid="4"/>
                                        </p:tgtEl>
                                        <p:attrNameLst>
                                          <p:attrName>ppt_h</p:attrName>
                                        </p:attrNameLst>
                                      </p:cBhvr>
                                      <p:tavLst>
                                        <p:tav tm="0">
                                          <p:val>
                                            <p:strVal val="2/3*#ppt_h"/>
                                          </p:val>
                                        </p:tav>
                                        <p:tav tm="100000">
                                          <p:val>
                                            <p:strVal val="#ppt_h"/>
                                          </p:val>
                                        </p:tav>
                                      </p:tavLst>
                                    </p:anim>
                                  </p:childTnLst>
                                </p:cTn>
                              </p:par>
                              <p:par>
                                <p:cTn id="142" presetID="4"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ox(out)">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7"/>
                                        </p:tgtEl>
                                        <p:attrNameLst>
                                          <p:attrName>style.visibility</p:attrName>
                                        </p:attrNameLst>
                                      </p:cBhvr>
                                      <p:to>
                                        <p:strVal val="visible"/>
                                      </p:to>
                                    </p:set>
                                    <p:animEffect transition="in" filter="fade">
                                      <p:cBhvr>
                                        <p:cTn id="148" dur="1000"/>
                                        <p:tgtEl>
                                          <p:spTgt spid="17"/>
                                        </p:tgtEl>
                                      </p:cBhvr>
                                    </p:animEffect>
                                    <p:anim calcmode="lin" valueType="num">
                                      <p:cBhvr>
                                        <p:cTn id="149" dur="1000" fill="hold"/>
                                        <p:tgtEl>
                                          <p:spTgt spid="17"/>
                                        </p:tgtEl>
                                        <p:attrNameLst>
                                          <p:attrName>ppt_x</p:attrName>
                                        </p:attrNameLst>
                                      </p:cBhvr>
                                      <p:tavLst>
                                        <p:tav tm="0">
                                          <p:val>
                                            <p:strVal val="#ppt_x-.1"/>
                                          </p:val>
                                        </p:tav>
                                        <p:tav tm="100000">
                                          <p:val>
                                            <p:strVal val="#ppt_x"/>
                                          </p:val>
                                        </p:tav>
                                      </p:tavLst>
                                    </p:anim>
                                    <p:anim calcmode="lin" valueType="num">
                                      <p:cBhvr>
                                        <p:cTn id="15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wimming-Tiger-Animal-Widescreen-Wallpaper.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rot="5400000">
            <a:off x="92075" y="2765425"/>
            <a:ext cx="1792288" cy="1976438"/>
          </a:xfrm>
          <a:prstGeom prst="triangle">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isósceles"/>
          <p:cNvSpPr/>
          <p:nvPr/>
        </p:nvSpPr>
        <p:spPr>
          <a:xfrm rot="5400000">
            <a:off x="92075" y="979488"/>
            <a:ext cx="1792287" cy="1976438"/>
          </a:xfrm>
          <a:prstGeom prst="triangle">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rot="16200000">
            <a:off x="7259638" y="979488"/>
            <a:ext cx="1792287" cy="1976437"/>
          </a:xfrm>
          <a:prstGeom prst="triangle">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rot="16200000">
            <a:off x="7259638" y="2706688"/>
            <a:ext cx="1792287" cy="1976437"/>
          </a:xfrm>
          <a:prstGeom prst="triangle">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rot="5400000">
            <a:off x="2163763" y="2825750"/>
            <a:ext cx="1792288" cy="1976437"/>
          </a:xfrm>
          <a:prstGeom prst="triangle">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rot="5400000">
            <a:off x="2163763" y="979488"/>
            <a:ext cx="1792287" cy="1976437"/>
          </a:xfrm>
          <a:prstGeom prst="triangle">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rot="16200000">
            <a:off x="5092700" y="979488"/>
            <a:ext cx="1792287" cy="1976438"/>
          </a:xfrm>
          <a:prstGeom prst="triangle">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rot="16200000">
            <a:off x="5092700" y="2706688"/>
            <a:ext cx="1792287" cy="1976438"/>
          </a:xfrm>
          <a:prstGeom prst="triangle">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683568"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eso es lo que se respira desde lo alto, silencio y recogimiento. Y además el paisaje que se divisa es enorme, es el lugar desde dónde más parte de Aragón se puede ver.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blinds dir="vert"/>
      </p:transition>
    </mc:Choice>
    <mc:Fallback>
      <p:transition spd="slow" advTm="2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1+#ppt_w/2"/>
                                          </p:val>
                                        </p:tav>
                                        <p:tav tm="100000">
                                          <p:val>
                                            <p:strVal val="#ppt_x"/>
                                          </p:val>
                                        </p:tav>
                                      </p:tavLst>
                                    </p:anim>
                                    <p:anim calcmode="lin" valueType="num">
                                      <p:cBhvr additive="base">
                                        <p:cTn id="20" dur="30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3000" fill="hold"/>
                                        <p:tgtEl>
                                          <p:spTgt spid="7"/>
                                        </p:tgtEl>
                                        <p:attrNameLst>
                                          <p:attrName>ppt_x</p:attrName>
                                        </p:attrNameLst>
                                      </p:cBhvr>
                                      <p:tavLst>
                                        <p:tav tm="0">
                                          <p:val>
                                            <p:strVal val="0-#ppt_w/2"/>
                                          </p:val>
                                        </p:tav>
                                        <p:tav tm="100000">
                                          <p:val>
                                            <p:strVal val="#ppt_x"/>
                                          </p:val>
                                        </p:tav>
                                      </p:tavLst>
                                    </p:anim>
                                    <p:anim calcmode="lin" valueType="num">
                                      <p:cBhvr additive="base">
                                        <p:cTn id="24" dur="30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0-#ppt_w/2"/>
                                          </p:val>
                                        </p:tav>
                                        <p:tav tm="100000">
                                          <p:val>
                                            <p:strVal val="#ppt_x"/>
                                          </p:val>
                                        </p:tav>
                                      </p:tavLst>
                                    </p:anim>
                                    <p:anim calcmode="lin" valueType="num">
                                      <p:cBhvr additive="base">
                                        <p:cTn id="28" dur="3000" fill="hold"/>
                                        <p:tgtEl>
                                          <p:spTgt spid="8"/>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16" presetClass="entr" presetSubtype="42"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outHorizontal)">
                                      <p:cBhvr>
                                        <p:cTn id="39" dur="3000"/>
                                        <p:tgtEl>
                                          <p:spTgt spid="5"/>
                                        </p:tgtEl>
                                      </p:cBhvr>
                                    </p:animEffect>
                                  </p:childTnLst>
                                </p:cTn>
                              </p:par>
                              <p:par>
                                <p:cTn id="40" presetID="16" presetClass="entr" presetSubtype="42"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arn(outHorizontal)">
                                      <p:cBhvr>
                                        <p:cTn id="42" dur="3000"/>
                                        <p:tgtEl>
                                          <p:spTgt spid="6"/>
                                        </p:tgtEl>
                                      </p:cBhvr>
                                    </p:animEffect>
                                  </p:childTnLst>
                                </p:cTn>
                              </p:par>
                              <p:par>
                                <p:cTn id="43" presetID="16" presetClass="entr" presetSubtype="42"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arn(outHorizontal)">
                                      <p:cBhvr>
                                        <p:cTn id="45" dur="3000"/>
                                        <p:tgtEl>
                                          <p:spTgt spid="7"/>
                                        </p:tgtEl>
                                      </p:cBhvr>
                                    </p:animEffect>
                                  </p:childTnLst>
                                </p:cTn>
                              </p:par>
                              <p:par>
                                <p:cTn id="46" presetID="16" presetClass="entr" presetSubtype="42"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barn(outHorizontal)">
                                      <p:cBhvr>
                                        <p:cTn id="48" dur="3000"/>
                                        <p:tgtEl>
                                          <p:spTgt spid="8"/>
                                        </p:tgtEl>
                                      </p:cBhvr>
                                    </p:animEffect>
                                  </p:childTnLst>
                                </p:cTn>
                              </p:par>
                              <p:par>
                                <p:cTn id="49" presetID="16" presetClass="entr" presetSubtype="42"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outHorizontal)">
                                      <p:cBhvr>
                                        <p:cTn id="51" dur="3000"/>
                                        <p:tgtEl>
                                          <p:spTgt spid="9"/>
                                        </p:tgtEl>
                                      </p:cBhvr>
                                    </p:animEffect>
                                  </p:childTnLst>
                                </p:cTn>
                              </p:par>
                              <p:par>
                                <p:cTn id="52" presetID="16" presetClass="entr" presetSubtype="42"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outHorizontal)">
                                      <p:cBhvr>
                                        <p:cTn id="54" dur="3000"/>
                                        <p:tgtEl>
                                          <p:spTgt spid="10"/>
                                        </p:tgtEl>
                                      </p:cBhvr>
                                    </p:animEffect>
                                  </p:childTnLst>
                                </p:cTn>
                              </p:par>
                              <p:par>
                                <p:cTn id="55" presetID="16" presetClass="entr" presetSubtype="42"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barn(outHorizontal)">
                                      <p:cBhvr>
                                        <p:cTn id="57" dur="3000"/>
                                        <p:tgtEl>
                                          <p:spTgt spid="11"/>
                                        </p:tgtEl>
                                      </p:cBhvr>
                                    </p:animEffect>
                                  </p:childTnLst>
                                </p:cTn>
                              </p:par>
                              <p:par>
                                <p:cTn id="58" presetID="16" presetClass="entr" presetSubtype="42"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arn(outHorizontal)">
                                      <p:cBhvr>
                                        <p:cTn id="60" dur="3000"/>
                                        <p:tgtEl>
                                          <p:spTgt spid="12"/>
                                        </p:tgtEl>
                                      </p:cBhvr>
                                    </p:animEffect>
                                  </p:childTnLst>
                                </p:cTn>
                              </p:par>
                              <p:par>
                                <p:cTn id="61" presetID="8" presetClass="emph" presetSubtype="0" fill="hold" nodeType="withEffect">
                                  <p:stCondLst>
                                    <p:cond delay="0"/>
                                  </p:stCondLst>
                                  <p:childTnLst>
                                    <p:animRot by="21600000">
                                      <p:cBhvr>
                                        <p:cTn id="62" dur="3000" fill="hold"/>
                                        <p:tgtEl>
                                          <p:spTgt spid="5"/>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6"/>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7"/>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8"/>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1"/>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2"/>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1+ppt_w/2"/>
                                          </p:val>
                                        </p:tav>
                                      </p:tavLst>
                                    </p:anim>
                                    <p:anim calcmode="lin" valueType="num">
                                      <p:cBhvr additive="base">
                                        <p:cTn id="80" dur="3000"/>
                                        <p:tgtEl>
                                          <p:spTgt spid="5"/>
                                        </p:tgtEl>
                                        <p:attrNameLst>
                                          <p:attrName>ppt_y</p:attrName>
                                        </p:attrNameLst>
                                      </p:cBhvr>
                                      <p:tavLst>
                                        <p:tav tm="0">
                                          <p:val>
                                            <p:strVal val="ppt_y"/>
                                          </p:val>
                                        </p:tav>
                                        <p:tav tm="100000">
                                          <p:val>
                                            <p:strVal val="ppt_y"/>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6"/>
                                        </p:tgtEl>
                                        <p:attrNameLst>
                                          <p:attrName>ppt_x</p:attrName>
                                        </p:attrNameLst>
                                      </p:cBhvr>
                                      <p:tavLst>
                                        <p:tav tm="0">
                                          <p:val>
                                            <p:strVal val="ppt_x"/>
                                          </p:val>
                                        </p:tav>
                                        <p:tav tm="100000">
                                          <p:val>
                                            <p:strVal val="1+ppt_w/2"/>
                                          </p:val>
                                        </p:tav>
                                      </p:tavLst>
                                    </p:anim>
                                    <p:anim calcmode="lin" valueType="num">
                                      <p:cBhvr additive="base">
                                        <p:cTn id="84" dur="3000"/>
                                        <p:tgtEl>
                                          <p:spTgt spid="6"/>
                                        </p:tgtEl>
                                        <p:attrNameLst>
                                          <p:attrName>ppt_y</p:attrName>
                                        </p:attrNameLst>
                                      </p:cBhvr>
                                      <p:tavLst>
                                        <p:tav tm="0">
                                          <p:val>
                                            <p:strVal val="ppt_y"/>
                                          </p:val>
                                        </p:tav>
                                        <p:tav tm="100000">
                                          <p:val>
                                            <p:strVal val="ppt_y"/>
                                          </p:val>
                                        </p:tav>
                                      </p:tavLst>
                                    </p:anim>
                                    <p:set>
                                      <p:cBhvr>
                                        <p:cTn id="85" dur="1" fill="hold">
                                          <p:stCondLst>
                                            <p:cond delay="2999"/>
                                          </p:stCondLst>
                                        </p:cTn>
                                        <p:tgtEl>
                                          <p:spTgt spid="6"/>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9"/>
                                        </p:tgtEl>
                                        <p:attrNameLst>
                                          <p:attrName>ppt_x</p:attrName>
                                        </p:attrNameLst>
                                      </p:cBhvr>
                                      <p:tavLst>
                                        <p:tav tm="0">
                                          <p:val>
                                            <p:strVal val="ppt_x"/>
                                          </p:val>
                                        </p:tav>
                                        <p:tav tm="100000">
                                          <p:val>
                                            <p:strVal val="1+ppt_w/2"/>
                                          </p:val>
                                        </p:tav>
                                      </p:tavLst>
                                    </p:anim>
                                    <p:anim calcmode="lin" valueType="num">
                                      <p:cBhvr additive="base">
                                        <p:cTn id="88" dur="3000"/>
                                        <p:tgtEl>
                                          <p:spTgt spid="9"/>
                                        </p:tgtEl>
                                        <p:attrNameLst>
                                          <p:attrName>ppt_y</p:attrName>
                                        </p:attrNameLst>
                                      </p:cBhvr>
                                      <p:tavLst>
                                        <p:tav tm="0">
                                          <p:val>
                                            <p:strVal val="ppt_y"/>
                                          </p:val>
                                        </p:tav>
                                        <p:tav tm="100000">
                                          <p:val>
                                            <p:strVal val="ppt_y"/>
                                          </p:val>
                                        </p:tav>
                                      </p:tavLst>
                                    </p:anim>
                                    <p:set>
                                      <p:cBhvr>
                                        <p:cTn id="89" dur="1" fill="hold">
                                          <p:stCondLst>
                                            <p:cond delay="2999"/>
                                          </p:stCondLst>
                                        </p:cTn>
                                        <p:tgtEl>
                                          <p:spTgt spid="9"/>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10"/>
                                        </p:tgtEl>
                                        <p:attrNameLst>
                                          <p:attrName>ppt_x</p:attrName>
                                        </p:attrNameLst>
                                      </p:cBhvr>
                                      <p:tavLst>
                                        <p:tav tm="0">
                                          <p:val>
                                            <p:strVal val="ppt_x"/>
                                          </p:val>
                                        </p:tav>
                                        <p:tav tm="100000">
                                          <p:val>
                                            <p:strVal val="1+ppt_w/2"/>
                                          </p:val>
                                        </p:tav>
                                      </p:tavLst>
                                    </p:anim>
                                    <p:anim calcmode="lin" valueType="num">
                                      <p:cBhvr additive="base">
                                        <p:cTn id="92" dur="3000"/>
                                        <p:tgtEl>
                                          <p:spTgt spid="10"/>
                                        </p:tgtEl>
                                        <p:attrNameLst>
                                          <p:attrName>ppt_y</p:attrName>
                                        </p:attrNameLst>
                                      </p:cBhvr>
                                      <p:tavLst>
                                        <p:tav tm="0">
                                          <p:val>
                                            <p:strVal val="ppt_y"/>
                                          </p:val>
                                        </p:tav>
                                        <p:tav tm="100000">
                                          <p:val>
                                            <p:strVal val="ppt_y"/>
                                          </p:val>
                                        </p:tav>
                                      </p:tavLst>
                                    </p:anim>
                                    <p:set>
                                      <p:cBhvr>
                                        <p:cTn id="93" dur="1" fill="hold">
                                          <p:stCondLst>
                                            <p:cond delay="2999"/>
                                          </p:stCondLst>
                                        </p:cTn>
                                        <p:tgtEl>
                                          <p:spTgt spid="10"/>
                                        </p:tgtEl>
                                        <p:attrNameLst>
                                          <p:attrName>style.visibility</p:attrName>
                                        </p:attrNameLst>
                                      </p:cBhvr>
                                      <p:to>
                                        <p:strVal val="hidden"/>
                                      </p:to>
                                    </p:set>
                                  </p:childTnLst>
                                </p:cTn>
                              </p:par>
                              <p:par>
                                <p:cTn id="94" presetID="2" presetClass="exit" presetSubtype="8" fill="hold" nodeType="withEffect">
                                  <p:stCondLst>
                                    <p:cond delay="0"/>
                                  </p:stCondLst>
                                  <p:childTnLst>
                                    <p:anim calcmode="lin" valueType="num">
                                      <p:cBhvr additive="base">
                                        <p:cTn id="95" dur="3000"/>
                                        <p:tgtEl>
                                          <p:spTgt spid="7"/>
                                        </p:tgtEl>
                                        <p:attrNameLst>
                                          <p:attrName>ppt_x</p:attrName>
                                        </p:attrNameLst>
                                      </p:cBhvr>
                                      <p:tavLst>
                                        <p:tav tm="0">
                                          <p:val>
                                            <p:strVal val="ppt_x"/>
                                          </p:val>
                                        </p:tav>
                                        <p:tav tm="100000">
                                          <p:val>
                                            <p:strVal val="0-ppt_w/2"/>
                                          </p:val>
                                        </p:tav>
                                      </p:tavLst>
                                    </p:anim>
                                    <p:anim calcmode="lin" valueType="num">
                                      <p:cBhvr additive="base">
                                        <p:cTn id="96" dur="3000"/>
                                        <p:tgtEl>
                                          <p:spTgt spid="7"/>
                                        </p:tgtEl>
                                        <p:attrNameLst>
                                          <p:attrName>ppt_y</p:attrName>
                                        </p:attrNameLst>
                                      </p:cBhvr>
                                      <p:tavLst>
                                        <p:tav tm="0">
                                          <p:val>
                                            <p:strVal val="ppt_y"/>
                                          </p:val>
                                        </p:tav>
                                        <p:tav tm="100000">
                                          <p:val>
                                            <p:strVal val="ppt_y"/>
                                          </p:val>
                                        </p:tav>
                                      </p:tavLst>
                                    </p:anim>
                                    <p:set>
                                      <p:cBhvr>
                                        <p:cTn id="97" dur="1" fill="hold">
                                          <p:stCondLst>
                                            <p:cond delay="2999"/>
                                          </p:stCondLst>
                                        </p:cTn>
                                        <p:tgtEl>
                                          <p:spTgt spid="7"/>
                                        </p:tgtEl>
                                        <p:attrNameLst>
                                          <p:attrName>style.visibility</p:attrName>
                                        </p:attrNameLst>
                                      </p:cBhvr>
                                      <p:to>
                                        <p:strVal val="hidden"/>
                                      </p:to>
                                    </p:set>
                                  </p:childTnLst>
                                </p:cTn>
                              </p:par>
                              <p:par>
                                <p:cTn id="98" presetID="2" presetClass="exit" presetSubtype="8" fill="hold" nodeType="withEffect">
                                  <p:stCondLst>
                                    <p:cond delay="0"/>
                                  </p:stCondLst>
                                  <p:childTnLst>
                                    <p:anim calcmode="lin" valueType="num">
                                      <p:cBhvr additive="base">
                                        <p:cTn id="99" dur="3000"/>
                                        <p:tgtEl>
                                          <p:spTgt spid="8"/>
                                        </p:tgtEl>
                                        <p:attrNameLst>
                                          <p:attrName>ppt_x</p:attrName>
                                        </p:attrNameLst>
                                      </p:cBhvr>
                                      <p:tavLst>
                                        <p:tav tm="0">
                                          <p:val>
                                            <p:strVal val="ppt_x"/>
                                          </p:val>
                                        </p:tav>
                                        <p:tav tm="100000">
                                          <p:val>
                                            <p:strVal val="0-ppt_w/2"/>
                                          </p:val>
                                        </p:tav>
                                      </p:tavLst>
                                    </p:anim>
                                    <p:anim calcmode="lin" valueType="num">
                                      <p:cBhvr additive="base">
                                        <p:cTn id="100" dur="3000"/>
                                        <p:tgtEl>
                                          <p:spTgt spid="8"/>
                                        </p:tgtEl>
                                        <p:attrNameLst>
                                          <p:attrName>ppt_y</p:attrName>
                                        </p:attrNameLst>
                                      </p:cBhvr>
                                      <p:tavLst>
                                        <p:tav tm="0">
                                          <p:val>
                                            <p:strVal val="ppt_y"/>
                                          </p:val>
                                        </p:tav>
                                        <p:tav tm="100000">
                                          <p:val>
                                            <p:strVal val="ppt_y"/>
                                          </p:val>
                                        </p:tav>
                                      </p:tavLst>
                                    </p:anim>
                                    <p:set>
                                      <p:cBhvr>
                                        <p:cTn id="101" dur="1" fill="hold">
                                          <p:stCondLst>
                                            <p:cond delay="2999"/>
                                          </p:stCondLst>
                                        </p:cTn>
                                        <p:tgtEl>
                                          <p:spTgt spid="8"/>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11"/>
                                        </p:tgtEl>
                                        <p:attrNameLst>
                                          <p:attrName>ppt_x</p:attrName>
                                        </p:attrNameLst>
                                      </p:cBhvr>
                                      <p:tavLst>
                                        <p:tav tm="0">
                                          <p:val>
                                            <p:strVal val="ppt_x"/>
                                          </p:val>
                                        </p:tav>
                                        <p:tav tm="100000">
                                          <p:val>
                                            <p:strVal val="0-ppt_w/2"/>
                                          </p:val>
                                        </p:tav>
                                      </p:tavLst>
                                    </p:anim>
                                    <p:anim calcmode="lin" valueType="num">
                                      <p:cBhvr additive="base">
                                        <p:cTn id="104" dur="3000"/>
                                        <p:tgtEl>
                                          <p:spTgt spid="11"/>
                                        </p:tgtEl>
                                        <p:attrNameLst>
                                          <p:attrName>ppt_y</p:attrName>
                                        </p:attrNameLst>
                                      </p:cBhvr>
                                      <p:tavLst>
                                        <p:tav tm="0">
                                          <p:val>
                                            <p:strVal val="ppt_y"/>
                                          </p:val>
                                        </p:tav>
                                        <p:tav tm="100000">
                                          <p:val>
                                            <p:strVal val="ppt_y"/>
                                          </p:val>
                                        </p:tav>
                                      </p:tavLst>
                                    </p:anim>
                                    <p:set>
                                      <p:cBhvr>
                                        <p:cTn id="105" dur="1" fill="hold">
                                          <p:stCondLst>
                                            <p:cond delay="2999"/>
                                          </p:stCondLst>
                                        </p:cTn>
                                        <p:tgtEl>
                                          <p:spTgt spid="11"/>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ppt_y"/>
                                          </p:val>
                                        </p:tav>
                                      </p:tavLst>
                                    </p:anim>
                                    <p:set>
                                      <p:cBhvr>
                                        <p:cTn id="109" dur="1" fill="hold">
                                          <p:stCondLst>
                                            <p:cond delay="2999"/>
                                          </p:stCondLst>
                                        </p:cTn>
                                        <p:tgtEl>
                                          <p:spTgt spid="12"/>
                                        </p:tgtEl>
                                        <p:attrNameLst>
                                          <p:attrName>style.visibility</p:attrName>
                                        </p:attrNameLst>
                                      </p:cBhvr>
                                      <p:to>
                                        <p:strVal val="hidden"/>
                                      </p:to>
                                    </p:set>
                                  </p:childTnLst>
                                </p:cTn>
                              </p:par>
                              <p:par>
                                <p:cTn id="110" presetID="23" presetClass="entr" presetSubtype="16"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p:cTn id="112" dur="3000" fill="hold"/>
                                        <p:tgtEl>
                                          <p:spTgt spid="4"/>
                                        </p:tgtEl>
                                        <p:attrNameLst>
                                          <p:attrName>ppt_w</p:attrName>
                                        </p:attrNameLst>
                                      </p:cBhvr>
                                      <p:tavLst>
                                        <p:tav tm="0">
                                          <p:val>
                                            <p:fltVal val="0"/>
                                          </p:val>
                                        </p:tav>
                                        <p:tav tm="100000">
                                          <p:val>
                                            <p:strVal val="#ppt_w"/>
                                          </p:val>
                                        </p:tav>
                                      </p:tavLst>
                                    </p:anim>
                                    <p:anim calcmode="lin" valueType="num">
                                      <p:cBhvr>
                                        <p:cTn id="113" dur="3000" fill="hold"/>
                                        <p:tgtEl>
                                          <p:spTgt spid="4"/>
                                        </p:tgtEl>
                                        <p:attrNameLst>
                                          <p:attrName>ppt_h</p:attrName>
                                        </p:attrNameLst>
                                      </p:cBhvr>
                                      <p:tavLst>
                                        <p:tav tm="0">
                                          <p:val>
                                            <p:fltVal val="0"/>
                                          </p:val>
                                        </p:tav>
                                        <p:tav tm="100000">
                                          <p:val>
                                            <p:strVal val="#ppt_h"/>
                                          </p:val>
                                        </p:tav>
                                      </p:tavLst>
                                    </p:anim>
                                  </p:childTnLst>
                                </p:cTn>
                              </p:par>
                              <p:par>
                                <p:cTn id="114" presetID="16" presetClass="entr" presetSubtype="37"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Effect transition="in" filter="barn(outVertical)">
                                      <p:cBhvr>
                                        <p:cTn id="116" dur="3000"/>
                                        <p:tgtEl>
                                          <p:spTgt spid="4"/>
                                        </p:tgtEl>
                                      </p:cBhvr>
                                    </p:animEffect>
                                  </p:childTnLst>
                                </p:cTn>
                              </p:par>
                            </p:childTnLst>
                          </p:cTn>
                        </p:par>
                        <p:par>
                          <p:cTn id="117" fill="hold">
                            <p:stCondLst>
                              <p:cond delay="6000"/>
                            </p:stCondLst>
                            <p:childTnLst>
                              <p:par>
                                <p:cTn id="118" presetID="40" presetClass="entr" presetSubtype="0" fill="hold" grpId="0" nodeType="afterEffect">
                                  <p:stCondLst>
                                    <p:cond delay="0"/>
                                  </p:stCondLst>
                                  <p:iterate type="lt">
                                    <p:tmPct val="10000"/>
                                  </p:iterate>
                                  <p:childTnLst>
                                    <p:set>
                                      <p:cBhvr>
                                        <p:cTn id="119" dur="1" fill="hold">
                                          <p:stCondLst>
                                            <p:cond delay="0"/>
                                          </p:stCondLst>
                                        </p:cTn>
                                        <p:tgtEl>
                                          <p:spTgt spid="13"/>
                                        </p:tgtEl>
                                        <p:attrNameLst>
                                          <p:attrName>style.visibility</p:attrName>
                                        </p:attrNameLst>
                                      </p:cBhvr>
                                      <p:to>
                                        <p:strVal val="visible"/>
                                      </p:to>
                                    </p:set>
                                    <p:animEffect transition="in" filter="fade">
                                      <p:cBhvr>
                                        <p:cTn id="120" dur="1000"/>
                                        <p:tgtEl>
                                          <p:spTgt spid="13"/>
                                        </p:tgtEl>
                                      </p:cBhvr>
                                    </p:animEffect>
                                    <p:anim calcmode="lin" valueType="num">
                                      <p:cBhvr>
                                        <p:cTn id="121" dur="1000" fill="hold"/>
                                        <p:tgtEl>
                                          <p:spTgt spid="13"/>
                                        </p:tgtEl>
                                        <p:attrNameLst>
                                          <p:attrName>ppt_x</p:attrName>
                                        </p:attrNameLst>
                                      </p:cBhvr>
                                      <p:tavLst>
                                        <p:tav tm="0">
                                          <p:val>
                                            <p:strVal val="#ppt_x-.1"/>
                                          </p:val>
                                        </p:tav>
                                        <p:tav tm="100000">
                                          <p:val>
                                            <p:strVal val="#ppt_x"/>
                                          </p:val>
                                        </p:tav>
                                      </p:tavLst>
                                    </p:anim>
                                    <p:anim calcmode="lin" valueType="num">
                                      <p:cBhvr>
                                        <p:cTn id="12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0" y="0"/>
            <a:ext cx="9143999" cy="62418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Rectángulo 4">
            <a:extLst/>
          </p:cNvPr>
          <p:cNvSpPr/>
          <p:nvPr/>
        </p:nvSpPr>
        <p:spPr>
          <a:xfrm rot="12900179" flipV="1">
            <a:off x="1822450" y="2401888"/>
            <a:ext cx="3989388" cy="1290637"/>
          </a:xfrm>
          <a:prstGeom prst="rect">
            <a:avLst/>
          </a:prstGeom>
          <a:noFill/>
          <a:ln w="57150">
            <a:solidFill>
              <a:schemeClr val="accent3">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7" name="Rectángulo 5">
            <a:extLst/>
          </p:cNvPr>
          <p:cNvSpPr/>
          <p:nvPr/>
        </p:nvSpPr>
        <p:spPr>
          <a:xfrm rot="12900179" flipV="1">
            <a:off x="1978025" y="2414588"/>
            <a:ext cx="4011613" cy="1244600"/>
          </a:xfrm>
          <a:prstGeom prst="rect">
            <a:avLst/>
          </a:prstGeom>
          <a:noFill/>
          <a:ln w="57150">
            <a:solidFill>
              <a:schemeClr val="accent3">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8" name="Rectángulo 6">
            <a:extLst/>
          </p:cNvPr>
          <p:cNvSpPr/>
          <p:nvPr/>
        </p:nvSpPr>
        <p:spPr>
          <a:xfrm rot="12900179" flipV="1">
            <a:off x="2138363" y="2349500"/>
            <a:ext cx="4040187" cy="1331913"/>
          </a:xfrm>
          <a:prstGeom prst="rect">
            <a:avLst/>
          </a:prstGeom>
          <a:noFill/>
          <a:ln w="57150">
            <a:solidFill>
              <a:schemeClr val="accent3">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9" name="Rectángulo 7">
            <a:extLst/>
          </p:cNvPr>
          <p:cNvSpPr/>
          <p:nvPr/>
        </p:nvSpPr>
        <p:spPr>
          <a:xfrm rot="12900179" flipV="1">
            <a:off x="2328863" y="2330450"/>
            <a:ext cx="4040187" cy="1298575"/>
          </a:xfrm>
          <a:prstGeom prst="rect">
            <a:avLst/>
          </a:prstGeom>
          <a:noFill/>
          <a:ln w="57150">
            <a:solidFill>
              <a:schemeClr val="accent3">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0" name="Rectángulo 8">
            <a:extLst/>
          </p:cNvPr>
          <p:cNvSpPr/>
          <p:nvPr/>
        </p:nvSpPr>
        <p:spPr>
          <a:xfrm rot="12900179" flipV="1">
            <a:off x="2503488" y="2306638"/>
            <a:ext cx="4067175" cy="1270000"/>
          </a:xfrm>
          <a:prstGeom prst="rect">
            <a:avLst/>
          </a:prstGeom>
          <a:noFill/>
          <a:ln w="57150">
            <a:solidFill>
              <a:schemeClr val="accent3">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1" name="Rectángulo 9">
            <a:extLst/>
          </p:cNvPr>
          <p:cNvSpPr/>
          <p:nvPr/>
        </p:nvSpPr>
        <p:spPr>
          <a:xfrm rot="12900179" flipV="1">
            <a:off x="2662238" y="2244725"/>
            <a:ext cx="4067175" cy="1266825"/>
          </a:xfrm>
          <a:prstGeom prst="rect">
            <a:avLst/>
          </a:prstGeom>
          <a:noFill/>
          <a:ln w="57150">
            <a:solidFill>
              <a:schemeClr val="accent3">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2" name="Rectángulo 10">
            <a:extLst/>
          </p:cNvPr>
          <p:cNvSpPr/>
          <p:nvPr/>
        </p:nvSpPr>
        <p:spPr>
          <a:xfrm rot="12900179" flipV="1">
            <a:off x="2825750" y="2173288"/>
            <a:ext cx="4016375" cy="1333500"/>
          </a:xfrm>
          <a:prstGeom prst="rect">
            <a:avLst/>
          </a:prstGeom>
          <a:noFill/>
          <a:ln w="57150">
            <a:solidFill>
              <a:schemeClr val="accent3">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3" name="12 CuadroTexto"/>
          <p:cNvSpPr txBox="1"/>
          <p:nvPr/>
        </p:nvSpPr>
        <p:spPr>
          <a:xfrm>
            <a:off x="611560"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Campos de cereal y sabinas, forman un mosaico de formas y colores único e irrepetible, a escasos Km de Zaragoza, un mirador único que además fue testigo de uno de los lugares dónde George Orwell durante los meses que se estableció el frente de Aragón combatió en la guerra civil.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4000" advTm="40000">
        <p14:honeycomb/>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6"/>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1"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000" fill="hold"/>
                                        <p:tgtEl>
                                          <p:spTgt spid="7"/>
                                        </p:tgtEl>
                                        <p:attrNameLst>
                                          <p:attrName>ppt_w</p:attrName>
                                        </p:attrNameLst>
                                      </p:cBhvr>
                                      <p:tavLst>
                                        <p:tav tm="0">
                                          <p:val>
                                            <p:fltVal val="0"/>
                                          </p:val>
                                        </p:tav>
                                        <p:tav tm="100000">
                                          <p:val>
                                            <p:strVal val="#ppt_w"/>
                                          </p:val>
                                        </p:tav>
                                      </p:tavLst>
                                    </p:anim>
                                    <p:anim calcmode="lin" valueType="num">
                                      <p:cBhvr>
                                        <p:cTn id="14" dur="2000" fill="hold"/>
                                        <p:tgtEl>
                                          <p:spTgt spid="7"/>
                                        </p:tgtEl>
                                        <p:attrNameLst>
                                          <p:attrName>ppt_h</p:attrName>
                                        </p:attrNameLst>
                                      </p:cBhvr>
                                      <p:tavLst>
                                        <p:tav tm="0">
                                          <p:val>
                                            <p:fltVal val="0"/>
                                          </p:val>
                                        </p:tav>
                                        <p:tav tm="100000">
                                          <p:val>
                                            <p:strVal val="#ppt_h"/>
                                          </p:val>
                                        </p:tav>
                                      </p:tavLst>
                                    </p:anim>
                                    <p:anim calcmode="lin" valueType="num">
                                      <p:cBhvr>
                                        <p:cTn id="15"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7"/>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anim calcmode="lin" valueType="num">
                                      <p:cBhvr>
                                        <p:cTn id="21"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1"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anim calcmode="lin" valueType="num">
                                      <p:cBhvr>
                                        <p:cTn id="27"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9"/>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1"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2000" fill="hold"/>
                                        <p:tgtEl>
                                          <p:spTgt spid="10"/>
                                        </p:tgtEl>
                                        <p:attrNameLst>
                                          <p:attrName>ppt_w</p:attrName>
                                        </p:attrNameLst>
                                      </p:cBhvr>
                                      <p:tavLst>
                                        <p:tav tm="0">
                                          <p:val>
                                            <p:fltVal val="0"/>
                                          </p:val>
                                        </p:tav>
                                        <p:tav tm="100000">
                                          <p:val>
                                            <p:strVal val="#ppt_w"/>
                                          </p:val>
                                        </p:tav>
                                      </p:tavLst>
                                    </p:anim>
                                    <p:anim calcmode="lin" valueType="num">
                                      <p:cBhvr>
                                        <p:cTn id="32" dur="2000" fill="hold"/>
                                        <p:tgtEl>
                                          <p:spTgt spid="10"/>
                                        </p:tgtEl>
                                        <p:attrNameLst>
                                          <p:attrName>ppt_h</p:attrName>
                                        </p:attrNameLst>
                                      </p:cBhvr>
                                      <p:tavLst>
                                        <p:tav tm="0">
                                          <p:val>
                                            <p:fltVal val="0"/>
                                          </p:val>
                                        </p:tav>
                                        <p:tav tm="100000">
                                          <p:val>
                                            <p:strVal val="#ppt_h"/>
                                          </p:val>
                                        </p:tav>
                                      </p:tavLst>
                                    </p:anim>
                                    <p:anim calcmode="lin" valueType="num">
                                      <p:cBhvr>
                                        <p:cTn id="33"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10"/>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1"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p:val>
                                            <p:fltVal val="0"/>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anim calcmode="lin" valueType="num">
                                      <p:cBhvr>
                                        <p:cTn id="39"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0" dur="2000" fill="hold"/>
                                        <p:tgtEl>
                                          <p:spTgt spid="11"/>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grpId="1"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2000" fill="hold"/>
                                        <p:tgtEl>
                                          <p:spTgt spid="12"/>
                                        </p:tgtEl>
                                        <p:attrNameLst>
                                          <p:attrName>ppt_w</p:attrName>
                                        </p:attrNameLst>
                                      </p:cBhvr>
                                      <p:tavLst>
                                        <p:tav tm="0">
                                          <p:val>
                                            <p:fltVal val="0"/>
                                          </p:val>
                                        </p:tav>
                                        <p:tav tm="100000">
                                          <p:val>
                                            <p:strVal val="#ppt_w"/>
                                          </p:val>
                                        </p:tav>
                                      </p:tavLst>
                                    </p:anim>
                                    <p:anim calcmode="lin" valueType="num">
                                      <p:cBhvr>
                                        <p:cTn id="44" dur="2000" fill="hold"/>
                                        <p:tgtEl>
                                          <p:spTgt spid="12"/>
                                        </p:tgtEl>
                                        <p:attrNameLst>
                                          <p:attrName>ppt_h</p:attrName>
                                        </p:attrNameLst>
                                      </p:cBhvr>
                                      <p:tavLst>
                                        <p:tav tm="0">
                                          <p:val>
                                            <p:fltVal val="0"/>
                                          </p:val>
                                        </p:tav>
                                        <p:tav tm="100000">
                                          <p:val>
                                            <p:strVal val="#ppt_h"/>
                                          </p:val>
                                        </p:tav>
                                      </p:tavLst>
                                    </p:anim>
                                    <p:anim calcmode="lin" valueType="num">
                                      <p:cBhvr>
                                        <p:cTn id="45"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46" dur="2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7" fill="hold" nodeType="afterGroup">
                            <p:stCondLst>
                              <p:cond delay="3000"/>
                            </p:stCondLst>
                            <p:childTnLst>
                              <p:par>
                                <p:cTn id="48" presetID="8" presetClass="emph" presetSubtype="0" accel="50000" decel="50000" autoRev="1" fill="hold" grpId="0" nodeType="afterEffect">
                                  <p:stCondLst>
                                    <p:cond delay="100"/>
                                  </p:stCondLst>
                                  <p:childTnLst>
                                    <p:animRot by="-21600000">
                                      <p:cBhvr>
                                        <p:cTn id="49" dur="2000" fill="hold"/>
                                        <p:tgtEl>
                                          <p:spTgt spid="6"/>
                                        </p:tgtEl>
                                        <p:attrNameLst>
                                          <p:attrName>r</p:attrName>
                                        </p:attrNameLst>
                                      </p:cBhvr>
                                    </p:animRot>
                                  </p:childTnLst>
                                </p:cTn>
                              </p:par>
                              <p:par>
                                <p:cTn id="50" presetID="8" presetClass="emph" presetSubtype="0" accel="50000" decel="50000" autoRev="1" fill="hold" grpId="0" nodeType="withEffect">
                                  <p:stCondLst>
                                    <p:cond delay="200"/>
                                  </p:stCondLst>
                                  <p:childTnLst>
                                    <p:animRot by="-21600000">
                                      <p:cBhvr>
                                        <p:cTn id="51" dur="2000" fill="hold"/>
                                        <p:tgtEl>
                                          <p:spTgt spid="7"/>
                                        </p:tgtEl>
                                        <p:attrNameLst>
                                          <p:attrName>r</p:attrName>
                                        </p:attrNameLst>
                                      </p:cBhvr>
                                    </p:animRot>
                                  </p:childTnLst>
                                </p:cTn>
                              </p:par>
                              <p:par>
                                <p:cTn id="52" presetID="8" presetClass="emph" presetSubtype="0" accel="50000" decel="50000" autoRev="1" fill="hold" grpId="0" nodeType="withEffect">
                                  <p:stCondLst>
                                    <p:cond delay="300"/>
                                  </p:stCondLst>
                                  <p:childTnLst>
                                    <p:animRot by="-21600000">
                                      <p:cBhvr>
                                        <p:cTn id="53" dur="2000" fill="hold"/>
                                        <p:tgtEl>
                                          <p:spTgt spid="8"/>
                                        </p:tgtEl>
                                        <p:attrNameLst>
                                          <p:attrName>r</p:attrName>
                                        </p:attrNameLst>
                                      </p:cBhvr>
                                    </p:animRot>
                                  </p:childTnLst>
                                </p:cTn>
                              </p:par>
                              <p:par>
                                <p:cTn id="54" presetID="8" presetClass="emph" presetSubtype="0" accel="50000" decel="50000" autoRev="1" fill="hold" grpId="0" nodeType="withEffect">
                                  <p:stCondLst>
                                    <p:cond delay="400"/>
                                  </p:stCondLst>
                                  <p:childTnLst>
                                    <p:animRot by="-21600000">
                                      <p:cBhvr>
                                        <p:cTn id="55" dur="2000" fill="hold"/>
                                        <p:tgtEl>
                                          <p:spTgt spid="9"/>
                                        </p:tgtEl>
                                        <p:attrNameLst>
                                          <p:attrName>r</p:attrName>
                                        </p:attrNameLst>
                                      </p:cBhvr>
                                    </p:animRot>
                                  </p:childTnLst>
                                </p:cTn>
                              </p:par>
                              <p:par>
                                <p:cTn id="56" presetID="8" presetClass="emph" presetSubtype="0" accel="50000" decel="50000" autoRev="1" fill="hold" grpId="0" nodeType="withEffect">
                                  <p:stCondLst>
                                    <p:cond delay="500"/>
                                  </p:stCondLst>
                                  <p:childTnLst>
                                    <p:animRot by="-21600000">
                                      <p:cBhvr>
                                        <p:cTn id="57" dur="2000" fill="hold"/>
                                        <p:tgtEl>
                                          <p:spTgt spid="10"/>
                                        </p:tgtEl>
                                        <p:attrNameLst>
                                          <p:attrName>r</p:attrName>
                                        </p:attrNameLst>
                                      </p:cBhvr>
                                    </p:animRot>
                                  </p:childTnLst>
                                </p:cTn>
                              </p:par>
                              <p:par>
                                <p:cTn id="58" presetID="8" presetClass="emph" presetSubtype="0" accel="50000" decel="50000" autoRev="1" fill="hold" grpId="0" nodeType="withEffect">
                                  <p:stCondLst>
                                    <p:cond delay="600"/>
                                  </p:stCondLst>
                                  <p:childTnLst>
                                    <p:animRot by="-21600000">
                                      <p:cBhvr>
                                        <p:cTn id="59" dur="2000" fill="hold"/>
                                        <p:tgtEl>
                                          <p:spTgt spid="11"/>
                                        </p:tgtEl>
                                        <p:attrNameLst>
                                          <p:attrName>r</p:attrName>
                                        </p:attrNameLst>
                                      </p:cBhvr>
                                    </p:animRot>
                                  </p:childTnLst>
                                </p:cTn>
                              </p:par>
                              <p:par>
                                <p:cTn id="60" presetID="8" presetClass="emph" presetSubtype="0" accel="50000" decel="50000" autoRev="1" fill="hold" grpId="0" nodeType="withEffect">
                                  <p:stCondLst>
                                    <p:cond delay="700"/>
                                  </p:stCondLst>
                                  <p:childTnLst>
                                    <p:animRot by="-21600000">
                                      <p:cBhvr>
                                        <p:cTn id="61" dur="2000" fill="hold"/>
                                        <p:tgtEl>
                                          <p:spTgt spid="12"/>
                                        </p:tgtEl>
                                        <p:attrNameLst>
                                          <p:attrName>r</p:attrName>
                                        </p:attrNameLst>
                                      </p:cBhvr>
                                    </p:animRot>
                                  </p:childTnLst>
                                </p:cTn>
                              </p:par>
                            </p:childTnLst>
                          </p:cTn>
                        </p:par>
                        <p:par>
                          <p:cTn id="62" fill="hold" nodeType="afterGroup">
                            <p:stCondLst>
                              <p:cond delay="7700"/>
                            </p:stCondLst>
                            <p:childTnLst>
                              <p:par>
                                <p:cTn id="63" presetID="15" presetClass="exit" presetSubtype="0" fill="hold" grpId="2" nodeType="afterEffect">
                                  <p:stCondLst>
                                    <p:cond delay="100"/>
                                  </p:stCondLst>
                                  <p:childTnLst>
                                    <p:anim calcmode="lin" valueType="num">
                                      <p:cBhvr>
                                        <p:cTn id="64" dur="3000"/>
                                        <p:tgtEl>
                                          <p:spTgt spid="6"/>
                                        </p:tgtEl>
                                        <p:attrNameLst>
                                          <p:attrName>ppt_w</p:attrName>
                                        </p:attrNameLst>
                                      </p:cBhvr>
                                      <p:tavLst>
                                        <p:tav tm="0">
                                          <p:val>
                                            <p:strVal val="ppt_w"/>
                                          </p:val>
                                        </p:tav>
                                        <p:tav tm="100000">
                                          <p:val>
                                            <p:fltVal val="0"/>
                                          </p:val>
                                        </p:tav>
                                      </p:tavLst>
                                    </p:anim>
                                    <p:anim calcmode="lin" valueType="num">
                                      <p:cBhvr>
                                        <p:cTn id="65" dur="3000"/>
                                        <p:tgtEl>
                                          <p:spTgt spid="6"/>
                                        </p:tgtEl>
                                        <p:attrNameLst>
                                          <p:attrName>ppt_h</p:attrName>
                                        </p:attrNameLst>
                                      </p:cBhvr>
                                      <p:tavLst>
                                        <p:tav tm="0">
                                          <p:val>
                                            <p:strVal val="ppt_h"/>
                                          </p:val>
                                        </p:tav>
                                        <p:tav tm="100000">
                                          <p:val>
                                            <p:fltVal val="0"/>
                                          </p:val>
                                        </p:tav>
                                      </p:tavLst>
                                    </p:anim>
                                    <p:anim calcmode="lin" valueType="num">
                                      <p:cBhvr>
                                        <p:cTn id="66"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7"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8" dur="1" fill="hold">
                                          <p:stCondLst>
                                            <p:cond delay="2999"/>
                                          </p:stCondLst>
                                        </p:cTn>
                                        <p:tgtEl>
                                          <p:spTgt spid="6"/>
                                        </p:tgtEl>
                                        <p:attrNameLst>
                                          <p:attrName>style.visibility</p:attrName>
                                        </p:attrNameLst>
                                      </p:cBhvr>
                                      <p:to>
                                        <p:strVal val="hidden"/>
                                      </p:to>
                                    </p:set>
                                  </p:childTnLst>
                                </p:cTn>
                              </p:par>
                              <p:par>
                                <p:cTn id="69" presetID="15" presetClass="exit" presetSubtype="0" fill="hold" grpId="2" nodeType="withEffect">
                                  <p:stCondLst>
                                    <p:cond delay="200"/>
                                  </p:stCondLst>
                                  <p:childTnLst>
                                    <p:anim calcmode="lin" valueType="num">
                                      <p:cBhvr>
                                        <p:cTn id="70" dur="3000"/>
                                        <p:tgtEl>
                                          <p:spTgt spid="7"/>
                                        </p:tgtEl>
                                        <p:attrNameLst>
                                          <p:attrName>ppt_w</p:attrName>
                                        </p:attrNameLst>
                                      </p:cBhvr>
                                      <p:tavLst>
                                        <p:tav tm="0">
                                          <p:val>
                                            <p:strVal val="ppt_w"/>
                                          </p:val>
                                        </p:tav>
                                        <p:tav tm="100000">
                                          <p:val>
                                            <p:fltVal val="0"/>
                                          </p:val>
                                        </p:tav>
                                      </p:tavLst>
                                    </p:anim>
                                    <p:anim calcmode="lin" valueType="num">
                                      <p:cBhvr>
                                        <p:cTn id="71" dur="3000"/>
                                        <p:tgtEl>
                                          <p:spTgt spid="7"/>
                                        </p:tgtEl>
                                        <p:attrNameLst>
                                          <p:attrName>ppt_h</p:attrName>
                                        </p:attrNameLst>
                                      </p:cBhvr>
                                      <p:tavLst>
                                        <p:tav tm="0">
                                          <p:val>
                                            <p:strVal val="ppt_h"/>
                                          </p:val>
                                        </p:tav>
                                        <p:tav tm="100000">
                                          <p:val>
                                            <p:fltVal val="0"/>
                                          </p:val>
                                        </p:tav>
                                      </p:tavLst>
                                    </p:anim>
                                    <p:anim calcmode="lin" valueType="num">
                                      <p:cBhvr>
                                        <p:cTn id="72"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7"/>
                                        </p:tgtEl>
                                        <p:attrNameLst>
                                          <p:attrName>style.visibility</p:attrName>
                                        </p:attrNameLst>
                                      </p:cBhvr>
                                      <p:to>
                                        <p:strVal val="hidden"/>
                                      </p:to>
                                    </p:set>
                                  </p:childTnLst>
                                </p:cTn>
                              </p:par>
                              <p:par>
                                <p:cTn id="75" presetID="15" presetClass="exit" presetSubtype="0" fill="hold" grpId="2" nodeType="withEffect">
                                  <p:stCondLst>
                                    <p:cond delay="30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anim calcmode="lin" valueType="num">
                                      <p:cBhvr>
                                        <p:cTn id="78"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2999"/>
                                          </p:stCondLst>
                                        </p:cTn>
                                        <p:tgtEl>
                                          <p:spTgt spid="8"/>
                                        </p:tgtEl>
                                        <p:attrNameLst>
                                          <p:attrName>style.visibility</p:attrName>
                                        </p:attrNameLst>
                                      </p:cBhvr>
                                      <p:to>
                                        <p:strVal val="hidden"/>
                                      </p:to>
                                    </p:set>
                                  </p:childTnLst>
                                </p:cTn>
                              </p:par>
                              <p:par>
                                <p:cTn id="81" presetID="15" presetClass="exit" presetSubtype="0" fill="hold" grpId="2" nodeType="withEffect">
                                  <p:stCondLst>
                                    <p:cond delay="400"/>
                                  </p:stCondLst>
                                  <p:childTnLst>
                                    <p:anim calcmode="lin" valueType="num">
                                      <p:cBhvr>
                                        <p:cTn id="82" dur="3000"/>
                                        <p:tgtEl>
                                          <p:spTgt spid="9"/>
                                        </p:tgtEl>
                                        <p:attrNameLst>
                                          <p:attrName>ppt_w</p:attrName>
                                        </p:attrNameLst>
                                      </p:cBhvr>
                                      <p:tavLst>
                                        <p:tav tm="0">
                                          <p:val>
                                            <p:strVal val="ppt_w"/>
                                          </p:val>
                                        </p:tav>
                                        <p:tav tm="100000">
                                          <p:val>
                                            <p:fltVal val="0"/>
                                          </p:val>
                                        </p:tav>
                                      </p:tavLst>
                                    </p:anim>
                                    <p:anim calcmode="lin" valueType="num">
                                      <p:cBhvr>
                                        <p:cTn id="83" dur="3000"/>
                                        <p:tgtEl>
                                          <p:spTgt spid="9"/>
                                        </p:tgtEl>
                                        <p:attrNameLst>
                                          <p:attrName>ppt_h</p:attrName>
                                        </p:attrNameLst>
                                      </p:cBhvr>
                                      <p:tavLst>
                                        <p:tav tm="0">
                                          <p:val>
                                            <p:strVal val="ppt_h"/>
                                          </p:val>
                                        </p:tav>
                                        <p:tav tm="100000">
                                          <p:val>
                                            <p:fltVal val="0"/>
                                          </p:val>
                                        </p:tav>
                                      </p:tavLst>
                                    </p:anim>
                                    <p:anim calcmode="lin" valueType="num">
                                      <p:cBhvr>
                                        <p:cTn id="84"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2999"/>
                                          </p:stCondLst>
                                        </p:cTn>
                                        <p:tgtEl>
                                          <p:spTgt spid="9"/>
                                        </p:tgtEl>
                                        <p:attrNameLst>
                                          <p:attrName>style.visibility</p:attrName>
                                        </p:attrNameLst>
                                      </p:cBhvr>
                                      <p:to>
                                        <p:strVal val="hidden"/>
                                      </p:to>
                                    </p:set>
                                  </p:childTnLst>
                                </p:cTn>
                              </p:par>
                              <p:par>
                                <p:cTn id="87" presetID="15" presetClass="exit" presetSubtype="0" fill="hold" grpId="2" nodeType="withEffect">
                                  <p:stCondLst>
                                    <p:cond delay="500"/>
                                  </p:stCondLst>
                                  <p:childTnLst>
                                    <p:anim calcmode="lin" valueType="num">
                                      <p:cBhvr>
                                        <p:cTn id="88" dur="3000"/>
                                        <p:tgtEl>
                                          <p:spTgt spid="10"/>
                                        </p:tgtEl>
                                        <p:attrNameLst>
                                          <p:attrName>ppt_w</p:attrName>
                                        </p:attrNameLst>
                                      </p:cBhvr>
                                      <p:tavLst>
                                        <p:tav tm="0">
                                          <p:val>
                                            <p:strVal val="ppt_w"/>
                                          </p:val>
                                        </p:tav>
                                        <p:tav tm="100000">
                                          <p:val>
                                            <p:fltVal val="0"/>
                                          </p:val>
                                        </p:tav>
                                      </p:tavLst>
                                    </p:anim>
                                    <p:anim calcmode="lin" valueType="num">
                                      <p:cBhvr>
                                        <p:cTn id="89" dur="3000"/>
                                        <p:tgtEl>
                                          <p:spTgt spid="10"/>
                                        </p:tgtEl>
                                        <p:attrNameLst>
                                          <p:attrName>ppt_h</p:attrName>
                                        </p:attrNameLst>
                                      </p:cBhvr>
                                      <p:tavLst>
                                        <p:tav tm="0">
                                          <p:val>
                                            <p:strVal val="ppt_h"/>
                                          </p:val>
                                        </p:tav>
                                        <p:tav tm="100000">
                                          <p:val>
                                            <p:fltVal val="0"/>
                                          </p:val>
                                        </p:tav>
                                      </p:tavLst>
                                    </p:anim>
                                    <p:anim calcmode="lin" valueType="num">
                                      <p:cBhvr>
                                        <p:cTn id="90"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2999"/>
                                          </p:stCondLst>
                                        </p:cTn>
                                        <p:tgtEl>
                                          <p:spTgt spid="10"/>
                                        </p:tgtEl>
                                        <p:attrNameLst>
                                          <p:attrName>style.visibility</p:attrName>
                                        </p:attrNameLst>
                                      </p:cBhvr>
                                      <p:to>
                                        <p:strVal val="hidden"/>
                                      </p:to>
                                    </p:set>
                                  </p:childTnLst>
                                </p:cTn>
                              </p:par>
                              <p:par>
                                <p:cTn id="93" presetID="15" presetClass="exit" presetSubtype="0" fill="hold" grpId="2" nodeType="withEffect">
                                  <p:stCondLst>
                                    <p:cond delay="600"/>
                                  </p:stCondLst>
                                  <p:childTnLst>
                                    <p:anim calcmode="lin" valueType="num">
                                      <p:cBhvr>
                                        <p:cTn id="94" dur="3000"/>
                                        <p:tgtEl>
                                          <p:spTgt spid="11"/>
                                        </p:tgtEl>
                                        <p:attrNameLst>
                                          <p:attrName>ppt_w</p:attrName>
                                        </p:attrNameLst>
                                      </p:cBhvr>
                                      <p:tavLst>
                                        <p:tav tm="0">
                                          <p:val>
                                            <p:strVal val="ppt_w"/>
                                          </p:val>
                                        </p:tav>
                                        <p:tav tm="100000">
                                          <p:val>
                                            <p:fltVal val="0"/>
                                          </p:val>
                                        </p:tav>
                                      </p:tavLst>
                                    </p:anim>
                                    <p:anim calcmode="lin" valueType="num">
                                      <p:cBhvr>
                                        <p:cTn id="95" dur="3000"/>
                                        <p:tgtEl>
                                          <p:spTgt spid="11"/>
                                        </p:tgtEl>
                                        <p:attrNameLst>
                                          <p:attrName>ppt_h</p:attrName>
                                        </p:attrNameLst>
                                      </p:cBhvr>
                                      <p:tavLst>
                                        <p:tav tm="0">
                                          <p:val>
                                            <p:strVal val="ppt_h"/>
                                          </p:val>
                                        </p:tav>
                                        <p:tav tm="100000">
                                          <p:val>
                                            <p:fltVal val="0"/>
                                          </p:val>
                                        </p:tav>
                                      </p:tavLst>
                                    </p:anim>
                                    <p:anim calcmode="lin" valueType="num">
                                      <p:cBhvr>
                                        <p:cTn id="96"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2999"/>
                                          </p:stCondLst>
                                        </p:cTn>
                                        <p:tgtEl>
                                          <p:spTgt spid="11"/>
                                        </p:tgtEl>
                                        <p:attrNameLst>
                                          <p:attrName>style.visibility</p:attrName>
                                        </p:attrNameLst>
                                      </p:cBhvr>
                                      <p:to>
                                        <p:strVal val="hidden"/>
                                      </p:to>
                                    </p:set>
                                  </p:childTnLst>
                                </p:cTn>
                              </p:par>
                              <p:par>
                                <p:cTn id="99" presetID="15" presetClass="exit" presetSubtype="0" fill="hold" grpId="2" nodeType="withEffect">
                                  <p:stCondLst>
                                    <p:cond delay="700"/>
                                  </p:stCondLst>
                                  <p:childTnLst>
                                    <p:anim calcmode="lin" valueType="num">
                                      <p:cBhvr>
                                        <p:cTn id="100" dur="3000"/>
                                        <p:tgtEl>
                                          <p:spTgt spid="12"/>
                                        </p:tgtEl>
                                        <p:attrNameLst>
                                          <p:attrName>ppt_w</p:attrName>
                                        </p:attrNameLst>
                                      </p:cBhvr>
                                      <p:tavLst>
                                        <p:tav tm="0">
                                          <p:val>
                                            <p:strVal val="ppt_w"/>
                                          </p:val>
                                        </p:tav>
                                        <p:tav tm="100000">
                                          <p:val>
                                            <p:fltVal val="0"/>
                                          </p:val>
                                        </p:tav>
                                      </p:tavLst>
                                    </p:anim>
                                    <p:anim calcmode="lin" valueType="num">
                                      <p:cBhvr>
                                        <p:cTn id="101" dur="3000"/>
                                        <p:tgtEl>
                                          <p:spTgt spid="12"/>
                                        </p:tgtEl>
                                        <p:attrNameLst>
                                          <p:attrName>ppt_h</p:attrName>
                                        </p:attrNameLst>
                                      </p:cBhvr>
                                      <p:tavLst>
                                        <p:tav tm="0">
                                          <p:val>
                                            <p:strVal val="ppt_h"/>
                                          </p:val>
                                        </p:tav>
                                        <p:tav tm="100000">
                                          <p:val>
                                            <p:fltVal val="0"/>
                                          </p:val>
                                        </p:tav>
                                      </p:tavLst>
                                    </p:anim>
                                    <p:anim calcmode="lin" valueType="num">
                                      <p:cBhvr>
                                        <p:cTn id="102"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2999"/>
                                          </p:stCondLst>
                                        </p:cTn>
                                        <p:tgtEl>
                                          <p:spTgt spid="12"/>
                                        </p:tgtEl>
                                        <p:attrNameLst>
                                          <p:attrName>style.visibility</p:attrName>
                                        </p:attrNameLst>
                                      </p:cBhvr>
                                      <p:to>
                                        <p:strVal val="hidden"/>
                                      </p:to>
                                    </p:set>
                                  </p:childTnLst>
                                </p:cTn>
                              </p:par>
                              <p:par>
                                <p:cTn id="105" presetID="23" presetClass="entr" presetSubtype="272" fill="hold" nodeType="withEffect">
                                  <p:stCondLst>
                                    <p:cond delay="70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2/3*#ppt_w"/>
                                          </p:val>
                                        </p:tav>
                                        <p:tav tm="100000">
                                          <p:val>
                                            <p:strVal val="#ppt_w"/>
                                          </p:val>
                                        </p:tav>
                                      </p:tavLst>
                                    </p:anim>
                                    <p:anim calcmode="lin" valueType="num">
                                      <p:cBhvr>
                                        <p:cTn id="108" dur="3000" fill="hold"/>
                                        <p:tgtEl>
                                          <p:spTgt spid="4"/>
                                        </p:tgtEl>
                                        <p:attrNameLst>
                                          <p:attrName>ppt_h</p:attrName>
                                        </p:attrNameLst>
                                      </p:cBhvr>
                                      <p:tavLst>
                                        <p:tav tm="0">
                                          <p:val>
                                            <p:strVal val="2/3*#ppt_h"/>
                                          </p:val>
                                        </p:tav>
                                        <p:tav tm="100000">
                                          <p:val>
                                            <p:strVal val="#ppt_h"/>
                                          </p:val>
                                        </p:tav>
                                      </p:tavLst>
                                    </p:anim>
                                  </p:childTnLst>
                                </p:cTn>
                              </p:par>
                              <p:par>
                                <p:cTn id="109" presetID="16" presetClass="entr" presetSubtype="37" fill="hold" nodeType="withEffect">
                                  <p:stCondLst>
                                    <p:cond delay="70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par>
                          <p:cTn id="112" fill="hold">
                            <p:stCondLst>
                              <p:cond delay="11400"/>
                            </p:stCondLst>
                            <p:childTnLst>
                              <p:par>
                                <p:cTn id="113" presetID="40" presetClass="entr" presetSubtype="0" fill="hold" grpId="0" nodeType="afterEffect">
                                  <p:stCondLst>
                                    <p:cond delay="0"/>
                                  </p:stCondLst>
                                  <p:iterate type="lt">
                                    <p:tmPct val="10000"/>
                                  </p:iterate>
                                  <p:childTnLst>
                                    <p:set>
                                      <p:cBhvr>
                                        <p:cTn id="114" dur="1" fill="hold">
                                          <p:stCondLst>
                                            <p:cond delay="0"/>
                                          </p:stCondLst>
                                        </p:cTn>
                                        <p:tgtEl>
                                          <p:spTgt spid="13"/>
                                        </p:tgtEl>
                                        <p:attrNameLst>
                                          <p:attrName>style.visibility</p:attrName>
                                        </p:attrNameLst>
                                      </p:cBhvr>
                                      <p:to>
                                        <p:strVal val="visible"/>
                                      </p:to>
                                    </p:set>
                                    <p:animEffect transition="in" filter="fade">
                                      <p:cBhvr>
                                        <p:cTn id="115" dur="1000"/>
                                        <p:tgtEl>
                                          <p:spTgt spid="13"/>
                                        </p:tgtEl>
                                      </p:cBhvr>
                                    </p:animEffect>
                                    <p:anim calcmode="lin" valueType="num">
                                      <p:cBhvr>
                                        <p:cTn id="116" dur="1000" fill="hold"/>
                                        <p:tgtEl>
                                          <p:spTgt spid="13"/>
                                        </p:tgtEl>
                                        <p:attrNameLst>
                                          <p:attrName>ppt_x</p:attrName>
                                        </p:attrNameLst>
                                      </p:cBhvr>
                                      <p:tavLst>
                                        <p:tav tm="0">
                                          <p:val>
                                            <p:strVal val="#ppt_x-.1"/>
                                          </p:val>
                                        </p:tav>
                                        <p:tav tm="100000">
                                          <p:val>
                                            <p:strVal val="#ppt_x"/>
                                          </p:val>
                                        </p:tav>
                                      </p:tavLst>
                                    </p:anim>
                                    <p:anim calcmode="lin" valueType="num">
                                      <p:cBhvr>
                                        <p:cTn id="11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9.jpg"/>
          <p:cNvPicPr>
            <a:picLocks noChangeAspect="1"/>
          </p:cNvPicPr>
          <p:nvPr/>
        </p:nvPicPr>
        <p:blipFill>
          <a:blip r:embed="rId2" cstate="print"/>
          <a:stretch>
            <a:fillRect/>
          </a:stretch>
        </p:blipFill>
        <p:spPr bwMode="auto">
          <a:xfrm>
            <a:off x="0" y="19050"/>
            <a:ext cx="9143999" cy="56769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 name="20 Anillo"/>
          <p:cNvSpPr/>
          <p:nvPr/>
        </p:nvSpPr>
        <p:spPr>
          <a:xfrm>
            <a:off x="2123728" y="638175"/>
            <a:ext cx="2160240" cy="2100263"/>
          </a:xfrm>
          <a:prstGeom prst="donut">
            <a:avLst>
              <a:gd name="adj" fmla="val 7334"/>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Anillo"/>
          <p:cNvSpPr/>
          <p:nvPr/>
        </p:nvSpPr>
        <p:spPr>
          <a:xfrm>
            <a:off x="2195736" y="2929508"/>
            <a:ext cx="2159794" cy="2159000"/>
          </a:xfrm>
          <a:prstGeom prst="donut">
            <a:avLst>
              <a:gd name="adj" fmla="val 7497"/>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Anillo"/>
          <p:cNvSpPr/>
          <p:nvPr/>
        </p:nvSpPr>
        <p:spPr>
          <a:xfrm>
            <a:off x="4787900" y="638175"/>
            <a:ext cx="2160364" cy="2089150"/>
          </a:xfrm>
          <a:prstGeom prst="donut">
            <a:avLst>
              <a:gd name="adj" fmla="val 7284"/>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Anillo"/>
          <p:cNvSpPr/>
          <p:nvPr/>
        </p:nvSpPr>
        <p:spPr>
          <a:xfrm>
            <a:off x="4860032" y="2917825"/>
            <a:ext cx="2088232" cy="2159000"/>
          </a:xfrm>
          <a:prstGeom prst="donut">
            <a:avLst>
              <a:gd name="adj" fmla="val 7527"/>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uadroTexto"/>
          <p:cNvSpPr txBox="1"/>
          <p:nvPr/>
        </p:nvSpPr>
        <p:spPr>
          <a:xfrm>
            <a:off x="251520" y="4585692"/>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Imagen aérea del río Flumen entre </a:t>
            </a:r>
            <a:r>
              <a:rPr lang="es-ES" i="1" dirty="0" err="1" smtClean="0">
                <a:effectLst>
                  <a:glow rad="101600">
                    <a:srgbClr val="C00000">
                      <a:alpha val="60000"/>
                    </a:srgbClr>
                  </a:glow>
                  <a:outerShdw blurRad="38100" dist="38100" dir="2700000" algn="tl">
                    <a:srgbClr val="000000">
                      <a:alpha val="43137"/>
                    </a:srgbClr>
                  </a:outerShdw>
                </a:effectLst>
              </a:rPr>
              <a:t>Sariñena</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Albalatillo</a:t>
            </a:r>
            <a:r>
              <a:rPr lang="es-ES" i="1" dirty="0" smtClean="0">
                <a:effectLst>
                  <a:glow rad="101600">
                    <a:srgbClr val="C00000">
                      <a:alpha val="60000"/>
                    </a:srgbClr>
                  </a:glow>
                  <a:outerShdw blurRad="38100" dist="38100" dir="2700000" algn="tl">
                    <a:srgbClr val="000000">
                      <a:alpha val="43137"/>
                    </a:srgbClr>
                  </a:outerShdw>
                </a:effectLst>
              </a:rPr>
              <a:t>, uno no es consciente del sinuoso recorrido que el río tiene si no es desde esta perspectiva, a veces conviene mirar las cosas desde otro prisma. En Los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 esto sucede a menudo.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0000">
        <p15:prstTrans prst="fracture"/>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plus(in)">
                                      <p:cBhvr>
                                        <p:cTn id="7" dur="5000"/>
                                        <p:tgtEl>
                                          <p:spTgt spid="21"/>
                                        </p:tgtEl>
                                      </p:cBhvr>
                                    </p:animEffect>
                                  </p:childTnLst>
                                </p:cTn>
                              </p:par>
                              <p:par>
                                <p:cTn id="8" presetID="2" presetClass="entr" presetSubtype="9"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5000" fill="hold"/>
                                        <p:tgtEl>
                                          <p:spTgt spid="21"/>
                                        </p:tgtEl>
                                        <p:attrNameLst>
                                          <p:attrName>ppt_x</p:attrName>
                                        </p:attrNameLst>
                                      </p:cBhvr>
                                      <p:tavLst>
                                        <p:tav tm="0">
                                          <p:val>
                                            <p:strVal val="0-#ppt_w/2"/>
                                          </p:val>
                                        </p:tav>
                                        <p:tav tm="100000">
                                          <p:val>
                                            <p:strVal val="#ppt_x"/>
                                          </p:val>
                                        </p:tav>
                                      </p:tavLst>
                                    </p:anim>
                                    <p:anim calcmode="lin" valueType="num">
                                      <p:cBhvr additive="base">
                                        <p:cTn id="11" dur="5000" fill="hold"/>
                                        <p:tgtEl>
                                          <p:spTgt spid="21"/>
                                        </p:tgtEl>
                                        <p:attrNameLst>
                                          <p:attrName>ppt_y</p:attrName>
                                        </p:attrNameLst>
                                      </p:cBhvr>
                                      <p:tavLst>
                                        <p:tav tm="0">
                                          <p:val>
                                            <p:strVal val="0-#ppt_h/2"/>
                                          </p:val>
                                        </p:tav>
                                        <p:tav tm="100000">
                                          <p:val>
                                            <p:strVal val="#ppt_y"/>
                                          </p:val>
                                        </p:tav>
                                      </p:tavLst>
                                    </p:anim>
                                  </p:childTnLst>
                                </p:cTn>
                              </p:par>
                              <p:par>
                                <p:cTn id="12" presetID="8" presetClass="emph" presetSubtype="0" fill="hold" nodeType="withEffect">
                                  <p:stCondLst>
                                    <p:cond delay="0"/>
                                  </p:stCondLst>
                                  <p:childTnLst>
                                    <p:animRot by="21600000">
                                      <p:cBhvr>
                                        <p:cTn id="13" dur="5000" fill="hold"/>
                                        <p:tgtEl>
                                          <p:spTgt spid="21"/>
                                        </p:tgtEl>
                                        <p:attrNameLst>
                                          <p:attrName>r</p:attrName>
                                        </p:attrNameLst>
                                      </p:cBhvr>
                                    </p:animRot>
                                  </p:childTnLst>
                                </p:cTn>
                              </p:par>
                              <p:par>
                                <p:cTn id="14" presetID="13" presetClass="entr" presetSubtype="16" fill="hold"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plus(in)">
                                      <p:cBhvr>
                                        <p:cTn id="16" dur="5000"/>
                                        <p:tgtEl>
                                          <p:spTgt spid="22"/>
                                        </p:tgtEl>
                                      </p:cBhvr>
                                    </p:animEffect>
                                  </p:childTnLst>
                                </p:cTn>
                              </p:par>
                              <p:par>
                                <p:cTn id="17" presetID="2" presetClass="entr" presetSubtype="12"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0" fill="hold"/>
                                        <p:tgtEl>
                                          <p:spTgt spid="22"/>
                                        </p:tgtEl>
                                        <p:attrNameLst>
                                          <p:attrName>ppt_x</p:attrName>
                                        </p:attrNameLst>
                                      </p:cBhvr>
                                      <p:tavLst>
                                        <p:tav tm="0">
                                          <p:val>
                                            <p:strVal val="0-#ppt_w/2"/>
                                          </p:val>
                                        </p:tav>
                                        <p:tav tm="100000">
                                          <p:val>
                                            <p:strVal val="#ppt_x"/>
                                          </p:val>
                                        </p:tav>
                                      </p:tavLst>
                                    </p:anim>
                                    <p:anim calcmode="lin" valueType="num">
                                      <p:cBhvr additive="base">
                                        <p:cTn id="20" dur="5000" fill="hold"/>
                                        <p:tgtEl>
                                          <p:spTgt spid="22"/>
                                        </p:tgtEl>
                                        <p:attrNameLst>
                                          <p:attrName>ppt_y</p:attrName>
                                        </p:attrNameLst>
                                      </p:cBhvr>
                                      <p:tavLst>
                                        <p:tav tm="0">
                                          <p:val>
                                            <p:strVal val="1+#ppt_h/2"/>
                                          </p:val>
                                        </p:tav>
                                        <p:tav tm="100000">
                                          <p:val>
                                            <p:strVal val="#ppt_y"/>
                                          </p:val>
                                        </p:tav>
                                      </p:tavLst>
                                    </p:anim>
                                  </p:childTnLst>
                                </p:cTn>
                              </p:par>
                              <p:par>
                                <p:cTn id="21" presetID="8" presetClass="emph" presetSubtype="0" fill="hold" nodeType="withEffect">
                                  <p:stCondLst>
                                    <p:cond delay="0"/>
                                  </p:stCondLst>
                                  <p:childTnLst>
                                    <p:animRot by="21600000">
                                      <p:cBhvr>
                                        <p:cTn id="22" dur="5000" fill="hold"/>
                                        <p:tgtEl>
                                          <p:spTgt spid="22"/>
                                        </p:tgtEl>
                                        <p:attrNameLst>
                                          <p:attrName>r</p:attrName>
                                        </p:attrNameLst>
                                      </p:cBhvr>
                                    </p:animRot>
                                  </p:childTnLst>
                                </p:cTn>
                              </p:par>
                              <p:par>
                                <p:cTn id="23" presetID="13" presetClass="entr" presetSubtype="16"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plus(in)">
                                      <p:cBhvr>
                                        <p:cTn id="25" dur="5000"/>
                                        <p:tgtEl>
                                          <p:spTgt spid="24"/>
                                        </p:tgtEl>
                                      </p:cBhvr>
                                    </p:animEffect>
                                  </p:childTnLst>
                                </p:cTn>
                              </p:par>
                              <p:par>
                                <p:cTn id="26" presetID="2" presetClass="entr" presetSubtype="3" fill="hold" nodeType="with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5000" fill="hold"/>
                                        <p:tgtEl>
                                          <p:spTgt spid="24"/>
                                        </p:tgtEl>
                                        <p:attrNameLst>
                                          <p:attrName>ppt_x</p:attrName>
                                        </p:attrNameLst>
                                      </p:cBhvr>
                                      <p:tavLst>
                                        <p:tav tm="0">
                                          <p:val>
                                            <p:strVal val="1+#ppt_w/2"/>
                                          </p:val>
                                        </p:tav>
                                        <p:tav tm="100000">
                                          <p:val>
                                            <p:strVal val="#ppt_x"/>
                                          </p:val>
                                        </p:tav>
                                      </p:tavLst>
                                    </p:anim>
                                    <p:anim calcmode="lin" valueType="num">
                                      <p:cBhvr additive="base">
                                        <p:cTn id="29" dur="5000" fill="hold"/>
                                        <p:tgtEl>
                                          <p:spTgt spid="24"/>
                                        </p:tgtEl>
                                        <p:attrNameLst>
                                          <p:attrName>ppt_y</p:attrName>
                                        </p:attrNameLst>
                                      </p:cBhvr>
                                      <p:tavLst>
                                        <p:tav tm="0">
                                          <p:val>
                                            <p:strVal val="0-#ppt_h/2"/>
                                          </p:val>
                                        </p:tav>
                                        <p:tav tm="100000">
                                          <p:val>
                                            <p:strVal val="#ppt_y"/>
                                          </p:val>
                                        </p:tav>
                                      </p:tavLst>
                                    </p:anim>
                                  </p:childTnLst>
                                </p:cTn>
                              </p:par>
                              <p:par>
                                <p:cTn id="30" presetID="8" presetClass="emph" presetSubtype="0" fill="hold" nodeType="withEffect">
                                  <p:stCondLst>
                                    <p:cond delay="0"/>
                                  </p:stCondLst>
                                  <p:childTnLst>
                                    <p:animRot by="21600000">
                                      <p:cBhvr>
                                        <p:cTn id="31" dur="5000" fill="hold"/>
                                        <p:tgtEl>
                                          <p:spTgt spid="24"/>
                                        </p:tgtEl>
                                        <p:attrNameLst>
                                          <p:attrName>r</p:attrName>
                                        </p:attrNameLst>
                                      </p:cBhvr>
                                    </p:animRot>
                                  </p:childTnLst>
                                </p:cTn>
                              </p:par>
                              <p:par>
                                <p:cTn id="32" presetID="13" presetClass="entr" presetSubtype="16" fill="hold" nodeType="with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plus(in)">
                                      <p:cBhvr>
                                        <p:cTn id="34" dur="5000"/>
                                        <p:tgtEl>
                                          <p:spTgt spid="25"/>
                                        </p:tgtEl>
                                      </p:cBhvr>
                                    </p:animEffect>
                                  </p:childTnLst>
                                </p:cTn>
                              </p:par>
                              <p:par>
                                <p:cTn id="35" presetID="2" presetClass="entr" presetSubtype="6"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0" fill="hold"/>
                                        <p:tgtEl>
                                          <p:spTgt spid="25"/>
                                        </p:tgtEl>
                                        <p:attrNameLst>
                                          <p:attrName>ppt_x</p:attrName>
                                        </p:attrNameLst>
                                      </p:cBhvr>
                                      <p:tavLst>
                                        <p:tav tm="0">
                                          <p:val>
                                            <p:strVal val="1+#ppt_w/2"/>
                                          </p:val>
                                        </p:tav>
                                        <p:tav tm="100000">
                                          <p:val>
                                            <p:strVal val="#ppt_x"/>
                                          </p:val>
                                        </p:tav>
                                      </p:tavLst>
                                    </p:anim>
                                    <p:anim calcmode="lin" valueType="num">
                                      <p:cBhvr additive="base">
                                        <p:cTn id="38" dur="5000" fill="hold"/>
                                        <p:tgtEl>
                                          <p:spTgt spid="25"/>
                                        </p:tgtEl>
                                        <p:attrNameLst>
                                          <p:attrName>ppt_y</p:attrName>
                                        </p:attrNameLst>
                                      </p:cBhvr>
                                      <p:tavLst>
                                        <p:tav tm="0">
                                          <p:val>
                                            <p:strVal val="1+#ppt_h/2"/>
                                          </p:val>
                                        </p:tav>
                                        <p:tav tm="100000">
                                          <p:val>
                                            <p:strVal val="#ppt_y"/>
                                          </p:val>
                                        </p:tav>
                                      </p:tavLst>
                                    </p:anim>
                                  </p:childTnLst>
                                </p:cTn>
                              </p:par>
                              <p:par>
                                <p:cTn id="39" presetID="8" presetClass="emph" presetSubtype="0" fill="hold" nodeType="withEffect">
                                  <p:stCondLst>
                                    <p:cond delay="0"/>
                                  </p:stCondLst>
                                  <p:childTnLst>
                                    <p:animRot by="21600000">
                                      <p:cBhvr>
                                        <p:cTn id="40" dur="5000" fill="hold"/>
                                        <p:tgtEl>
                                          <p:spTgt spid="25"/>
                                        </p:tgtEl>
                                        <p:attrNameLst>
                                          <p:attrName>r</p:attrName>
                                        </p:attrNameLst>
                                      </p:cBhvr>
                                    </p:animRot>
                                  </p:childTnLst>
                                </p:cTn>
                              </p:par>
                              <p:par>
                                <p:cTn id="41" presetID="2" presetClass="exit" presetSubtype="6" fill="hold" nodeType="withEffect">
                                  <p:stCondLst>
                                    <p:cond delay="0"/>
                                  </p:stCondLst>
                                  <p:childTnLst>
                                    <p:anim calcmode="lin" valueType="num">
                                      <p:cBhvr additive="base">
                                        <p:cTn id="42" dur="5000"/>
                                        <p:tgtEl>
                                          <p:spTgt spid="21"/>
                                        </p:tgtEl>
                                        <p:attrNameLst>
                                          <p:attrName>ppt_x</p:attrName>
                                        </p:attrNameLst>
                                      </p:cBhvr>
                                      <p:tavLst>
                                        <p:tav tm="0">
                                          <p:val>
                                            <p:strVal val="ppt_x"/>
                                          </p:val>
                                        </p:tav>
                                        <p:tav tm="100000">
                                          <p:val>
                                            <p:strVal val="1+ppt_w/2"/>
                                          </p:val>
                                        </p:tav>
                                      </p:tavLst>
                                    </p:anim>
                                    <p:anim calcmode="lin" valueType="num">
                                      <p:cBhvr additive="base">
                                        <p:cTn id="43" dur="5000"/>
                                        <p:tgtEl>
                                          <p:spTgt spid="21"/>
                                        </p:tgtEl>
                                        <p:attrNameLst>
                                          <p:attrName>ppt_y</p:attrName>
                                        </p:attrNameLst>
                                      </p:cBhvr>
                                      <p:tavLst>
                                        <p:tav tm="0">
                                          <p:val>
                                            <p:strVal val="ppt_y"/>
                                          </p:val>
                                        </p:tav>
                                        <p:tav tm="100000">
                                          <p:val>
                                            <p:strVal val="1+ppt_h/2"/>
                                          </p:val>
                                        </p:tav>
                                      </p:tavLst>
                                    </p:anim>
                                    <p:set>
                                      <p:cBhvr>
                                        <p:cTn id="44" dur="1" fill="hold">
                                          <p:stCondLst>
                                            <p:cond delay="4999"/>
                                          </p:stCondLst>
                                        </p:cTn>
                                        <p:tgtEl>
                                          <p:spTgt spid="21"/>
                                        </p:tgtEl>
                                        <p:attrNameLst>
                                          <p:attrName>style.visibility</p:attrName>
                                        </p:attrNameLst>
                                      </p:cBhvr>
                                      <p:to>
                                        <p:strVal val="hidden"/>
                                      </p:to>
                                    </p:set>
                                  </p:childTnLst>
                                </p:cTn>
                              </p:par>
                              <p:par>
                                <p:cTn id="45" presetID="2" presetClass="exit" presetSubtype="12" fill="hold" nodeType="withEffect">
                                  <p:stCondLst>
                                    <p:cond delay="0"/>
                                  </p:stCondLst>
                                  <p:childTnLst>
                                    <p:anim calcmode="lin" valueType="num">
                                      <p:cBhvr additive="base">
                                        <p:cTn id="46" dur="5000"/>
                                        <p:tgtEl>
                                          <p:spTgt spid="24"/>
                                        </p:tgtEl>
                                        <p:attrNameLst>
                                          <p:attrName>ppt_x</p:attrName>
                                        </p:attrNameLst>
                                      </p:cBhvr>
                                      <p:tavLst>
                                        <p:tav tm="0">
                                          <p:val>
                                            <p:strVal val="ppt_x"/>
                                          </p:val>
                                        </p:tav>
                                        <p:tav tm="100000">
                                          <p:val>
                                            <p:strVal val="0-ppt_w/2"/>
                                          </p:val>
                                        </p:tav>
                                      </p:tavLst>
                                    </p:anim>
                                    <p:anim calcmode="lin" valueType="num">
                                      <p:cBhvr additive="base">
                                        <p:cTn id="47" dur="5000"/>
                                        <p:tgtEl>
                                          <p:spTgt spid="24"/>
                                        </p:tgtEl>
                                        <p:attrNameLst>
                                          <p:attrName>ppt_y</p:attrName>
                                        </p:attrNameLst>
                                      </p:cBhvr>
                                      <p:tavLst>
                                        <p:tav tm="0">
                                          <p:val>
                                            <p:strVal val="ppt_y"/>
                                          </p:val>
                                        </p:tav>
                                        <p:tav tm="100000">
                                          <p:val>
                                            <p:strVal val="1+ppt_h/2"/>
                                          </p:val>
                                        </p:tav>
                                      </p:tavLst>
                                    </p:anim>
                                    <p:set>
                                      <p:cBhvr>
                                        <p:cTn id="48" dur="1" fill="hold">
                                          <p:stCondLst>
                                            <p:cond delay="4999"/>
                                          </p:stCondLst>
                                        </p:cTn>
                                        <p:tgtEl>
                                          <p:spTgt spid="24"/>
                                        </p:tgtEl>
                                        <p:attrNameLst>
                                          <p:attrName>style.visibility</p:attrName>
                                        </p:attrNameLst>
                                      </p:cBhvr>
                                      <p:to>
                                        <p:strVal val="hidden"/>
                                      </p:to>
                                    </p:set>
                                  </p:childTnLst>
                                </p:cTn>
                              </p:par>
                              <p:par>
                                <p:cTn id="49" presetID="2" presetClass="exit" presetSubtype="3" fill="hold" nodeType="withEffect">
                                  <p:stCondLst>
                                    <p:cond delay="0"/>
                                  </p:stCondLst>
                                  <p:childTnLst>
                                    <p:anim calcmode="lin" valueType="num">
                                      <p:cBhvr additive="base">
                                        <p:cTn id="50" dur="5000"/>
                                        <p:tgtEl>
                                          <p:spTgt spid="22"/>
                                        </p:tgtEl>
                                        <p:attrNameLst>
                                          <p:attrName>ppt_x</p:attrName>
                                        </p:attrNameLst>
                                      </p:cBhvr>
                                      <p:tavLst>
                                        <p:tav tm="0">
                                          <p:val>
                                            <p:strVal val="ppt_x"/>
                                          </p:val>
                                        </p:tav>
                                        <p:tav tm="100000">
                                          <p:val>
                                            <p:strVal val="1+ppt_w/2"/>
                                          </p:val>
                                        </p:tav>
                                      </p:tavLst>
                                    </p:anim>
                                    <p:anim calcmode="lin" valueType="num">
                                      <p:cBhvr additive="base">
                                        <p:cTn id="51" dur="5000"/>
                                        <p:tgtEl>
                                          <p:spTgt spid="22"/>
                                        </p:tgtEl>
                                        <p:attrNameLst>
                                          <p:attrName>ppt_y</p:attrName>
                                        </p:attrNameLst>
                                      </p:cBhvr>
                                      <p:tavLst>
                                        <p:tav tm="0">
                                          <p:val>
                                            <p:strVal val="ppt_y"/>
                                          </p:val>
                                        </p:tav>
                                        <p:tav tm="100000">
                                          <p:val>
                                            <p:strVal val="0-ppt_h/2"/>
                                          </p:val>
                                        </p:tav>
                                      </p:tavLst>
                                    </p:anim>
                                    <p:set>
                                      <p:cBhvr>
                                        <p:cTn id="52" dur="1" fill="hold">
                                          <p:stCondLst>
                                            <p:cond delay="4999"/>
                                          </p:stCondLst>
                                        </p:cTn>
                                        <p:tgtEl>
                                          <p:spTgt spid="22"/>
                                        </p:tgtEl>
                                        <p:attrNameLst>
                                          <p:attrName>style.visibility</p:attrName>
                                        </p:attrNameLst>
                                      </p:cBhvr>
                                      <p:to>
                                        <p:strVal val="hidden"/>
                                      </p:to>
                                    </p:set>
                                  </p:childTnLst>
                                </p:cTn>
                              </p:par>
                              <p:par>
                                <p:cTn id="53" presetID="2" presetClass="exit" presetSubtype="9" fill="hold" nodeType="withEffect">
                                  <p:stCondLst>
                                    <p:cond delay="0"/>
                                  </p:stCondLst>
                                  <p:childTnLst>
                                    <p:anim calcmode="lin" valueType="num">
                                      <p:cBhvr additive="base">
                                        <p:cTn id="54" dur="5000"/>
                                        <p:tgtEl>
                                          <p:spTgt spid="25"/>
                                        </p:tgtEl>
                                        <p:attrNameLst>
                                          <p:attrName>ppt_x</p:attrName>
                                        </p:attrNameLst>
                                      </p:cBhvr>
                                      <p:tavLst>
                                        <p:tav tm="0">
                                          <p:val>
                                            <p:strVal val="ppt_x"/>
                                          </p:val>
                                        </p:tav>
                                        <p:tav tm="100000">
                                          <p:val>
                                            <p:strVal val="0-ppt_w/2"/>
                                          </p:val>
                                        </p:tav>
                                      </p:tavLst>
                                    </p:anim>
                                    <p:anim calcmode="lin" valueType="num">
                                      <p:cBhvr additive="base">
                                        <p:cTn id="55" dur="5000"/>
                                        <p:tgtEl>
                                          <p:spTgt spid="25"/>
                                        </p:tgtEl>
                                        <p:attrNameLst>
                                          <p:attrName>ppt_y</p:attrName>
                                        </p:attrNameLst>
                                      </p:cBhvr>
                                      <p:tavLst>
                                        <p:tav tm="0">
                                          <p:val>
                                            <p:strVal val="ppt_y"/>
                                          </p:val>
                                        </p:tav>
                                        <p:tav tm="100000">
                                          <p:val>
                                            <p:strVal val="0-ppt_h/2"/>
                                          </p:val>
                                        </p:tav>
                                      </p:tavLst>
                                    </p:anim>
                                    <p:set>
                                      <p:cBhvr>
                                        <p:cTn id="56" dur="1" fill="hold">
                                          <p:stCondLst>
                                            <p:cond delay="4999"/>
                                          </p:stCondLst>
                                        </p:cTn>
                                        <p:tgtEl>
                                          <p:spTgt spid="25"/>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0" fill="hold"/>
                                        <p:tgtEl>
                                          <p:spTgt spid="4"/>
                                        </p:tgtEl>
                                        <p:attrNameLst>
                                          <p:attrName>ppt_w</p:attrName>
                                        </p:attrNameLst>
                                      </p:cBhvr>
                                      <p:tavLst>
                                        <p:tav tm="0">
                                          <p:val>
                                            <p:strVal val="4/3*#ppt_w"/>
                                          </p:val>
                                        </p:tav>
                                        <p:tav tm="100000">
                                          <p:val>
                                            <p:strVal val="#ppt_w"/>
                                          </p:val>
                                        </p:tav>
                                      </p:tavLst>
                                    </p:anim>
                                    <p:anim calcmode="lin" valueType="num">
                                      <p:cBhvr>
                                        <p:cTn id="60" dur="3000" fill="hold"/>
                                        <p:tgtEl>
                                          <p:spTgt spid="4"/>
                                        </p:tgtEl>
                                        <p:attrNameLst>
                                          <p:attrName>ppt_h</p:attrName>
                                        </p:attrNameLst>
                                      </p:cBhvr>
                                      <p:tavLst>
                                        <p:tav tm="0">
                                          <p:val>
                                            <p:strVal val="4/3*#ppt_h"/>
                                          </p:val>
                                        </p:tav>
                                        <p:tav tm="100000">
                                          <p:val>
                                            <p:strVal val="#ppt_h"/>
                                          </p:val>
                                        </p:tav>
                                      </p:tavLst>
                                    </p:anim>
                                  </p:childTnLst>
                                </p:cTn>
                              </p:par>
                              <p:par>
                                <p:cTn id="61" presetID="8" presetClass="entr" presetSubtype="3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diamond(out)">
                                      <p:cBhvr>
                                        <p:cTn id="63" dur="3000"/>
                                        <p:tgtEl>
                                          <p:spTgt spid="4"/>
                                        </p:tgtEl>
                                      </p:cBhvr>
                                    </p:animEffect>
                                  </p:childTnLst>
                                </p:cTn>
                              </p:par>
                            </p:childTnLst>
                          </p:cTn>
                        </p:par>
                        <p:par>
                          <p:cTn id="64" fill="hold">
                            <p:stCondLst>
                              <p:cond delay="5000"/>
                            </p:stCondLst>
                            <p:childTnLst>
                              <p:par>
                                <p:cTn id="65" presetID="40" presetClass="entr" presetSubtype="0" fill="hold" grpId="0" nodeType="afterEffect">
                                  <p:stCondLst>
                                    <p:cond delay="0"/>
                                  </p:stCondLst>
                                  <p:iterate type="lt">
                                    <p:tmPct val="10000"/>
                                  </p:iterate>
                                  <p:childTnLst>
                                    <p:set>
                                      <p:cBhvr>
                                        <p:cTn id="66" dur="1" fill="hold">
                                          <p:stCondLst>
                                            <p:cond delay="0"/>
                                          </p:stCondLst>
                                        </p:cTn>
                                        <p:tgtEl>
                                          <p:spTgt spid="7"/>
                                        </p:tgtEl>
                                        <p:attrNameLst>
                                          <p:attrName>style.visibility</p:attrName>
                                        </p:attrNameLst>
                                      </p:cBhvr>
                                      <p:to>
                                        <p:strVal val="visible"/>
                                      </p:to>
                                    </p:set>
                                    <p:animEffect transition="in" filter="fade">
                                      <p:cBhvr>
                                        <p:cTn id="67" dur="1000"/>
                                        <p:tgtEl>
                                          <p:spTgt spid="7"/>
                                        </p:tgtEl>
                                      </p:cBhvr>
                                    </p:animEffect>
                                    <p:anim calcmode="lin" valueType="num">
                                      <p:cBhvr>
                                        <p:cTn id="68" dur="1000" fill="hold"/>
                                        <p:tgtEl>
                                          <p:spTgt spid="7"/>
                                        </p:tgtEl>
                                        <p:attrNameLst>
                                          <p:attrName>ppt_x</p:attrName>
                                        </p:attrNameLst>
                                      </p:cBhvr>
                                      <p:tavLst>
                                        <p:tav tm="0">
                                          <p:val>
                                            <p:strVal val="#ppt_x-.1"/>
                                          </p:val>
                                        </p:tav>
                                        <p:tav tm="100000">
                                          <p:val>
                                            <p:strVal val="#ppt_x"/>
                                          </p:val>
                                        </p:tav>
                                      </p:tavLst>
                                    </p:anim>
                                    <p:anim calcmode="lin" valueType="num">
                                      <p:cBhvr>
                                        <p:cTn id="6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5.jpg"/>
          <p:cNvPicPr>
            <a:picLocks noChangeAspect="1"/>
          </p:cNvPicPr>
          <p:nvPr/>
        </p:nvPicPr>
        <p:blipFill>
          <a:blip r:embed="rId2" cstate="print"/>
          <a:stretch>
            <a:fillRect/>
          </a:stretch>
        </p:blipFill>
        <p:spPr bwMode="auto">
          <a:xfrm>
            <a:off x="23813" y="0"/>
            <a:ext cx="912018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0" y="1309688"/>
            <a:ext cx="1571625" cy="2917825"/>
          </a:xfrm>
          <a:prstGeom prst="moon">
            <a:avLst/>
          </a:prstGeom>
          <a:noFill/>
          <a:ln w="57150">
            <a:solidFill>
              <a:schemeClr val="accent2">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flipH="1">
            <a:off x="285750" y="1309688"/>
            <a:ext cx="1500188" cy="2917825"/>
          </a:xfrm>
          <a:prstGeom prst="moon">
            <a:avLst/>
          </a:prstGeom>
          <a:noFill/>
          <a:ln w="57150">
            <a:solidFill>
              <a:schemeClr val="accent2">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a:off x="1785938" y="1370013"/>
            <a:ext cx="1571625" cy="2916237"/>
          </a:xfrm>
          <a:prstGeom prst="moon">
            <a:avLst/>
          </a:prstGeom>
          <a:noFill/>
          <a:ln w="57150">
            <a:solidFill>
              <a:schemeClr val="accent2">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flipH="1">
            <a:off x="2071688" y="1370013"/>
            <a:ext cx="1500187" cy="2916237"/>
          </a:xfrm>
          <a:prstGeom prst="moon">
            <a:avLst/>
          </a:prstGeom>
          <a:noFill/>
          <a:ln w="57150">
            <a:solidFill>
              <a:schemeClr val="accent2">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a:off x="3571875" y="1370013"/>
            <a:ext cx="1571625" cy="2916237"/>
          </a:xfrm>
          <a:prstGeom prst="moon">
            <a:avLst/>
          </a:prstGeom>
          <a:noFill/>
          <a:ln w="57150">
            <a:solidFill>
              <a:schemeClr val="accent2">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flipH="1">
            <a:off x="3786188" y="1309688"/>
            <a:ext cx="1500187" cy="2917825"/>
          </a:xfrm>
          <a:prstGeom prst="moon">
            <a:avLst/>
          </a:prstGeom>
          <a:noFill/>
          <a:ln w="57150">
            <a:solidFill>
              <a:schemeClr val="accent2">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a:off x="5286375" y="1309688"/>
            <a:ext cx="1571625" cy="2917825"/>
          </a:xfrm>
          <a:prstGeom prst="moon">
            <a:avLst/>
          </a:prstGeom>
          <a:noFill/>
          <a:ln w="57150">
            <a:solidFill>
              <a:schemeClr val="accent2">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flipH="1">
            <a:off x="5715000" y="1309688"/>
            <a:ext cx="1500188" cy="2917825"/>
          </a:xfrm>
          <a:prstGeom prst="moon">
            <a:avLst/>
          </a:prstGeom>
          <a:noFill/>
          <a:ln w="57150">
            <a:solidFill>
              <a:schemeClr val="accent2">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a:off x="7358063" y="1309688"/>
            <a:ext cx="1571625" cy="2917825"/>
          </a:xfrm>
          <a:prstGeom prst="moon">
            <a:avLst/>
          </a:prstGeom>
          <a:noFill/>
          <a:ln w="57150">
            <a:solidFill>
              <a:schemeClr val="accent2">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Luna"/>
          <p:cNvSpPr/>
          <p:nvPr/>
        </p:nvSpPr>
        <p:spPr>
          <a:xfrm flipH="1">
            <a:off x="7643813" y="1309688"/>
            <a:ext cx="1500187" cy="2917825"/>
          </a:xfrm>
          <a:prstGeom prst="moon">
            <a:avLst/>
          </a:prstGeom>
          <a:noFill/>
          <a:ln w="57150">
            <a:solidFill>
              <a:schemeClr val="accent2">
                <a:lumMod val="60000"/>
                <a:lumOff val="4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539552"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Tozales, escarpes, barrancos, </a:t>
            </a:r>
            <a:r>
              <a:rPr lang="es-ES" i="1" dirty="0" err="1" smtClean="0">
                <a:effectLst>
                  <a:glow rad="101600">
                    <a:srgbClr val="C00000">
                      <a:alpha val="60000"/>
                    </a:srgbClr>
                  </a:glow>
                  <a:outerShdw blurRad="38100" dist="38100" dir="2700000" algn="tl">
                    <a:srgbClr val="000000">
                      <a:alpha val="43137"/>
                    </a:srgbClr>
                  </a:outerShdw>
                </a:effectLst>
              </a:rPr>
              <a:t>Jubierre</a:t>
            </a:r>
            <a:r>
              <a:rPr lang="es-ES" i="1" dirty="0" smtClean="0">
                <a:effectLst>
                  <a:glow rad="101600">
                    <a:srgbClr val="C00000">
                      <a:alpha val="60000"/>
                    </a:srgbClr>
                  </a:glow>
                  <a:outerShdw blurRad="38100" dist="38100" dir="2700000" algn="tl">
                    <a:srgbClr val="000000">
                      <a:alpha val="43137"/>
                    </a:srgbClr>
                  </a:outerShdw>
                </a:effectLst>
              </a:rPr>
              <a:t> es un paisaje único en todo Aragón, no hay nada que se le parezca. Es un paisaje extremo, y es eso mismo lo que atrae al visitante, con un magnetismo natural que te atrapa.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ripple/>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8" presetClass="emph" presetSubtype="0" fill="hold" nodeType="withEffect">
                                  <p:stCondLst>
                                    <p:cond delay="0"/>
                                  </p:stCondLst>
                                  <p:childTnLst>
                                    <p:animRot by="21600000">
                                      <p:cBhvr>
                                        <p:cTn id="12" dur="3000" fill="hold"/>
                                        <p:tgtEl>
                                          <p:spTgt spid="5"/>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par>
                                <p:cTn id="15" presetID="16" presetClass="entr" presetSubtype="2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Horizontal)">
                                      <p:cBhvr>
                                        <p:cTn id="17" dur="3000"/>
                                        <p:tgtEl>
                                          <p:spTgt spid="7"/>
                                        </p:tgtEl>
                                      </p:cBhvr>
                                    </p:animEffect>
                                  </p:childTnLst>
                                </p:cTn>
                              </p:par>
                              <p:par>
                                <p:cTn id="18" presetID="16" presetClass="entr" presetSubtype="26"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arn(inHorizontal)">
                                      <p:cBhvr>
                                        <p:cTn id="20" dur="3000"/>
                                        <p:tgtEl>
                                          <p:spTgt spid="8"/>
                                        </p:tgtEl>
                                      </p:cBhvr>
                                    </p:animEffect>
                                  </p:childTnLst>
                                </p:cTn>
                              </p:par>
                              <p:par>
                                <p:cTn id="21" presetID="8" presetClass="emph" presetSubtype="0" fill="hold" nodeType="withEffect">
                                  <p:stCondLst>
                                    <p:cond delay="0"/>
                                  </p:stCondLst>
                                  <p:childTnLst>
                                    <p:animRot by="21600000">
                                      <p:cBhvr>
                                        <p:cTn id="22" dur="3000" fill="hold"/>
                                        <p:tgtEl>
                                          <p:spTgt spid="7"/>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8"/>
                                        </p:tgtEl>
                                        <p:attrNameLst>
                                          <p:attrName>r</p:attrName>
                                        </p:attrNameLst>
                                      </p:cBhvr>
                                    </p:animRot>
                                  </p:childTnLst>
                                </p:cTn>
                              </p:par>
                              <p:par>
                                <p:cTn id="25" presetID="16" presetClass="entr" presetSubtype="2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Horizontal)">
                                      <p:cBhvr>
                                        <p:cTn id="27" dur="3000"/>
                                        <p:tgtEl>
                                          <p:spTgt spid="9"/>
                                        </p:tgtEl>
                                      </p:cBhvr>
                                    </p:animEffect>
                                  </p:childTnLst>
                                </p:cTn>
                              </p:par>
                              <p:par>
                                <p:cTn id="28" presetID="16" presetClass="entr" presetSubtype="2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Horizontal)">
                                      <p:cBhvr>
                                        <p:cTn id="30" dur="3000"/>
                                        <p:tgtEl>
                                          <p:spTgt spid="10"/>
                                        </p:tgtEl>
                                      </p:cBhvr>
                                    </p:animEffect>
                                  </p:childTnLst>
                                </p:cTn>
                              </p:par>
                              <p:par>
                                <p:cTn id="31" presetID="8" presetClass="emph" presetSubtype="0" fill="hold" nodeType="withEffect">
                                  <p:stCondLst>
                                    <p:cond delay="0"/>
                                  </p:stCondLst>
                                  <p:childTnLst>
                                    <p:animRot by="21600000">
                                      <p:cBhvr>
                                        <p:cTn id="32" dur="3000" fill="hold"/>
                                        <p:tgtEl>
                                          <p:spTgt spid="9"/>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0"/>
                                        </p:tgtEl>
                                        <p:attrNameLst>
                                          <p:attrName>r</p:attrName>
                                        </p:attrNameLst>
                                      </p:cBhvr>
                                    </p:animRot>
                                  </p:childTnLst>
                                </p:cTn>
                              </p:par>
                              <p:par>
                                <p:cTn id="35" presetID="16" presetClass="entr" presetSubtype="2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Horizontal)">
                                      <p:cBhvr>
                                        <p:cTn id="37" dur="3000"/>
                                        <p:tgtEl>
                                          <p:spTgt spid="11"/>
                                        </p:tgtEl>
                                      </p:cBhvr>
                                    </p:animEffect>
                                  </p:childTnLst>
                                </p:cTn>
                              </p:par>
                              <p:par>
                                <p:cTn id="38" presetID="16" presetClass="entr" presetSubtype="26"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arn(inHorizontal)">
                                      <p:cBhvr>
                                        <p:cTn id="40" dur="3000"/>
                                        <p:tgtEl>
                                          <p:spTgt spid="12"/>
                                        </p:tgtEl>
                                      </p:cBhvr>
                                    </p:animEffect>
                                  </p:childTnLst>
                                </p:cTn>
                              </p:par>
                              <p:par>
                                <p:cTn id="41" presetID="8" presetClass="emph" presetSubtype="0" fill="hold" nodeType="withEffect">
                                  <p:stCondLst>
                                    <p:cond delay="0"/>
                                  </p:stCondLst>
                                  <p:childTnLst>
                                    <p:animRot by="21600000">
                                      <p:cBhvr>
                                        <p:cTn id="42" dur="3000" fill="hold"/>
                                        <p:tgtEl>
                                          <p:spTgt spid="11"/>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2"/>
                                        </p:tgtEl>
                                        <p:attrNameLst>
                                          <p:attrName>r</p:attrName>
                                        </p:attrNameLst>
                                      </p:cBhvr>
                                    </p:animRot>
                                  </p:childTnLst>
                                </p:cTn>
                              </p:par>
                              <p:par>
                                <p:cTn id="45" presetID="16" presetClass="entr" presetSubtype="26"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barn(inHorizontal)">
                                      <p:cBhvr>
                                        <p:cTn id="47" dur="3000"/>
                                        <p:tgtEl>
                                          <p:spTgt spid="13"/>
                                        </p:tgtEl>
                                      </p:cBhvr>
                                    </p:animEffect>
                                  </p:childTnLst>
                                </p:cTn>
                              </p:par>
                              <p:par>
                                <p:cTn id="48" presetID="16" presetClass="entr" presetSubtype="26"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barn(inHorizontal)">
                                      <p:cBhvr>
                                        <p:cTn id="50" dur="3000"/>
                                        <p:tgtEl>
                                          <p:spTgt spid="14"/>
                                        </p:tgtEl>
                                      </p:cBhvr>
                                    </p:animEffect>
                                  </p:childTnLst>
                                </p:cTn>
                              </p:par>
                              <p:par>
                                <p:cTn id="51" presetID="8" presetClass="emph" presetSubtype="0" fill="hold" nodeType="withEffect">
                                  <p:stCondLst>
                                    <p:cond delay="0"/>
                                  </p:stCondLst>
                                  <p:childTnLst>
                                    <p:animRot by="21600000">
                                      <p:cBhvr>
                                        <p:cTn id="52" dur="3000" fill="hold"/>
                                        <p:tgtEl>
                                          <p:spTgt spid="13"/>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4"/>
                                        </p:tgtEl>
                                        <p:attrNameLst>
                                          <p:attrName>r</p:attrName>
                                        </p:attrNameLst>
                                      </p:cBhvr>
                                    </p:animRot>
                                  </p:childTnLst>
                                </p:cTn>
                              </p:par>
                            </p:childTnLst>
                          </p:cTn>
                        </p:par>
                        <p:par>
                          <p:cTn id="55" fill="hold">
                            <p:stCondLst>
                              <p:cond delay="3000"/>
                            </p:stCondLst>
                            <p:childTnLst>
                              <p:par>
                                <p:cTn id="56" presetID="2" presetClass="exit" presetSubtype="8" fill="hold" nodeType="afterEffect">
                                  <p:stCondLst>
                                    <p:cond delay="0"/>
                                  </p:stCondLst>
                                  <p:childTnLst>
                                    <p:anim calcmode="lin" valueType="num">
                                      <p:cBhvr additive="base">
                                        <p:cTn id="57" dur="3000"/>
                                        <p:tgtEl>
                                          <p:spTgt spid="5"/>
                                        </p:tgtEl>
                                        <p:attrNameLst>
                                          <p:attrName>ppt_x</p:attrName>
                                        </p:attrNameLst>
                                      </p:cBhvr>
                                      <p:tavLst>
                                        <p:tav tm="0">
                                          <p:val>
                                            <p:strVal val="ppt_x"/>
                                          </p:val>
                                        </p:tav>
                                        <p:tav tm="100000">
                                          <p:val>
                                            <p:strVal val="0-ppt_w/2"/>
                                          </p:val>
                                        </p:tav>
                                      </p:tavLst>
                                    </p:anim>
                                    <p:anim calcmode="lin" valueType="num">
                                      <p:cBhvr additive="base">
                                        <p:cTn id="58" dur="3000"/>
                                        <p:tgtEl>
                                          <p:spTgt spid="5"/>
                                        </p:tgtEl>
                                        <p:attrNameLst>
                                          <p:attrName>ppt_y</p:attrName>
                                        </p:attrNameLst>
                                      </p:cBhvr>
                                      <p:tavLst>
                                        <p:tav tm="0">
                                          <p:val>
                                            <p:strVal val="ppt_y"/>
                                          </p:val>
                                        </p:tav>
                                        <p:tav tm="100000">
                                          <p:val>
                                            <p:strVal val="ppt_y"/>
                                          </p:val>
                                        </p:tav>
                                      </p:tavLst>
                                    </p:anim>
                                    <p:set>
                                      <p:cBhvr>
                                        <p:cTn id="59" dur="1" fill="hold">
                                          <p:stCondLst>
                                            <p:cond delay="2999"/>
                                          </p:stCondLst>
                                        </p:cTn>
                                        <p:tgtEl>
                                          <p:spTgt spid="5"/>
                                        </p:tgtEl>
                                        <p:attrNameLst>
                                          <p:attrName>style.visibility</p:attrName>
                                        </p:attrNameLst>
                                      </p:cBhvr>
                                      <p:to>
                                        <p:strVal val="hidden"/>
                                      </p:to>
                                    </p:set>
                                  </p:childTnLst>
                                </p:cTn>
                              </p:par>
                              <p:par>
                                <p:cTn id="60" presetID="2" presetClass="exit" presetSubtype="8" fill="hold" nodeType="withEffect">
                                  <p:stCondLst>
                                    <p:cond delay="0"/>
                                  </p:stCondLst>
                                  <p:childTnLst>
                                    <p:anim calcmode="lin" valueType="num">
                                      <p:cBhvr additive="base">
                                        <p:cTn id="61" dur="3000"/>
                                        <p:tgtEl>
                                          <p:spTgt spid="7"/>
                                        </p:tgtEl>
                                        <p:attrNameLst>
                                          <p:attrName>ppt_x</p:attrName>
                                        </p:attrNameLst>
                                      </p:cBhvr>
                                      <p:tavLst>
                                        <p:tav tm="0">
                                          <p:val>
                                            <p:strVal val="ppt_x"/>
                                          </p:val>
                                        </p:tav>
                                        <p:tav tm="100000">
                                          <p:val>
                                            <p:strVal val="0-ppt_w/2"/>
                                          </p:val>
                                        </p:tav>
                                      </p:tavLst>
                                    </p:anim>
                                    <p:anim calcmode="lin" valueType="num">
                                      <p:cBhvr additive="base">
                                        <p:cTn id="62" dur="3000"/>
                                        <p:tgtEl>
                                          <p:spTgt spid="7"/>
                                        </p:tgtEl>
                                        <p:attrNameLst>
                                          <p:attrName>ppt_y</p:attrName>
                                        </p:attrNameLst>
                                      </p:cBhvr>
                                      <p:tavLst>
                                        <p:tav tm="0">
                                          <p:val>
                                            <p:strVal val="ppt_y"/>
                                          </p:val>
                                        </p:tav>
                                        <p:tav tm="100000">
                                          <p:val>
                                            <p:strVal val="ppt_y"/>
                                          </p:val>
                                        </p:tav>
                                      </p:tavLst>
                                    </p:anim>
                                    <p:set>
                                      <p:cBhvr>
                                        <p:cTn id="63" dur="1" fill="hold">
                                          <p:stCondLst>
                                            <p:cond delay="2999"/>
                                          </p:stCondLst>
                                        </p:cTn>
                                        <p:tgtEl>
                                          <p:spTgt spid="7"/>
                                        </p:tgtEl>
                                        <p:attrNameLst>
                                          <p:attrName>style.visibility</p:attrName>
                                        </p:attrNameLst>
                                      </p:cBhvr>
                                      <p:to>
                                        <p:strVal val="hidden"/>
                                      </p:to>
                                    </p:set>
                                  </p:childTnLst>
                                </p:cTn>
                              </p:par>
                              <p:par>
                                <p:cTn id="64" presetID="2" presetClass="exit" presetSubtype="8" fill="hold" nodeType="withEffect">
                                  <p:stCondLst>
                                    <p:cond delay="0"/>
                                  </p:stCondLst>
                                  <p:childTnLst>
                                    <p:anim calcmode="lin" valueType="num">
                                      <p:cBhvr additive="base">
                                        <p:cTn id="65" dur="3000"/>
                                        <p:tgtEl>
                                          <p:spTgt spid="9"/>
                                        </p:tgtEl>
                                        <p:attrNameLst>
                                          <p:attrName>ppt_x</p:attrName>
                                        </p:attrNameLst>
                                      </p:cBhvr>
                                      <p:tavLst>
                                        <p:tav tm="0">
                                          <p:val>
                                            <p:strVal val="ppt_x"/>
                                          </p:val>
                                        </p:tav>
                                        <p:tav tm="100000">
                                          <p:val>
                                            <p:strVal val="0-ppt_w/2"/>
                                          </p:val>
                                        </p:tav>
                                      </p:tavLst>
                                    </p:anim>
                                    <p:anim calcmode="lin" valueType="num">
                                      <p:cBhvr additive="base">
                                        <p:cTn id="66" dur="3000"/>
                                        <p:tgtEl>
                                          <p:spTgt spid="9"/>
                                        </p:tgtEl>
                                        <p:attrNameLst>
                                          <p:attrName>ppt_y</p:attrName>
                                        </p:attrNameLst>
                                      </p:cBhvr>
                                      <p:tavLst>
                                        <p:tav tm="0">
                                          <p:val>
                                            <p:strVal val="ppt_y"/>
                                          </p:val>
                                        </p:tav>
                                        <p:tav tm="100000">
                                          <p:val>
                                            <p:strVal val="ppt_y"/>
                                          </p:val>
                                        </p:tav>
                                      </p:tavLst>
                                    </p:anim>
                                    <p:set>
                                      <p:cBhvr>
                                        <p:cTn id="67" dur="1" fill="hold">
                                          <p:stCondLst>
                                            <p:cond delay="2999"/>
                                          </p:stCondLst>
                                        </p:cTn>
                                        <p:tgtEl>
                                          <p:spTgt spid="9"/>
                                        </p:tgtEl>
                                        <p:attrNameLst>
                                          <p:attrName>style.visibility</p:attrName>
                                        </p:attrNameLst>
                                      </p:cBhvr>
                                      <p:to>
                                        <p:strVal val="hidden"/>
                                      </p:to>
                                    </p:set>
                                  </p:childTnLst>
                                </p:cTn>
                              </p:par>
                              <p:par>
                                <p:cTn id="68" presetID="2" presetClass="exit" presetSubtype="8" fill="hold" nodeType="withEffect">
                                  <p:stCondLst>
                                    <p:cond delay="0"/>
                                  </p:stCondLst>
                                  <p:childTnLst>
                                    <p:anim calcmode="lin" valueType="num">
                                      <p:cBhvr additive="base">
                                        <p:cTn id="69" dur="3000"/>
                                        <p:tgtEl>
                                          <p:spTgt spid="11"/>
                                        </p:tgtEl>
                                        <p:attrNameLst>
                                          <p:attrName>ppt_x</p:attrName>
                                        </p:attrNameLst>
                                      </p:cBhvr>
                                      <p:tavLst>
                                        <p:tav tm="0">
                                          <p:val>
                                            <p:strVal val="ppt_x"/>
                                          </p:val>
                                        </p:tav>
                                        <p:tav tm="100000">
                                          <p:val>
                                            <p:strVal val="0-ppt_w/2"/>
                                          </p:val>
                                        </p:tav>
                                      </p:tavLst>
                                    </p:anim>
                                    <p:anim calcmode="lin" valueType="num">
                                      <p:cBhvr additive="base">
                                        <p:cTn id="70" dur="3000"/>
                                        <p:tgtEl>
                                          <p:spTgt spid="11"/>
                                        </p:tgtEl>
                                        <p:attrNameLst>
                                          <p:attrName>ppt_y</p:attrName>
                                        </p:attrNameLst>
                                      </p:cBhvr>
                                      <p:tavLst>
                                        <p:tav tm="0">
                                          <p:val>
                                            <p:strVal val="ppt_y"/>
                                          </p:val>
                                        </p:tav>
                                        <p:tav tm="100000">
                                          <p:val>
                                            <p:strVal val="ppt_y"/>
                                          </p:val>
                                        </p:tav>
                                      </p:tavLst>
                                    </p:anim>
                                    <p:set>
                                      <p:cBhvr>
                                        <p:cTn id="71" dur="1" fill="hold">
                                          <p:stCondLst>
                                            <p:cond delay="2999"/>
                                          </p:stCondLst>
                                        </p:cTn>
                                        <p:tgtEl>
                                          <p:spTgt spid="11"/>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3000"/>
                                        <p:tgtEl>
                                          <p:spTgt spid="13"/>
                                        </p:tgtEl>
                                        <p:attrNameLst>
                                          <p:attrName>ppt_x</p:attrName>
                                        </p:attrNameLst>
                                      </p:cBhvr>
                                      <p:tavLst>
                                        <p:tav tm="0">
                                          <p:val>
                                            <p:strVal val="ppt_x"/>
                                          </p:val>
                                        </p:tav>
                                        <p:tav tm="100000">
                                          <p:val>
                                            <p:strVal val="0-ppt_w/2"/>
                                          </p:val>
                                        </p:tav>
                                      </p:tavLst>
                                    </p:anim>
                                    <p:anim calcmode="lin" valueType="num">
                                      <p:cBhvr additive="base">
                                        <p:cTn id="74" dur="3000"/>
                                        <p:tgtEl>
                                          <p:spTgt spid="13"/>
                                        </p:tgtEl>
                                        <p:attrNameLst>
                                          <p:attrName>ppt_y</p:attrName>
                                        </p:attrNameLst>
                                      </p:cBhvr>
                                      <p:tavLst>
                                        <p:tav tm="0">
                                          <p:val>
                                            <p:strVal val="ppt_y"/>
                                          </p:val>
                                        </p:tav>
                                        <p:tav tm="100000">
                                          <p:val>
                                            <p:strVal val="ppt_y"/>
                                          </p:val>
                                        </p:tav>
                                      </p:tavLst>
                                    </p:anim>
                                    <p:set>
                                      <p:cBhvr>
                                        <p:cTn id="75" dur="1" fill="hold">
                                          <p:stCondLst>
                                            <p:cond delay="2999"/>
                                          </p:stCondLst>
                                        </p:cTn>
                                        <p:tgtEl>
                                          <p:spTgt spid="13"/>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3000"/>
                                        <p:tgtEl>
                                          <p:spTgt spid="6"/>
                                        </p:tgtEl>
                                        <p:attrNameLst>
                                          <p:attrName>ppt_x</p:attrName>
                                        </p:attrNameLst>
                                      </p:cBhvr>
                                      <p:tavLst>
                                        <p:tav tm="0">
                                          <p:val>
                                            <p:strVal val="ppt_x"/>
                                          </p:val>
                                        </p:tav>
                                        <p:tav tm="100000">
                                          <p:val>
                                            <p:strVal val="1+ppt_w/2"/>
                                          </p:val>
                                        </p:tav>
                                      </p:tavLst>
                                    </p:anim>
                                    <p:anim calcmode="lin" valueType="num">
                                      <p:cBhvr additive="base">
                                        <p:cTn id="78" dur="3000"/>
                                        <p:tgtEl>
                                          <p:spTgt spid="6"/>
                                        </p:tgtEl>
                                        <p:attrNameLst>
                                          <p:attrName>ppt_y</p:attrName>
                                        </p:attrNameLst>
                                      </p:cBhvr>
                                      <p:tavLst>
                                        <p:tav tm="0">
                                          <p:val>
                                            <p:strVal val="ppt_y"/>
                                          </p:val>
                                        </p:tav>
                                        <p:tav tm="100000">
                                          <p:val>
                                            <p:strVal val="ppt_y"/>
                                          </p:val>
                                        </p:tav>
                                      </p:tavLst>
                                    </p:anim>
                                    <p:set>
                                      <p:cBhvr>
                                        <p:cTn id="79" dur="1" fill="hold">
                                          <p:stCondLst>
                                            <p:cond delay="2999"/>
                                          </p:stCondLst>
                                        </p:cTn>
                                        <p:tgtEl>
                                          <p:spTgt spid="6"/>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3000"/>
                                        <p:tgtEl>
                                          <p:spTgt spid="8"/>
                                        </p:tgtEl>
                                        <p:attrNameLst>
                                          <p:attrName>ppt_x</p:attrName>
                                        </p:attrNameLst>
                                      </p:cBhvr>
                                      <p:tavLst>
                                        <p:tav tm="0">
                                          <p:val>
                                            <p:strVal val="ppt_x"/>
                                          </p:val>
                                        </p:tav>
                                        <p:tav tm="100000">
                                          <p:val>
                                            <p:strVal val="1+ppt_w/2"/>
                                          </p:val>
                                        </p:tav>
                                      </p:tavLst>
                                    </p:anim>
                                    <p:anim calcmode="lin" valueType="num">
                                      <p:cBhvr additive="base">
                                        <p:cTn id="82" dur="3000"/>
                                        <p:tgtEl>
                                          <p:spTgt spid="8"/>
                                        </p:tgtEl>
                                        <p:attrNameLst>
                                          <p:attrName>ppt_y</p:attrName>
                                        </p:attrNameLst>
                                      </p:cBhvr>
                                      <p:tavLst>
                                        <p:tav tm="0">
                                          <p:val>
                                            <p:strVal val="ppt_y"/>
                                          </p:val>
                                        </p:tav>
                                        <p:tav tm="100000">
                                          <p:val>
                                            <p:strVal val="ppt_y"/>
                                          </p:val>
                                        </p:tav>
                                      </p:tavLst>
                                    </p:anim>
                                    <p:set>
                                      <p:cBhvr>
                                        <p:cTn id="83" dur="1" fill="hold">
                                          <p:stCondLst>
                                            <p:cond delay="2999"/>
                                          </p:stCondLst>
                                        </p:cTn>
                                        <p:tgtEl>
                                          <p:spTgt spid="8"/>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3000"/>
                                        <p:tgtEl>
                                          <p:spTgt spid="10"/>
                                        </p:tgtEl>
                                        <p:attrNameLst>
                                          <p:attrName>ppt_x</p:attrName>
                                        </p:attrNameLst>
                                      </p:cBhvr>
                                      <p:tavLst>
                                        <p:tav tm="0">
                                          <p:val>
                                            <p:strVal val="ppt_x"/>
                                          </p:val>
                                        </p:tav>
                                        <p:tav tm="100000">
                                          <p:val>
                                            <p:strVal val="1+ppt_w/2"/>
                                          </p:val>
                                        </p:tav>
                                      </p:tavLst>
                                    </p:anim>
                                    <p:anim calcmode="lin" valueType="num">
                                      <p:cBhvr additive="base">
                                        <p:cTn id="86" dur="3000"/>
                                        <p:tgtEl>
                                          <p:spTgt spid="10"/>
                                        </p:tgtEl>
                                        <p:attrNameLst>
                                          <p:attrName>ppt_y</p:attrName>
                                        </p:attrNameLst>
                                      </p:cBhvr>
                                      <p:tavLst>
                                        <p:tav tm="0">
                                          <p:val>
                                            <p:strVal val="ppt_y"/>
                                          </p:val>
                                        </p:tav>
                                        <p:tav tm="100000">
                                          <p:val>
                                            <p:strVal val="ppt_y"/>
                                          </p:val>
                                        </p:tav>
                                      </p:tavLst>
                                    </p:anim>
                                    <p:set>
                                      <p:cBhvr>
                                        <p:cTn id="87" dur="1" fill="hold">
                                          <p:stCondLst>
                                            <p:cond delay="2999"/>
                                          </p:stCondLst>
                                        </p:cTn>
                                        <p:tgtEl>
                                          <p:spTgt spid="10"/>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3000"/>
                                        <p:tgtEl>
                                          <p:spTgt spid="12"/>
                                        </p:tgtEl>
                                        <p:attrNameLst>
                                          <p:attrName>ppt_x</p:attrName>
                                        </p:attrNameLst>
                                      </p:cBhvr>
                                      <p:tavLst>
                                        <p:tav tm="0">
                                          <p:val>
                                            <p:strVal val="ppt_x"/>
                                          </p:val>
                                        </p:tav>
                                        <p:tav tm="100000">
                                          <p:val>
                                            <p:strVal val="1+ppt_w/2"/>
                                          </p:val>
                                        </p:tav>
                                      </p:tavLst>
                                    </p:anim>
                                    <p:anim calcmode="lin" valueType="num">
                                      <p:cBhvr additive="base">
                                        <p:cTn id="90" dur="3000"/>
                                        <p:tgtEl>
                                          <p:spTgt spid="12"/>
                                        </p:tgtEl>
                                        <p:attrNameLst>
                                          <p:attrName>ppt_y</p:attrName>
                                        </p:attrNameLst>
                                      </p:cBhvr>
                                      <p:tavLst>
                                        <p:tav tm="0">
                                          <p:val>
                                            <p:strVal val="ppt_y"/>
                                          </p:val>
                                        </p:tav>
                                        <p:tav tm="100000">
                                          <p:val>
                                            <p:strVal val="ppt_y"/>
                                          </p:val>
                                        </p:tav>
                                      </p:tavLst>
                                    </p:anim>
                                    <p:set>
                                      <p:cBhvr>
                                        <p:cTn id="91" dur="1" fill="hold">
                                          <p:stCondLst>
                                            <p:cond delay="2999"/>
                                          </p:stCondLst>
                                        </p:cTn>
                                        <p:tgtEl>
                                          <p:spTgt spid="12"/>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3000"/>
                                        <p:tgtEl>
                                          <p:spTgt spid="14"/>
                                        </p:tgtEl>
                                        <p:attrNameLst>
                                          <p:attrName>ppt_x</p:attrName>
                                        </p:attrNameLst>
                                      </p:cBhvr>
                                      <p:tavLst>
                                        <p:tav tm="0">
                                          <p:val>
                                            <p:strVal val="ppt_x"/>
                                          </p:val>
                                        </p:tav>
                                        <p:tav tm="100000">
                                          <p:val>
                                            <p:strVal val="1+ppt_w/2"/>
                                          </p:val>
                                        </p:tav>
                                      </p:tavLst>
                                    </p:anim>
                                    <p:anim calcmode="lin" valueType="num">
                                      <p:cBhvr additive="base">
                                        <p:cTn id="94" dur="3000"/>
                                        <p:tgtEl>
                                          <p:spTgt spid="14"/>
                                        </p:tgtEl>
                                        <p:attrNameLst>
                                          <p:attrName>ppt_y</p:attrName>
                                        </p:attrNameLst>
                                      </p:cBhvr>
                                      <p:tavLst>
                                        <p:tav tm="0">
                                          <p:val>
                                            <p:strVal val="ppt_y"/>
                                          </p:val>
                                        </p:tav>
                                        <p:tav tm="100000">
                                          <p:val>
                                            <p:strVal val="ppt_y"/>
                                          </p:val>
                                        </p:tav>
                                      </p:tavLst>
                                    </p:anim>
                                    <p:set>
                                      <p:cBhvr>
                                        <p:cTn id="95" dur="1" fill="hold">
                                          <p:stCondLst>
                                            <p:cond delay="2999"/>
                                          </p:stCondLst>
                                        </p:cTn>
                                        <p:tgtEl>
                                          <p:spTgt spid="14"/>
                                        </p:tgtEl>
                                        <p:attrNameLst>
                                          <p:attrName>style.visibility</p:attrName>
                                        </p:attrNameLst>
                                      </p:cBhvr>
                                      <p:to>
                                        <p:strVal val="hidden"/>
                                      </p:to>
                                    </p:set>
                                  </p:childTnLst>
                                </p:cTn>
                              </p:par>
                              <p:par>
                                <p:cTn id="96" presetID="16" presetClass="entr" presetSubtype="37" fill="hold" nodeType="withEffect">
                                  <p:stCondLst>
                                    <p:cond delay="0"/>
                                  </p:stCondLst>
                                  <p:childTnLst>
                                    <p:set>
                                      <p:cBhvr>
                                        <p:cTn id="97" dur="1" fill="hold">
                                          <p:stCondLst>
                                            <p:cond delay="0"/>
                                          </p:stCondLst>
                                        </p:cTn>
                                        <p:tgtEl>
                                          <p:spTgt spid="4"/>
                                        </p:tgtEl>
                                        <p:attrNameLst>
                                          <p:attrName>style.visibility</p:attrName>
                                        </p:attrNameLst>
                                      </p:cBhvr>
                                      <p:to>
                                        <p:strVal val="visible"/>
                                      </p:to>
                                    </p:set>
                                    <p:animEffect transition="in" filter="barn(outVertical)">
                                      <p:cBhvr>
                                        <p:cTn id="98" dur="3000"/>
                                        <p:tgtEl>
                                          <p:spTgt spid="4"/>
                                        </p:tgtEl>
                                      </p:cBhvr>
                                    </p:animEffect>
                                  </p:childTnLst>
                                </p:cTn>
                              </p:par>
                              <p:par>
                                <p:cTn id="99" presetID="23" presetClass="entr" presetSubtype="16" fill="hold"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p:cTn id="101" dur="3000" fill="hold"/>
                                        <p:tgtEl>
                                          <p:spTgt spid="4"/>
                                        </p:tgtEl>
                                        <p:attrNameLst>
                                          <p:attrName>ppt_w</p:attrName>
                                        </p:attrNameLst>
                                      </p:cBhvr>
                                      <p:tavLst>
                                        <p:tav tm="0">
                                          <p:val>
                                            <p:fltVal val="0"/>
                                          </p:val>
                                        </p:tav>
                                        <p:tav tm="100000">
                                          <p:val>
                                            <p:strVal val="#ppt_w"/>
                                          </p:val>
                                        </p:tav>
                                      </p:tavLst>
                                    </p:anim>
                                    <p:anim calcmode="lin" valueType="num">
                                      <p:cBhvr>
                                        <p:cTn id="102" dur="3000" fill="hold"/>
                                        <p:tgtEl>
                                          <p:spTgt spid="4"/>
                                        </p:tgtEl>
                                        <p:attrNameLst>
                                          <p:attrName>ppt_h</p:attrName>
                                        </p:attrNameLst>
                                      </p:cBhvr>
                                      <p:tavLst>
                                        <p:tav tm="0">
                                          <p:val>
                                            <p:fltVal val="0"/>
                                          </p:val>
                                        </p:tav>
                                        <p:tav tm="100000">
                                          <p:val>
                                            <p:strVal val="#ppt_h"/>
                                          </p:val>
                                        </p:tav>
                                      </p:tavLst>
                                    </p:anim>
                                  </p:childTnLst>
                                </p:cTn>
                              </p:par>
                            </p:childTnLst>
                          </p:cTn>
                        </p:par>
                        <p:par>
                          <p:cTn id="103" fill="hold">
                            <p:stCondLst>
                              <p:cond delay="6000"/>
                            </p:stCondLst>
                            <p:childTnLst>
                              <p:par>
                                <p:cTn id="104" presetID="40" presetClass="entr" presetSubtype="0" fill="hold" grpId="0" nodeType="afterEffect">
                                  <p:stCondLst>
                                    <p:cond delay="0"/>
                                  </p:stCondLst>
                                  <p:iterate type="lt">
                                    <p:tmPct val="10000"/>
                                  </p:iterate>
                                  <p:childTnLst>
                                    <p:set>
                                      <p:cBhvr>
                                        <p:cTn id="105" dur="1" fill="hold">
                                          <p:stCondLst>
                                            <p:cond delay="0"/>
                                          </p:stCondLst>
                                        </p:cTn>
                                        <p:tgtEl>
                                          <p:spTgt spid="15"/>
                                        </p:tgtEl>
                                        <p:attrNameLst>
                                          <p:attrName>style.visibility</p:attrName>
                                        </p:attrNameLst>
                                      </p:cBhvr>
                                      <p:to>
                                        <p:strVal val="visible"/>
                                      </p:to>
                                    </p:set>
                                    <p:animEffect transition="in" filter="fade">
                                      <p:cBhvr>
                                        <p:cTn id="106" dur="1000"/>
                                        <p:tgtEl>
                                          <p:spTgt spid="15"/>
                                        </p:tgtEl>
                                      </p:cBhvr>
                                    </p:animEffect>
                                    <p:anim calcmode="lin" valueType="num">
                                      <p:cBhvr>
                                        <p:cTn id="107" dur="1000" fill="hold"/>
                                        <p:tgtEl>
                                          <p:spTgt spid="15"/>
                                        </p:tgtEl>
                                        <p:attrNameLst>
                                          <p:attrName>ppt_x</p:attrName>
                                        </p:attrNameLst>
                                      </p:cBhvr>
                                      <p:tavLst>
                                        <p:tav tm="0">
                                          <p:val>
                                            <p:strVal val="#ppt_x-.1"/>
                                          </p:val>
                                        </p:tav>
                                        <p:tav tm="100000">
                                          <p:val>
                                            <p:strVal val="#ppt_x"/>
                                          </p:val>
                                        </p:tav>
                                      </p:tavLst>
                                    </p:anim>
                                    <p:anim calcmode="lin" valueType="num">
                                      <p:cBhvr>
                                        <p:cTn id="10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III.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1III.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Anillo"/>
          <p:cNvSpPr/>
          <p:nvPr/>
        </p:nvSpPr>
        <p:spPr>
          <a:xfrm>
            <a:off x="2627784" y="4513684"/>
            <a:ext cx="1785937" cy="1751013"/>
          </a:xfrm>
          <a:prstGeom prst="donut">
            <a:avLst>
              <a:gd name="adj" fmla="val 34373"/>
            </a:avLst>
          </a:prstGeom>
          <a:noFill/>
          <a:ln w="57150">
            <a:solidFill>
              <a:schemeClr val="accent2">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4499992" y="4513684"/>
            <a:ext cx="1785937" cy="1751013"/>
          </a:xfrm>
          <a:prstGeom prst="donut">
            <a:avLst>
              <a:gd name="adj" fmla="val 34373"/>
            </a:avLst>
          </a:prstGeom>
          <a:noFill/>
          <a:ln w="57150">
            <a:solidFill>
              <a:schemeClr val="accent2">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uadroTexto"/>
          <p:cNvSpPr txBox="1"/>
          <p:nvPr/>
        </p:nvSpPr>
        <p:spPr>
          <a:xfrm>
            <a:off x="467544"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Quizás poco conocido y visitado aquí es un referente para otros habitantes europeos, y no es difícil encontrarse con turistas franceses, holandeses y de otros países por sus caminos y sendas. Para ellos este es un paisaje exótico que disfrutan como el que ve algo nuevo por primera vez.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14:ripple/>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1+#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21" presetClass="entr" presetSubtype="3"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heel(3)">
                                      <p:cBhvr>
                                        <p:cTn id="11" dur="3000"/>
                                        <p:tgtEl>
                                          <p:spTgt spid="8"/>
                                        </p:tgtEl>
                                      </p:cBhvr>
                                    </p:animEffect>
                                  </p:childTnLst>
                                </p:cTn>
                              </p:par>
                              <p:par>
                                <p:cTn id="12" presetID="2" presetClass="entr" presetSubtype="8"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0-#ppt_w/2"/>
                                          </p:val>
                                        </p:tav>
                                        <p:tav tm="100000">
                                          <p:val>
                                            <p:strVal val="#ppt_x"/>
                                          </p:val>
                                        </p:tav>
                                      </p:tavLst>
                                    </p:anim>
                                    <p:anim calcmode="lin" valueType="num">
                                      <p:cBhvr additive="base">
                                        <p:cTn id="15" dur="3000" fill="hold"/>
                                        <p:tgtEl>
                                          <p:spTgt spid="12"/>
                                        </p:tgtEl>
                                        <p:attrNameLst>
                                          <p:attrName>ppt_y</p:attrName>
                                        </p:attrNameLst>
                                      </p:cBhvr>
                                      <p:tavLst>
                                        <p:tav tm="0">
                                          <p:val>
                                            <p:strVal val="#ppt_y"/>
                                          </p:val>
                                        </p:tav>
                                        <p:tav tm="100000">
                                          <p:val>
                                            <p:strVal val="#ppt_y"/>
                                          </p:val>
                                        </p:tav>
                                      </p:tavLst>
                                    </p:anim>
                                  </p:childTnLst>
                                </p:cTn>
                              </p:par>
                              <p:par>
                                <p:cTn id="16" presetID="21" presetClass="entr" presetSubtype="3"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heel(3)">
                                      <p:cBhvr>
                                        <p:cTn id="18" dur="3000"/>
                                        <p:tgtEl>
                                          <p:spTgt spid="12"/>
                                        </p:tgtEl>
                                      </p:cBhvr>
                                    </p:animEffect>
                                  </p:childTnLst>
                                </p:cTn>
                              </p:par>
                              <p:par>
                                <p:cTn id="19" presetID="8" presetClass="emph" presetSubtype="0" fill="hold" nodeType="withEffect">
                                  <p:stCondLst>
                                    <p:cond delay="0"/>
                                  </p:stCondLst>
                                  <p:childTnLst>
                                    <p:animRot by="21600000">
                                      <p:cBhvr>
                                        <p:cTn id="20" dur="3000" fill="hold"/>
                                        <p:tgtEl>
                                          <p:spTgt spid="8"/>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2"/>
                                        </p:tgtEl>
                                        <p:attrNameLst>
                                          <p:attrName>r</p:attrName>
                                        </p:attrNameLst>
                                      </p:cBhvr>
                                    </p:animRot>
                                  </p:childTnLst>
                                </p:cTn>
                              </p:par>
                            </p:childTnLst>
                          </p:cTn>
                        </p:par>
                        <p:par>
                          <p:cTn id="23" fill="hold">
                            <p:stCondLst>
                              <p:cond delay="3000"/>
                            </p:stCondLst>
                            <p:childTnLst>
                              <p:par>
                                <p:cTn id="24" presetID="2" presetClass="exit" presetSubtype="9" fill="hold" nodeType="afterEffect">
                                  <p:stCondLst>
                                    <p:cond delay="0"/>
                                  </p:stCondLst>
                                  <p:childTnLst>
                                    <p:anim calcmode="lin" valueType="num">
                                      <p:cBhvr additive="base">
                                        <p:cTn id="25" dur="3000"/>
                                        <p:tgtEl>
                                          <p:spTgt spid="8"/>
                                        </p:tgtEl>
                                        <p:attrNameLst>
                                          <p:attrName>ppt_x</p:attrName>
                                        </p:attrNameLst>
                                      </p:cBhvr>
                                      <p:tavLst>
                                        <p:tav tm="0">
                                          <p:val>
                                            <p:strVal val="ppt_x"/>
                                          </p:val>
                                        </p:tav>
                                        <p:tav tm="100000">
                                          <p:val>
                                            <p:strVal val="0-ppt_w/2"/>
                                          </p:val>
                                        </p:tav>
                                      </p:tavLst>
                                    </p:anim>
                                    <p:anim calcmode="lin" valueType="num">
                                      <p:cBhvr additive="base">
                                        <p:cTn id="26" dur="3000"/>
                                        <p:tgtEl>
                                          <p:spTgt spid="8"/>
                                        </p:tgtEl>
                                        <p:attrNameLst>
                                          <p:attrName>ppt_y</p:attrName>
                                        </p:attrNameLst>
                                      </p:cBhvr>
                                      <p:tavLst>
                                        <p:tav tm="0">
                                          <p:val>
                                            <p:strVal val="ppt_y"/>
                                          </p:val>
                                        </p:tav>
                                        <p:tav tm="100000">
                                          <p:val>
                                            <p:strVal val="0-ppt_h/2"/>
                                          </p:val>
                                        </p:tav>
                                      </p:tavLst>
                                    </p:anim>
                                    <p:set>
                                      <p:cBhvr>
                                        <p:cTn id="27" dur="1" fill="hold">
                                          <p:stCondLst>
                                            <p:cond delay="2999"/>
                                          </p:stCondLst>
                                        </p:cTn>
                                        <p:tgtEl>
                                          <p:spTgt spid="8"/>
                                        </p:tgtEl>
                                        <p:attrNameLst>
                                          <p:attrName>style.visibility</p:attrName>
                                        </p:attrNameLst>
                                      </p:cBhvr>
                                      <p:to>
                                        <p:strVal val="hidden"/>
                                      </p:to>
                                    </p:set>
                                  </p:childTnLst>
                                </p:cTn>
                              </p:par>
                              <p:par>
                                <p:cTn id="28" presetID="21" presetClass="exit" presetSubtype="3" fill="hold" nodeType="withEffect">
                                  <p:stCondLst>
                                    <p:cond delay="0"/>
                                  </p:stCondLst>
                                  <p:childTnLst>
                                    <p:animEffect transition="out" filter="wheel(3)">
                                      <p:cBhvr>
                                        <p:cTn id="29" dur="3000"/>
                                        <p:tgtEl>
                                          <p:spTgt spid="8"/>
                                        </p:tgtEl>
                                      </p:cBhvr>
                                    </p:animEffect>
                                    <p:set>
                                      <p:cBhvr>
                                        <p:cTn id="30" dur="1" fill="hold">
                                          <p:stCondLst>
                                            <p:cond delay="2999"/>
                                          </p:stCondLst>
                                        </p:cTn>
                                        <p:tgtEl>
                                          <p:spTgt spid="8"/>
                                        </p:tgtEl>
                                        <p:attrNameLst>
                                          <p:attrName>style.visibility</p:attrName>
                                        </p:attrNameLst>
                                      </p:cBhvr>
                                      <p:to>
                                        <p:strVal val="hidden"/>
                                      </p:to>
                                    </p:set>
                                  </p:childTnLst>
                                </p:cTn>
                              </p:par>
                              <p:par>
                                <p:cTn id="31" presetID="2" presetClass="exit" presetSubtype="3" fill="hold" nodeType="withEffect">
                                  <p:stCondLst>
                                    <p:cond delay="0"/>
                                  </p:stCondLst>
                                  <p:childTnLst>
                                    <p:anim calcmode="lin" valueType="num">
                                      <p:cBhvr additive="base">
                                        <p:cTn id="32" dur="3000"/>
                                        <p:tgtEl>
                                          <p:spTgt spid="12"/>
                                        </p:tgtEl>
                                        <p:attrNameLst>
                                          <p:attrName>ppt_x</p:attrName>
                                        </p:attrNameLst>
                                      </p:cBhvr>
                                      <p:tavLst>
                                        <p:tav tm="0">
                                          <p:val>
                                            <p:strVal val="ppt_x"/>
                                          </p:val>
                                        </p:tav>
                                        <p:tav tm="100000">
                                          <p:val>
                                            <p:strVal val="1+ppt_w/2"/>
                                          </p:val>
                                        </p:tav>
                                      </p:tavLst>
                                    </p:anim>
                                    <p:anim calcmode="lin" valueType="num">
                                      <p:cBhvr additive="base">
                                        <p:cTn id="33" dur="3000"/>
                                        <p:tgtEl>
                                          <p:spTgt spid="12"/>
                                        </p:tgtEl>
                                        <p:attrNameLst>
                                          <p:attrName>ppt_y</p:attrName>
                                        </p:attrNameLst>
                                      </p:cBhvr>
                                      <p:tavLst>
                                        <p:tav tm="0">
                                          <p:val>
                                            <p:strVal val="ppt_y"/>
                                          </p:val>
                                        </p:tav>
                                        <p:tav tm="100000">
                                          <p:val>
                                            <p:strVal val="0-ppt_h/2"/>
                                          </p:val>
                                        </p:tav>
                                      </p:tavLst>
                                    </p:anim>
                                    <p:set>
                                      <p:cBhvr>
                                        <p:cTn id="34" dur="1" fill="hold">
                                          <p:stCondLst>
                                            <p:cond delay="2999"/>
                                          </p:stCondLst>
                                        </p:cTn>
                                        <p:tgtEl>
                                          <p:spTgt spid="12"/>
                                        </p:tgtEl>
                                        <p:attrNameLst>
                                          <p:attrName>style.visibility</p:attrName>
                                        </p:attrNameLst>
                                      </p:cBhvr>
                                      <p:to>
                                        <p:strVal val="hidden"/>
                                      </p:to>
                                    </p:set>
                                  </p:childTnLst>
                                </p:cTn>
                              </p:par>
                              <p:par>
                                <p:cTn id="35" presetID="21" presetClass="exit" presetSubtype="3" fill="hold" nodeType="withEffect">
                                  <p:stCondLst>
                                    <p:cond delay="0"/>
                                  </p:stCondLst>
                                  <p:childTnLst>
                                    <p:animEffect transition="out" filter="wheel(3)">
                                      <p:cBhvr>
                                        <p:cTn id="36" dur="3000"/>
                                        <p:tgtEl>
                                          <p:spTgt spid="12"/>
                                        </p:tgtEl>
                                      </p:cBhvr>
                                    </p:animEffect>
                                    <p:set>
                                      <p:cBhvr>
                                        <p:cTn id="37" dur="1" fill="hold">
                                          <p:stCondLst>
                                            <p:cond delay="2999"/>
                                          </p:stCondLst>
                                        </p:cTn>
                                        <p:tgtEl>
                                          <p:spTgt spid="12"/>
                                        </p:tgtEl>
                                        <p:attrNameLst>
                                          <p:attrName>style.visibility</p:attrName>
                                        </p:attrNameLst>
                                      </p:cBhvr>
                                      <p:to>
                                        <p:strVal val="hidden"/>
                                      </p:to>
                                    </p:set>
                                  </p:childTnLst>
                                </p:cTn>
                              </p:par>
                              <p:par>
                                <p:cTn id="38" presetID="2" presetClass="entr" presetSubtype="4"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3000" fill="hold"/>
                                        <p:tgtEl>
                                          <p:spTgt spid="4"/>
                                        </p:tgtEl>
                                        <p:attrNameLst>
                                          <p:attrName>ppt_x</p:attrName>
                                        </p:attrNameLst>
                                      </p:cBhvr>
                                      <p:tavLst>
                                        <p:tav tm="0">
                                          <p:val>
                                            <p:strVal val="#ppt_x"/>
                                          </p:val>
                                        </p:tav>
                                        <p:tav tm="100000">
                                          <p:val>
                                            <p:strVal val="#ppt_x"/>
                                          </p:val>
                                        </p:tav>
                                      </p:tavLst>
                                    </p:anim>
                                    <p:anim calcmode="lin" valueType="num">
                                      <p:cBhvr additive="base">
                                        <p:cTn id="41" dur="3000" fill="hold"/>
                                        <p:tgtEl>
                                          <p:spTgt spid="4"/>
                                        </p:tgtEl>
                                        <p:attrNameLst>
                                          <p:attrName>ppt_y</p:attrName>
                                        </p:attrNameLst>
                                      </p:cBhvr>
                                      <p:tavLst>
                                        <p:tav tm="0">
                                          <p:val>
                                            <p:strVal val="1+#ppt_h/2"/>
                                          </p:val>
                                        </p:tav>
                                        <p:tav tm="100000">
                                          <p:val>
                                            <p:strVal val="#ppt_y"/>
                                          </p:val>
                                        </p:tav>
                                      </p:tavLst>
                                    </p:anim>
                                  </p:childTnLst>
                                </p:cTn>
                              </p:par>
                              <p:par>
                                <p:cTn id="42" presetID="16" presetClass="entr" presetSubtype="37"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arn(outVertical)">
                                      <p:cBhvr>
                                        <p:cTn id="44" dur="3000"/>
                                        <p:tgtEl>
                                          <p:spTgt spid="4"/>
                                        </p:tgtEl>
                                      </p:cBhvr>
                                    </p:animEffect>
                                  </p:childTnLst>
                                </p:cTn>
                              </p:par>
                              <p:par>
                                <p:cTn id="45" presetID="10" presetClass="entr" presetSubtype="0" fill="hold" nodeType="withEffect">
                                  <p:stCondLst>
                                    <p:cond delay="2000"/>
                                  </p:stCondLst>
                                  <p:childTnLst>
                                    <p:set>
                                      <p:cBhvr>
                                        <p:cTn id="46" dur="1" fill="hold">
                                          <p:stCondLst>
                                            <p:cond delay="0"/>
                                          </p:stCondLst>
                                        </p:cTn>
                                        <p:tgtEl>
                                          <p:spTgt spid="5"/>
                                        </p:tgtEl>
                                        <p:attrNameLst>
                                          <p:attrName>style.visibility</p:attrName>
                                        </p:attrNameLst>
                                      </p:cBhvr>
                                      <p:to>
                                        <p:strVal val="visible"/>
                                      </p:to>
                                    </p:set>
                                    <p:animEffect transition="in" filter="fade">
                                      <p:cBhvr>
                                        <p:cTn id="47" dur="3000"/>
                                        <p:tgtEl>
                                          <p:spTgt spid="5"/>
                                        </p:tgtEl>
                                      </p:cBhvr>
                                    </p:animEffect>
                                  </p:childTnLst>
                                </p:cTn>
                              </p:par>
                              <p:par>
                                <p:cTn id="48" presetID="23" presetClass="entr" presetSubtype="288" fill="hold" nodeType="withEffect">
                                  <p:stCondLst>
                                    <p:cond delay="2000"/>
                                  </p:stCondLst>
                                  <p:childTnLst>
                                    <p:set>
                                      <p:cBhvr>
                                        <p:cTn id="49" dur="1" fill="hold">
                                          <p:stCondLst>
                                            <p:cond delay="0"/>
                                          </p:stCondLst>
                                        </p:cTn>
                                        <p:tgtEl>
                                          <p:spTgt spid="5"/>
                                        </p:tgtEl>
                                        <p:attrNameLst>
                                          <p:attrName>style.visibility</p:attrName>
                                        </p:attrNameLst>
                                      </p:cBhvr>
                                      <p:to>
                                        <p:strVal val="visible"/>
                                      </p:to>
                                    </p:set>
                                    <p:anim calcmode="lin" valueType="num">
                                      <p:cBhvr>
                                        <p:cTn id="50" dur="3000" fill="hold"/>
                                        <p:tgtEl>
                                          <p:spTgt spid="5"/>
                                        </p:tgtEl>
                                        <p:attrNameLst>
                                          <p:attrName>ppt_w</p:attrName>
                                        </p:attrNameLst>
                                      </p:cBhvr>
                                      <p:tavLst>
                                        <p:tav tm="0">
                                          <p:val>
                                            <p:strVal val="4/3*#ppt_w"/>
                                          </p:val>
                                        </p:tav>
                                        <p:tav tm="100000">
                                          <p:val>
                                            <p:strVal val="#ppt_w"/>
                                          </p:val>
                                        </p:tav>
                                      </p:tavLst>
                                    </p:anim>
                                    <p:anim calcmode="lin" valueType="num">
                                      <p:cBhvr>
                                        <p:cTn id="51" dur="3000" fill="hold"/>
                                        <p:tgtEl>
                                          <p:spTgt spid="5"/>
                                        </p:tgtEl>
                                        <p:attrNameLst>
                                          <p:attrName>ppt_h</p:attrName>
                                        </p:attrNameLst>
                                      </p:cBhvr>
                                      <p:tavLst>
                                        <p:tav tm="0">
                                          <p:val>
                                            <p:strVal val="4/3*#ppt_h"/>
                                          </p:val>
                                        </p:tav>
                                        <p:tav tm="100000">
                                          <p:val>
                                            <p:strVal val="#ppt_h"/>
                                          </p:val>
                                        </p:tav>
                                      </p:tavLst>
                                    </p:anim>
                                  </p:childTnLst>
                                </p:cTn>
                              </p:par>
                            </p:childTnLst>
                          </p:cTn>
                        </p:par>
                        <p:par>
                          <p:cTn id="52" fill="hold">
                            <p:stCondLst>
                              <p:cond delay="8000"/>
                            </p:stCondLst>
                            <p:childTnLst>
                              <p:par>
                                <p:cTn id="53" presetID="40" presetClass="entr" presetSubtype="0" fill="hold" grpId="0" nodeType="afterEffect">
                                  <p:stCondLst>
                                    <p:cond delay="0"/>
                                  </p:stCondLst>
                                  <p:iterate type="lt">
                                    <p:tmPct val="10000"/>
                                  </p:iterate>
                                  <p:childTnLst>
                                    <p:set>
                                      <p:cBhvr>
                                        <p:cTn id="54" dur="1" fill="hold">
                                          <p:stCondLst>
                                            <p:cond delay="0"/>
                                          </p:stCondLst>
                                        </p:cTn>
                                        <p:tgtEl>
                                          <p:spTgt spid="6"/>
                                        </p:tgtEl>
                                        <p:attrNameLst>
                                          <p:attrName>style.visibility</p:attrName>
                                        </p:attrNameLst>
                                      </p:cBhvr>
                                      <p:to>
                                        <p:strVal val="visible"/>
                                      </p:to>
                                    </p:set>
                                    <p:animEffect transition="in" filter="fade">
                                      <p:cBhvr>
                                        <p:cTn id="55" dur="1000"/>
                                        <p:tgtEl>
                                          <p:spTgt spid="6"/>
                                        </p:tgtEl>
                                      </p:cBhvr>
                                    </p:animEffect>
                                    <p:anim calcmode="lin" valueType="num">
                                      <p:cBhvr>
                                        <p:cTn id="56" dur="1000" fill="hold"/>
                                        <p:tgtEl>
                                          <p:spTgt spid="6"/>
                                        </p:tgtEl>
                                        <p:attrNameLst>
                                          <p:attrName>ppt_x</p:attrName>
                                        </p:attrNameLst>
                                      </p:cBhvr>
                                      <p:tavLst>
                                        <p:tav tm="0">
                                          <p:val>
                                            <p:strVal val="#ppt_x-.1"/>
                                          </p:val>
                                        </p:tav>
                                        <p:tav tm="100000">
                                          <p:val>
                                            <p:strVal val="#ppt_x"/>
                                          </p:val>
                                        </p:tav>
                                      </p:tavLst>
                                    </p:anim>
                                    <p:anim calcmode="lin" valueType="num">
                                      <p:cBhvr>
                                        <p:cTn id="5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6.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a:off x="0" y="0"/>
            <a:ext cx="9144000" cy="5715000"/>
          </a:xfrm>
          <a:prstGeom prst="chevron">
            <a:avLst>
              <a:gd name="adj" fmla="val 127144"/>
            </a:avLst>
          </a:prstGeom>
          <a:noFill/>
          <a:ln w="57150">
            <a:solidFill>
              <a:schemeClr val="tx2">
                <a:lumMod val="2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a:off x="0" y="0"/>
            <a:ext cx="8001000" cy="5715000"/>
          </a:xfrm>
          <a:prstGeom prst="chevron">
            <a:avLst>
              <a:gd name="adj" fmla="val 112407"/>
            </a:avLst>
          </a:prstGeom>
          <a:noFill/>
          <a:ln w="57150">
            <a:solidFill>
              <a:schemeClr val="tx2">
                <a:lumMod val="2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a:off x="0" y="0"/>
            <a:ext cx="6858000" cy="5715000"/>
          </a:xfrm>
          <a:prstGeom prst="chevron">
            <a:avLst>
              <a:gd name="adj" fmla="val 93810"/>
            </a:avLst>
          </a:prstGeom>
          <a:noFill/>
          <a:ln w="57150">
            <a:solidFill>
              <a:schemeClr val="tx2">
                <a:lumMod val="2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a:off x="0" y="0"/>
            <a:ext cx="5857875" cy="5715000"/>
          </a:xfrm>
          <a:prstGeom prst="chevron">
            <a:avLst>
              <a:gd name="adj" fmla="val 93810"/>
            </a:avLst>
          </a:prstGeom>
          <a:noFill/>
          <a:ln w="57150">
            <a:solidFill>
              <a:schemeClr val="tx2">
                <a:lumMod val="2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a:off x="0" y="0"/>
            <a:ext cx="5143500" cy="5715000"/>
          </a:xfrm>
          <a:prstGeom prst="chevron">
            <a:avLst>
              <a:gd name="adj" fmla="val 93810"/>
            </a:avLst>
          </a:prstGeom>
          <a:noFill/>
          <a:ln w="57150">
            <a:solidFill>
              <a:schemeClr val="tx2">
                <a:lumMod val="2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a:off x="0" y="0"/>
            <a:ext cx="4143375" cy="5715000"/>
          </a:xfrm>
          <a:prstGeom prst="chevron">
            <a:avLst>
              <a:gd name="adj" fmla="val 93810"/>
            </a:avLst>
          </a:prstGeom>
          <a:noFill/>
          <a:ln w="57150">
            <a:solidFill>
              <a:schemeClr val="tx2">
                <a:lumMod val="2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a:off x="0" y="0"/>
            <a:ext cx="3429000" cy="5715000"/>
          </a:xfrm>
          <a:prstGeom prst="chevron">
            <a:avLst>
              <a:gd name="adj" fmla="val 92222"/>
            </a:avLst>
          </a:prstGeom>
          <a:noFill/>
          <a:ln w="57150">
            <a:solidFill>
              <a:schemeClr val="tx2">
                <a:lumMod val="2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a:off x="0" y="0"/>
            <a:ext cx="2428875" cy="5715000"/>
          </a:xfrm>
          <a:prstGeom prst="chevron">
            <a:avLst>
              <a:gd name="adj" fmla="val 91413"/>
            </a:avLst>
          </a:prstGeom>
          <a:noFill/>
          <a:ln w="57150">
            <a:solidFill>
              <a:schemeClr val="tx2">
                <a:lumMod val="2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Comenzamos con un espacio cuyo protagonista es el agua. El agua y también la interesante flora y fauna que aunque encuentra un hábitat perfecto para vivir y reproducirse. Nos referimos a la Laguna de </a:t>
            </a:r>
            <a:r>
              <a:rPr lang="es-ES" i="1" dirty="0" err="1" smtClean="0">
                <a:effectLst>
                  <a:glow rad="101600">
                    <a:srgbClr val="C00000">
                      <a:alpha val="60000"/>
                    </a:srgbClr>
                  </a:glow>
                  <a:outerShdw blurRad="38100" dist="38100" dir="2700000" algn="tl">
                    <a:srgbClr val="000000">
                      <a:alpha val="43137"/>
                    </a:srgbClr>
                  </a:outerShdw>
                </a:effectLst>
              </a:rPr>
              <a:t>Sariñena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ripple dir="ru"/>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16" presetClass="entr" presetSubtype="2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inHorizontal)">
                                      <p:cBhvr>
                                        <p:cTn id="39" dur="3000"/>
                                        <p:tgtEl>
                                          <p:spTgt spid="5"/>
                                        </p:tgtEl>
                                      </p:cBhvr>
                                    </p:animEffect>
                                  </p:childTnLst>
                                </p:cTn>
                              </p:par>
                              <p:par>
                                <p:cTn id="40" presetID="16" presetClass="entr" presetSubtype="26"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arn(inHorizontal)">
                                      <p:cBhvr>
                                        <p:cTn id="42" dur="3000"/>
                                        <p:tgtEl>
                                          <p:spTgt spid="6"/>
                                        </p:tgtEl>
                                      </p:cBhvr>
                                    </p:animEffect>
                                  </p:childTnLst>
                                </p:cTn>
                              </p:par>
                              <p:par>
                                <p:cTn id="43" presetID="16" presetClass="entr" presetSubtype="26"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arn(inHorizontal)">
                                      <p:cBhvr>
                                        <p:cTn id="45" dur="3000"/>
                                        <p:tgtEl>
                                          <p:spTgt spid="7"/>
                                        </p:tgtEl>
                                      </p:cBhvr>
                                    </p:animEffect>
                                  </p:childTnLst>
                                </p:cTn>
                              </p:par>
                              <p:par>
                                <p:cTn id="46" presetID="16" presetClass="entr" presetSubtype="26"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barn(inHorizontal)">
                                      <p:cBhvr>
                                        <p:cTn id="48" dur="3000"/>
                                        <p:tgtEl>
                                          <p:spTgt spid="8"/>
                                        </p:tgtEl>
                                      </p:cBhvr>
                                    </p:animEffect>
                                  </p:childTnLst>
                                </p:cTn>
                              </p:par>
                              <p:par>
                                <p:cTn id="49" presetID="16" presetClass="entr" presetSubtype="26"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inHorizontal)">
                                      <p:cBhvr>
                                        <p:cTn id="51" dur="3000"/>
                                        <p:tgtEl>
                                          <p:spTgt spid="9"/>
                                        </p:tgtEl>
                                      </p:cBhvr>
                                    </p:animEffect>
                                  </p:childTnLst>
                                </p:cTn>
                              </p:par>
                              <p:par>
                                <p:cTn id="52" presetID="16" presetClass="entr" presetSubtype="26"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inHorizontal)">
                                      <p:cBhvr>
                                        <p:cTn id="54" dur="3000"/>
                                        <p:tgtEl>
                                          <p:spTgt spid="10"/>
                                        </p:tgtEl>
                                      </p:cBhvr>
                                    </p:animEffect>
                                  </p:childTnLst>
                                </p:cTn>
                              </p:par>
                              <p:par>
                                <p:cTn id="55" presetID="16" presetClass="entr" presetSubtype="26"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barn(inHorizontal)">
                                      <p:cBhvr>
                                        <p:cTn id="57" dur="3000"/>
                                        <p:tgtEl>
                                          <p:spTgt spid="11"/>
                                        </p:tgtEl>
                                      </p:cBhvr>
                                    </p:animEffect>
                                  </p:childTnLst>
                                </p:cTn>
                              </p:par>
                              <p:par>
                                <p:cTn id="58" presetID="16" presetClass="entr" presetSubtype="2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arn(inHorizontal)">
                                      <p:cBhvr>
                                        <p:cTn id="60" dur="3000"/>
                                        <p:tgtEl>
                                          <p:spTgt spid="12"/>
                                        </p:tgtEl>
                                      </p:cBhvr>
                                    </p:animEffect>
                                  </p:childTnLst>
                                </p:cTn>
                              </p:par>
                            </p:childTnLst>
                          </p:cTn>
                        </p:par>
                        <p:par>
                          <p:cTn id="61" fill="hold">
                            <p:stCondLst>
                              <p:cond delay="3000"/>
                            </p:stCondLst>
                            <p:childTnLst>
                              <p:par>
                                <p:cTn id="62" presetID="17" presetClass="exit" presetSubtype="8" fill="hold" nodeType="afterEffect">
                                  <p:stCondLst>
                                    <p:cond delay="0"/>
                                  </p:stCondLst>
                                  <p:childTnLst>
                                    <p:anim calcmode="lin" valueType="num">
                                      <p:cBhvr>
                                        <p:cTn id="63" dur="3000"/>
                                        <p:tgtEl>
                                          <p:spTgt spid="5"/>
                                        </p:tgtEl>
                                        <p:attrNameLst>
                                          <p:attrName>ppt_x</p:attrName>
                                        </p:attrNameLst>
                                      </p:cBhvr>
                                      <p:tavLst>
                                        <p:tav tm="0">
                                          <p:val>
                                            <p:strVal val="ppt_x"/>
                                          </p:val>
                                        </p:tav>
                                        <p:tav tm="100000">
                                          <p:val>
                                            <p:strVal val="ppt_x-ppt_w/2"/>
                                          </p:val>
                                        </p:tav>
                                      </p:tavLst>
                                    </p:anim>
                                    <p:anim calcmode="lin" valueType="num">
                                      <p:cBhvr>
                                        <p:cTn id="64" dur="3000"/>
                                        <p:tgtEl>
                                          <p:spTgt spid="5"/>
                                        </p:tgtEl>
                                        <p:attrNameLst>
                                          <p:attrName>ppt_y</p:attrName>
                                        </p:attrNameLst>
                                      </p:cBhvr>
                                      <p:tavLst>
                                        <p:tav tm="0">
                                          <p:val>
                                            <p:strVal val="ppt_y"/>
                                          </p:val>
                                        </p:tav>
                                        <p:tav tm="100000">
                                          <p:val>
                                            <p:strVal val="ppt_y"/>
                                          </p:val>
                                        </p:tav>
                                      </p:tavLst>
                                    </p:anim>
                                    <p:anim calcmode="lin" valueType="num">
                                      <p:cBhvr>
                                        <p:cTn id="65" dur="3000"/>
                                        <p:tgtEl>
                                          <p:spTgt spid="5"/>
                                        </p:tgtEl>
                                        <p:attrNameLst>
                                          <p:attrName>ppt_w</p:attrName>
                                        </p:attrNameLst>
                                      </p:cBhvr>
                                      <p:tavLst>
                                        <p:tav tm="0">
                                          <p:val>
                                            <p:strVal val="ppt_w"/>
                                          </p:val>
                                        </p:tav>
                                        <p:tav tm="100000">
                                          <p:val>
                                            <p:fltVal val="0"/>
                                          </p:val>
                                        </p:tav>
                                      </p:tavLst>
                                    </p:anim>
                                    <p:anim calcmode="lin" valueType="num">
                                      <p:cBhvr>
                                        <p:cTn id="66" dur="3000"/>
                                        <p:tgtEl>
                                          <p:spTgt spid="5"/>
                                        </p:tgtEl>
                                        <p:attrNameLst>
                                          <p:attrName>ppt_h</p:attrName>
                                        </p:attrNameLst>
                                      </p:cBhvr>
                                      <p:tavLst>
                                        <p:tav tm="0">
                                          <p:val>
                                            <p:strVal val="ppt_h"/>
                                          </p:val>
                                        </p:tav>
                                        <p:tav tm="100000">
                                          <p:val>
                                            <p:strVal val="ppt_h"/>
                                          </p:val>
                                        </p:tav>
                                      </p:tavLst>
                                    </p:anim>
                                    <p:set>
                                      <p:cBhvr>
                                        <p:cTn id="67" dur="1" fill="hold">
                                          <p:stCondLst>
                                            <p:cond delay="2999"/>
                                          </p:stCondLst>
                                        </p:cTn>
                                        <p:tgtEl>
                                          <p:spTgt spid="5"/>
                                        </p:tgtEl>
                                        <p:attrNameLst>
                                          <p:attrName>style.visibility</p:attrName>
                                        </p:attrNameLst>
                                      </p:cBhvr>
                                      <p:to>
                                        <p:strVal val="hidden"/>
                                      </p:to>
                                    </p:set>
                                  </p:childTnLst>
                                </p:cTn>
                              </p:par>
                              <p:par>
                                <p:cTn id="68" presetID="17" presetClass="exit" presetSubtype="8" fill="hold" nodeType="withEffect">
                                  <p:stCondLst>
                                    <p:cond delay="0"/>
                                  </p:stCondLst>
                                  <p:childTnLst>
                                    <p:anim calcmode="lin" valueType="num">
                                      <p:cBhvr>
                                        <p:cTn id="69" dur="3000"/>
                                        <p:tgtEl>
                                          <p:spTgt spid="6"/>
                                        </p:tgtEl>
                                        <p:attrNameLst>
                                          <p:attrName>ppt_x</p:attrName>
                                        </p:attrNameLst>
                                      </p:cBhvr>
                                      <p:tavLst>
                                        <p:tav tm="0">
                                          <p:val>
                                            <p:strVal val="ppt_x"/>
                                          </p:val>
                                        </p:tav>
                                        <p:tav tm="100000">
                                          <p:val>
                                            <p:strVal val="ppt_x-ppt_w/2"/>
                                          </p:val>
                                        </p:tav>
                                      </p:tavLst>
                                    </p:anim>
                                    <p:anim calcmode="lin" valueType="num">
                                      <p:cBhvr>
                                        <p:cTn id="70" dur="3000"/>
                                        <p:tgtEl>
                                          <p:spTgt spid="6"/>
                                        </p:tgtEl>
                                        <p:attrNameLst>
                                          <p:attrName>ppt_y</p:attrName>
                                        </p:attrNameLst>
                                      </p:cBhvr>
                                      <p:tavLst>
                                        <p:tav tm="0">
                                          <p:val>
                                            <p:strVal val="ppt_y"/>
                                          </p:val>
                                        </p:tav>
                                        <p:tav tm="100000">
                                          <p:val>
                                            <p:strVal val="ppt_y"/>
                                          </p:val>
                                        </p:tav>
                                      </p:tavLst>
                                    </p:anim>
                                    <p:anim calcmode="lin" valueType="num">
                                      <p:cBhvr>
                                        <p:cTn id="71" dur="3000"/>
                                        <p:tgtEl>
                                          <p:spTgt spid="6"/>
                                        </p:tgtEl>
                                        <p:attrNameLst>
                                          <p:attrName>ppt_w</p:attrName>
                                        </p:attrNameLst>
                                      </p:cBhvr>
                                      <p:tavLst>
                                        <p:tav tm="0">
                                          <p:val>
                                            <p:strVal val="ppt_w"/>
                                          </p:val>
                                        </p:tav>
                                        <p:tav tm="100000">
                                          <p:val>
                                            <p:fltVal val="0"/>
                                          </p:val>
                                        </p:tav>
                                      </p:tavLst>
                                    </p:anim>
                                    <p:anim calcmode="lin" valueType="num">
                                      <p:cBhvr>
                                        <p:cTn id="72" dur="3000"/>
                                        <p:tgtEl>
                                          <p:spTgt spid="6"/>
                                        </p:tgtEl>
                                        <p:attrNameLst>
                                          <p:attrName>ppt_h</p:attrName>
                                        </p:attrNameLst>
                                      </p:cBhvr>
                                      <p:tavLst>
                                        <p:tav tm="0">
                                          <p:val>
                                            <p:strVal val="ppt_h"/>
                                          </p:val>
                                        </p:tav>
                                        <p:tav tm="100000">
                                          <p:val>
                                            <p:strVal val="ppt_h"/>
                                          </p:val>
                                        </p:tav>
                                      </p:tavLst>
                                    </p:anim>
                                    <p:set>
                                      <p:cBhvr>
                                        <p:cTn id="73" dur="1" fill="hold">
                                          <p:stCondLst>
                                            <p:cond delay="2999"/>
                                          </p:stCondLst>
                                        </p:cTn>
                                        <p:tgtEl>
                                          <p:spTgt spid="6"/>
                                        </p:tgtEl>
                                        <p:attrNameLst>
                                          <p:attrName>style.visibility</p:attrName>
                                        </p:attrNameLst>
                                      </p:cBhvr>
                                      <p:to>
                                        <p:strVal val="hidden"/>
                                      </p:to>
                                    </p:set>
                                  </p:childTnLst>
                                </p:cTn>
                              </p:par>
                              <p:par>
                                <p:cTn id="74" presetID="17" presetClass="exit" presetSubtype="8" fill="hold" nodeType="withEffect">
                                  <p:stCondLst>
                                    <p:cond delay="0"/>
                                  </p:stCondLst>
                                  <p:childTnLst>
                                    <p:anim calcmode="lin" valueType="num">
                                      <p:cBhvr>
                                        <p:cTn id="75" dur="3000"/>
                                        <p:tgtEl>
                                          <p:spTgt spid="7"/>
                                        </p:tgtEl>
                                        <p:attrNameLst>
                                          <p:attrName>ppt_x</p:attrName>
                                        </p:attrNameLst>
                                      </p:cBhvr>
                                      <p:tavLst>
                                        <p:tav tm="0">
                                          <p:val>
                                            <p:strVal val="ppt_x"/>
                                          </p:val>
                                        </p:tav>
                                        <p:tav tm="100000">
                                          <p:val>
                                            <p:strVal val="ppt_x-ppt_w/2"/>
                                          </p:val>
                                        </p:tav>
                                      </p:tavLst>
                                    </p:anim>
                                    <p:anim calcmode="lin" valueType="num">
                                      <p:cBhvr>
                                        <p:cTn id="76" dur="3000"/>
                                        <p:tgtEl>
                                          <p:spTgt spid="7"/>
                                        </p:tgtEl>
                                        <p:attrNameLst>
                                          <p:attrName>ppt_y</p:attrName>
                                        </p:attrNameLst>
                                      </p:cBhvr>
                                      <p:tavLst>
                                        <p:tav tm="0">
                                          <p:val>
                                            <p:strVal val="ppt_y"/>
                                          </p:val>
                                        </p:tav>
                                        <p:tav tm="100000">
                                          <p:val>
                                            <p:strVal val="ppt_y"/>
                                          </p:val>
                                        </p:tav>
                                      </p:tavLst>
                                    </p:anim>
                                    <p:anim calcmode="lin" valueType="num">
                                      <p:cBhvr>
                                        <p:cTn id="77" dur="3000"/>
                                        <p:tgtEl>
                                          <p:spTgt spid="7"/>
                                        </p:tgtEl>
                                        <p:attrNameLst>
                                          <p:attrName>ppt_w</p:attrName>
                                        </p:attrNameLst>
                                      </p:cBhvr>
                                      <p:tavLst>
                                        <p:tav tm="0">
                                          <p:val>
                                            <p:strVal val="ppt_w"/>
                                          </p:val>
                                        </p:tav>
                                        <p:tav tm="100000">
                                          <p:val>
                                            <p:fltVal val="0"/>
                                          </p:val>
                                        </p:tav>
                                      </p:tavLst>
                                    </p:anim>
                                    <p:anim calcmode="lin" valueType="num">
                                      <p:cBhvr>
                                        <p:cTn id="78" dur="3000"/>
                                        <p:tgtEl>
                                          <p:spTgt spid="7"/>
                                        </p:tgtEl>
                                        <p:attrNameLst>
                                          <p:attrName>ppt_h</p:attrName>
                                        </p:attrNameLst>
                                      </p:cBhvr>
                                      <p:tavLst>
                                        <p:tav tm="0">
                                          <p:val>
                                            <p:strVal val="ppt_h"/>
                                          </p:val>
                                        </p:tav>
                                        <p:tav tm="100000">
                                          <p:val>
                                            <p:strVal val="ppt_h"/>
                                          </p:val>
                                        </p:tav>
                                      </p:tavLst>
                                    </p:anim>
                                    <p:set>
                                      <p:cBhvr>
                                        <p:cTn id="79" dur="1" fill="hold">
                                          <p:stCondLst>
                                            <p:cond delay="2999"/>
                                          </p:stCondLst>
                                        </p:cTn>
                                        <p:tgtEl>
                                          <p:spTgt spid="7"/>
                                        </p:tgtEl>
                                        <p:attrNameLst>
                                          <p:attrName>style.visibility</p:attrName>
                                        </p:attrNameLst>
                                      </p:cBhvr>
                                      <p:to>
                                        <p:strVal val="hidden"/>
                                      </p:to>
                                    </p:set>
                                  </p:childTnLst>
                                </p:cTn>
                              </p:par>
                              <p:par>
                                <p:cTn id="80" presetID="17" presetClass="exit" presetSubtype="8" fill="hold" nodeType="withEffect">
                                  <p:stCondLst>
                                    <p:cond delay="0"/>
                                  </p:stCondLst>
                                  <p:childTnLst>
                                    <p:anim calcmode="lin" valueType="num">
                                      <p:cBhvr>
                                        <p:cTn id="81" dur="3000"/>
                                        <p:tgtEl>
                                          <p:spTgt spid="8"/>
                                        </p:tgtEl>
                                        <p:attrNameLst>
                                          <p:attrName>ppt_x</p:attrName>
                                        </p:attrNameLst>
                                      </p:cBhvr>
                                      <p:tavLst>
                                        <p:tav tm="0">
                                          <p:val>
                                            <p:strVal val="ppt_x"/>
                                          </p:val>
                                        </p:tav>
                                        <p:tav tm="100000">
                                          <p:val>
                                            <p:strVal val="ppt_x-ppt_w/2"/>
                                          </p:val>
                                        </p:tav>
                                      </p:tavLst>
                                    </p:anim>
                                    <p:anim calcmode="lin" valueType="num">
                                      <p:cBhvr>
                                        <p:cTn id="82" dur="3000"/>
                                        <p:tgtEl>
                                          <p:spTgt spid="8"/>
                                        </p:tgtEl>
                                        <p:attrNameLst>
                                          <p:attrName>ppt_y</p:attrName>
                                        </p:attrNameLst>
                                      </p:cBhvr>
                                      <p:tavLst>
                                        <p:tav tm="0">
                                          <p:val>
                                            <p:strVal val="ppt_y"/>
                                          </p:val>
                                        </p:tav>
                                        <p:tav tm="100000">
                                          <p:val>
                                            <p:strVal val="ppt_y"/>
                                          </p:val>
                                        </p:tav>
                                      </p:tavLst>
                                    </p:anim>
                                    <p:anim calcmode="lin" valueType="num">
                                      <p:cBhvr>
                                        <p:cTn id="83" dur="3000"/>
                                        <p:tgtEl>
                                          <p:spTgt spid="8"/>
                                        </p:tgtEl>
                                        <p:attrNameLst>
                                          <p:attrName>ppt_w</p:attrName>
                                        </p:attrNameLst>
                                      </p:cBhvr>
                                      <p:tavLst>
                                        <p:tav tm="0">
                                          <p:val>
                                            <p:strVal val="ppt_w"/>
                                          </p:val>
                                        </p:tav>
                                        <p:tav tm="100000">
                                          <p:val>
                                            <p:fltVal val="0"/>
                                          </p:val>
                                        </p:tav>
                                      </p:tavLst>
                                    </p:anim>
                                    <p:anim calcmode="lin" valueType="num">
                                      <p:cBhvr>
                                        <p:cTn id="84" dur="3000"/>
                                        <p:tgtEl>
                                          <p:spTgt spid="8"/>
                                        </p:tgtEl>
                                        <p:attrNameLst>
                                          <p:attrName>ppt_h</p:attrName>
                                        </p:attrNameLst>
                                      </p:cBhvr>
                                      <p:tavLst>
                                        <p:tav tm="0">
                                          <p:val>
                                            <p:strVal val="ppt_h"/>
                                          </p:val>
                                        </p:tav>
                                        <p:tav tm="100000">
                                          <p:val>
                                            <p:strVal val="ppt_h"/>
                                          </p:val>
                                        </p:tav>
                                      </p:tavLst>
                                    </p:anim>
                                    <p:set>
                                      <p:cBhvr>
                                        <p:cTn id="85" dur="1" fill="hold">
                                          <p:stCondLst>
                                            <p:cond delay="2999"/>
                                          </p:stCondLst>
                                        </p:cTn>
                                        <p:tgtEl>
                                          <p:spTgt spid="8"/>
                                        </p:tgtEl>
                                        <p:attrNameLst>
                                          <p:attrName>style.visibility</p:attrName>
                                        </p:attrNameLst>
                                      </p:cBhvr>
                                      <p:to>
                                        <p:strVal val="hidden"/>
                                      </p:to>
                                    </p:set>
                                  </p:childTnLst>
                                </p:cTn>
                              </p:par>
                              <p:par>
                                <p:cTn id="86" presetID="17" presetClass="exit" presetSubtype="8" fill="hold" nodeType="withEffect">
                                  <p:stCondLst>
                                    <p:cond delay="0"/>
                                  </p:stCondLst>
                                  <p:childTnLst>
                                    <p:anim calcmode="lin" valueType="num">
                                      <p:cBhvr>
                                        <p:cTn id="87" dur="3000"/>
                                        <p:tgtEl>
                                          <p:spTgt spid="9"/>
                                        </p:tgtEl>
                                        <p:attrNameLst>
                                          <p:attrName>ppt_x</p:attrName>
                                        </p:attrNameLst>
                                      </p:cBhvr>
                                      <p:tavLst>
                                        <p:tav tm="0">
                                          <p:val>
                                            <p:strVal val="ppt_x"/>
                                          </p:val>
                                        </p:tav>
                                        <p:tav tm="100000">
                                          <p:val>
                                            <p:strVal val="ppt_x-ppt_w/2"/>
                                          </p:val>
                                        </p:tav>
                                      </p:tavLst>
                                    </p:anim>
                                    <p:anim calcmode="lin" valueType="num">
                                      <p:cBhvr>
                                        <p:cTn id="88" dur="3000"/>
                                        <p:tgtEl>
                                          <p:spTgt spid="9"/>
                                        </p:tgtEl>
                                        <p:attrNameLst>
                                          <p:attrName>ppt_y</p:attrName>
                                        </p:attrNameLst>
                                      </p:cBhvr>
                                      <p:tavLst>
                                        <p:tav tm="0">
                                          <p:val>
                                            <p:strVal val="ppt_y"/>
                                          </p:val>
                                        </p:tav>
                                        <p:tav tm="100000">
                                          <p:val>
                                            <p:strVal val="ppt_y"/>
                                          </p:val>
                                        </p:tav>
                                      </p:tavLst>
                                    </p:anim>
                                    <p:anim calcmode="lin" valueType="num">
                                      <p:cBhvr>
                                        <p:cTn id="89" dur="3000"/>
                                        <p:tgtEl>
                                          <p:spTgt spid="9"/>
                                        </p:tgtEl>
                                        <p:attrNameLst>
                                          <p:attrName>ppt_w</p:attrName>
                                        </p:attrNameLst>
                                      </p:cBhvr>
                                      <p:tavLst>
                                        <p:tav tm="0">
                                          <p:val>
                                            <p:strVal val="ppt_w"/>
                                          </p:val>
                                        </p:tav>
                                        <p:tav tm="100000">
                                          <p:val>
                                            <p:fltVal val="0"/>
                                          </p:val>
                                        </p:tav>
                                      </p:tavLst>
                                    </p:anim>
                                    <p:anim calcmode="lin" valueType="num">
                                      <p:cBhvr>
                                        <p:cTn id="90" dur="3000"/>
                                        <p:tgtEl>
                                          <p:spTgt spid="9"/>
                                        </p:tgtEl>
                                        <p:attrNameLst>
                                          <p:attrName>ppt_h</p:attrName>
                                        </p:attrNameLst>
                                      </p:cBhvr>
                                      <p:tavLst>
                                        <p:tav tm="0">
                                          <p:val>
                                            <p:strVal val="ppt_h"/>
                                          </p:val>
                                        </p:tav>
                                        <p:tav tm="100000">
                                          <p:val>
                                            <p:strVal val="ppt_h"/>
                                          </p:val>
                                        </p:tav>
                                      </p:tavLst>
                                    </p:anim>
                                    <p:set>
                                      <p:cBhvr>
                                        <p:cTn id="91" dur="1" fill="hold">
                                          <p:stCondLst>
                                            <p:cond delay="2999"/>
                                          </p:stCondLst>
                                        </p:cTn>
                                        <p:tgtEl>
                                          <p:spTgt spid="9"/>
                                        </p:tgtEl>
                                        <p:attrNameLst>
                                          <p:attrName>style.visibility</p:attrName>
                                        </p:attrNameLst>
                                      </p:cBhvr>
                                      <p:to>
                                        <p:strVal val="hidden"/>
                                      </p:to>
                                    </p:set>
                                  </p:childTnLst>
                                </p:cTn>
                              </p:par>
                              <p:par>
                                <p:cTn id="92" presetID="17" presetClass="exit" presetSubtype="8" fill="hold" nodeType="withEffect">
                                  <p:stCondLst>
                                    <p:cond delay="0"/>
                                  </p:stCondLst>
                                  <p:childTnLst>
                                    <p:anim calcmode="lin" valueType="num">
                                      <p:cBhvr>
                                        <p:cTn id="93" dur="3000"/>
                                        <p:tgtEl>
                                          <p:spTgt spid="10"/>
                                        </p:tgtEl>
                                        <p:attrNameLst>
                                          <p:attrName>ppt_x</p:attrName>
                                        </p:attrNameLst>
                                      </p:cBhvr>
                                      <p:tavLst>
                                        <p:tav tm="0">
                                          <p:val>
                                            <p:strVal val="ppt_x"/>
                                          </p:val>
                                        </p:tav>
                                        <p:tav tm="100000">
                                          <p:val>
                                            <p:strVal val="ppt_x-ppt_w/2"/>
                                          </p:val>
                                        </p:tav>
                                      </p:tavLst>
                                    </p:anim>
                                    <p:anim calcmode="lin" valueType="num">
                                      <p:cBhvr>
                                        <p:cTn id="94" dur="3000"/>
                                        <p:tgtEl>
                                          <p:spTgt spid="10"/>
                                        </p:tgtEl>
                                        <p:attrNameLst>
                                          <p:attrName>ppt_y</p:attrName>
                                        </p:attrNameLst>
                                      </p:cBhvr>
                                      <p:tavLst>
                                        <p:tav tm="0">
                                          <p:val>
                                            <p:strVal val="ppt_y"/>
                                          </p:val>
                                        </p:tav>
                                        <p:tav tm="100000">
                                          <p:val>
                                            <p:strVal val="ppt_y"/>
                                          </p:val>
                                        </p:tav>
                                      </p:tavLst>
                                    </p:anim>
                                    <p:anim calcmode="lin" valueType="num">
                                      <p:cBhvr>
                                        <p:cTn id="95" dur="3000"/>
                                        <p:tgtEl>
                                          <p:spTgt spid="10"/>
                                        </p:tgtEl>
                                        <p:attrNameLst>
                                          <p:attrName>ppt_w</p:attrName>
                                        </p:attrNameLst>
                                      </p:cBhvr>
                                      <p:tavLst>
                                        <p:tav tm="0">
                                          <p:val>
                                            <p:strVal val="ppt_w"/>
                                          </p:val>
                                        </p:tav>
                                        <p:tav tm="100000">
                                          <p:val>
                                            <p:fltVal val="0"/>
                                          </p:val>
                                        </p:tav>
                                      </p:tavLst>
                                    </p:anim>
                                    <p:anim calcmode="lin" valueType="num">
                                      <p:cBhvr>
                                        <p:cTn id="96" dur="3000"/>
                                        <p:tgtEl>
                                          <p:spTgt spid="10"/>
                                        </p:tgtEl>
                                        <p:attrNameLst>
                                          <p:attrName>ppt_h</p:attrName>
                                        </p:attrNameLst>
                                      </p:cBhvr>
                                      <p:tavLst>
                                        <p:tav tm="0">
                                          <p:val>
                                            <p:strVal val="ppt_h"/>
                                          </p:val>
                                        </p:tav>
                                        <p:tav tm="100000">
                                          <p:val>
                                            <p:strVal val="ppt_h"/>
                                          </p:val>
                                        </p:tav>
                                      </p:tavLst>
                                    </p:anim>
                                    <p:set>
                                      <p:cBhvr>
                                        <p:cTn id="97" dur="1" fill="hold">
                                          <p:stCondLst>
                                            <p:cond delay="2999"/>
                                          </p:stCondLst>
                                        </p:cTn>
                                        <p:tgtEl>
                                          <p:spTgt spid="10"/>
                                        </p:tgtEl>
                                        <p:attrNameLst>
                                          <p:attrName>style.visibility</p:attrName>
                                        </p:attrNameLst>
                                      </p:cBhvr>
                                      <p:to>
                                        <p:strVal val="hidden"/>
                                      </p:to>
                                    </p:set>
                                  </p:childTnLst>
                                </p:cTn>
                              </p:par>
                              <p:par>
                                <p:cTn id="98" presetID="17" presetClass="exit" presetSubtype="8" fill="hold" nodeType="withEffect">
                                  <p:stCondLst>
                                    <p:cond delay="0"/>
                                  </p:stCondLst>
                                  <p:childTnLst>
                                    <p:anim calcmode="lin" valueType="num">
                                      <p:cBhvr>
                                        <p:cTn id="99" dur="3000"/>
                                        <p:tgtEl>
                                          <p:spTgt spid="11"/>
                                        </p:tgtEl>
                                        <p:attrNameLst>
                                          <p:attrName>ppt_x</p:attrName>
                                        </p:attrNameLst>
                                      </p:cBhvr>
                                      <p:tavLst>
                                        <p:tav tm="0">
                                          <p:val>
                                            <p:strVal val="ppt_x"/>
                                          </p:val>
                                        </p:tav>
                                        <p:tav tm="100000">
                                          <p:val>
                                            <p:strVal val="ppt_x-ppt_w/2"/>
                                          </p:val>
                                        </p:tav>
                                      </p:tavLst>
                                    </p:anim>
                                    <p:anim calcmode="lin" valueType="num">
                                      <p:cBhvr>
                                        <p:cTn id="100" dur="3000"/>
                                        <p:tgtEl>
                                          <p:spTgt spid="11"/>
                                        </p:tgtEl>
                                        <p:attrNameLst>
                                          <p:attrName>ppt_y</p:attrName>
                                        </p:attrNameLst>
                                      </p:cBhvr>
                                      <p:tavLst>
                                        <p:tav tm="0">
                                          <p:val>
                                            <p:strVal val="ppt_y"/>
                                          </p:val>
                                        </p:tav>
                                        <p:tav tm="100000">
                                          <p:val>
                                            <p:strVal val="ppt_y"/>
                                          </p:val>
                                        </p:tav>
                                      </p:tavLst>
                                    </p:anim>
                                    <p:anim calcmode="lin" valueType="num">
                                      <p:cBhvr>
                                        <p:cTn id="101" dur="3000"/>
                                        <p:tgtEl>
                                          <p:spTgt spid="11"/>
                                        </p:tgtEl>
                                        <p:attrNameLst>
                                          <p:attrName>ppt_w</p:attrName>
                                        </p:attrNameLst>
                                      </p:cBhvr>
                                      <p:tavLst>
                                        <p:tav tm="0">
                                          <p:val>
                                            <p:strVal val="ppt_w"/>
                                          </p:val>
                                        </p:tav>
                                        <p:tav tm="100000">
                                          <p:val>
                                            <p:fltVal val="0"/>
                                          </p:val>
                                        </p:tav>
                                      </p:tavLst>
                                    </p:anim>
                                    <p:anim calcmode="lin" valueType="num">
                                      <p:cBhvr>
                                        <p:cTn id="102" dur="3000"/>
                                        <p:tgtEl>
                                          <p:spTgt spid="11"/>
                                        </p:tgtEl>
                                        <p:attrNameLst>
                                          <p:attrName>ppt_h</p:attrName>
                                        </p:attrNameLst>
                                      </p:cBhvr>
                                      <p:tavLst>
                                        <p:tav tm="0">
                                          <p:val>
                                            <p:strVal val="ppt_h"/>
                                          </p:val>
                                        </p:tav>
                                        <p:tav tm="100000">
                                          <p:val>
                                            <p:strVal val="ppt_h"/>
                                          </p:val>
                                        </p:tav>
                                      </p:tavLst>
                                    </p:anim>
                                    <p:set>
                                      <p:cBhvr>
                                        <p:cTn id="103" dur="1" fill="hold">
                                          <p:stCondLst>
                                            <p:cond delay="2999"/>
                                          </p:stCondLst>
                                        </p:cTn>
                                        <p:tgtEl>
                                          <p:spTgt spid="11"/>
                                        </p:tgtEl>
                                        <p:attrNameLst>
                                          <p:attrName>style.visibility</p:attrName>
                                        </p:attrNameLst>
                                      </p:cBhvr>
                                      <p:to>
                                        <p:strVal val="hidden"/>
                                      </p:to>
                                    </p:set>
                                  </p:childTnLst>
                                </p:cTn>
                              </p:par>
                              <p:par>
                                <p:cTn id="104" presetID="17" presetClass="exit" presetSubtype="8" fill="hold" nodeType="withEffect">
                                  <p:stCondLst>
                                    <p:cond delay="0"/>
                                  </p:stCondLst>
                                  <p:childTnLst>
                                    <p:anim calcmode="lin" valueType="num">
                                      <p:cBhvr>
                                        <p:cTn id="105" dur="3000"/>
                                        <p:tgtEl>
                                          <p:spTgt spid="12"/>
                                        </p:tgtEl>
                                        <p:attrNameLst>
                                          <p:attrName>ppt_x</p:attrName>
                                        </p:attrNameLst>
                                      </p:cBhvr>
                                      <p:tavLst>
                                        <p:tav tm="0">
                                          <p:val>
                                            <p:strVal val="ppt_x"/>
                                          </p:val>
                                        </p:tav>
                                        <p:tav tm="100000">
                                          <p:val>
                                            <p:strVal val="ppt_x-ppt_w/2"/>
                                          </p:val>
                                        </p:tav>
                                      </p:tavLst>
                                    </p:anim>
                                    <p:anim calcmode="lin" valueType="num">
                                      <p:cBhvr>
                                        <p:cTn id="106" dur="3000"/>
                                        <p:tgtEl>
                                          <p:spTgt spid="12"/>
                                        </p:tgtEl>
                                        <p:attrNameLst>
                                          <p:attrName>ppt_y</p:attrName>
                                        </p:attrNameLst>
                                      </p:cBhvr>
                                      <p:tavLst>
                                        <p:tav tm="0">
                                          <p:val>
                                            <p:strVal val="ppt_y"/>
                                          </p:val>
                                        </p:tav>
                                        <p:tav tm="100000">
                                          <p:val>
                                            <p:strVal val="ppt_y"/>
                                          </p:val>
                                        </p:tav>
                                      </p:tavLst>
                                    </p:anim>
                                    <p:anim calcmode="lin" valueType="num">
                                      <p:cBhvr>
                                        <p:cTn id="107" dur="3000"/>
                                        <p:tgtEl>
                                          <p:spTgt spid="12"/>
                                        </p:tgtEl>
                                        <p:attrNameLst>
                                          <p:attrName>ppt_w</p:attrName>
                                        </p:attrNameLst>
                                      </p:cBhvr>
                                      <p:tavLst>
                                        <p:tav tm="0">
                                          <p:val>
                                            <p:strVal val="ppt_w"/>
                                          </p:val>
                                        </p:tav>
                                        <p:tav tm="100000">
                                          <p:val>
                                            <p:fltVal val="0"/>
                                          </p:val>
                                        </p:tav>
                                      </p:tavLst>
                                    </p:anim>
                                    <p:anim calcmode="lin" valueType="num">
                                      <p:cBhvr>
                                        <p:cTn id="108" dur="3000"/>
                                        <p:tgtEl>
                                          <p:spTgt spid="12"/>
                                        </p:tgtEl>
                                        <p:attrNameLst>
                                          <p:attrName>ppt_h</p:attrName>
                                        </p:attrNameLst>
                                      </p:cBhvr>
                                      <p:tavLst>
                                        <p:tav tm="0">
                                          <p:val>
                                            <p:strVal val="ppt_h"/>
                                          </p:val>
                                        </p:tav>
                                        <p:tav tm="100000">
                                          <p:val>
                                            <p:strVal val="ppt_h"/>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ntr" presetSubtype="2"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additive="base">
                                        <p:cTn id="112" dur="3000" fill="hold"/>
                                        <p:tgtEl>
                                          <p:spTgt spid="4"/>
                                        </p:tgtEl>
                                        <p:attrNameLst>
                                          <p:attrName>ppt_x</p:attrName>
                                        </p:attrNameLst>
                                      </p:cBhvr>
                                      <p:tavLst>
                                        <p:tav tm="0">
                                          <p:val>
                                            <p:strVal val="1+#ppt_w/2"/>
                                          </p:val>
                                        </p:tav>
                                        <p:tav tm="100000">
                                          <p:val>
                                            <p:strVal val="#ppt_x"/>
                                          </p:val>
                                        </p:tav>
                                      </p:tavLst>
                                    </p:anim>
                                    <p:anim calcmode="lin" valueType="num">
                                      <p:cBhvr additive="base">
                                        <p:cTn id="113" dur="3000" fill="hold"/>
                                        <p:tgtEl>
                                          <p:spTgt spid="4"/>
                                        </p:tgtEl>
                                        <p:attrNameLst>
                                          <p:attrName>ppt_y</p:attrName>
                                        </p:attrNameLst>
                                      </p:cBhvr>
                                      <p:tavLst>
                                        <p:tav tm="0">
                                          <p:val>
                                            <p:strVal val="#ppt_y"/>
                                          </p:val>
                                        </p:tav>
                                        <p:tav tm="100000">
                                          <p:val>
                                            <p:strVal val="#ppt_y"/>
                                          </p:val>
                                        </p:tav>
                                      </p:tavLst>
                                    </p:anim>
                                  </p:childTnLst>
                                </p:cTn>
                              </p:par>
                            </p:childTnLst>
                          </p:cTn>
                        </p:par>
                        <p:par>
                          <p:cTn id="114" fill="hold">
                            <p:stCondLst>
                              <p:cond delay="6000"/>
                            </p:stCondLst>
                            <p:childTnLst>
                              <p:par>
                                <p:cTn id="115" presetID="40" presetClass="entr" presetSubtype="0" fill="hold" grpId="0" nodeType="afterEffect">
                                  <p:stCondLst>
                                    <p:cond delay="0"/>
                                  </p:stCondLst>
                                  <p:iterate type="lt">
                                    <p:tmPct val="10000"/>
                                  </p:iterate>
                                  <p:childTnLst>
                                    <p:set>
                                      <p:cBhvr>
                                        <p:cTn id="116" dur="1" fill="hold">
                                          <p:stCondLst>
                                            <p:cond delay="0"/>
                                          </p:stCondLst>
                                        </p:cTn>
                                        <p:tgtEl>
                                          <p:spTgt spid="13"/>
                                        </p:tgtEl>
                                        <p:attrNameLst>
                                          <p:attrName>style.visibility</p:attrName>
                                        </p:attrNameLst>
                                      </p:cBhvr>
                                      <p:to>
                                        <p:strVal val="visible"/>
                                      </p:to>
                                    </p:set>
                                    <p:animEffect transition="in" filter="fade">
                                      <p:cBhvr>
                                        <p:cTn id="117" dur="1000"/>
                                        <p:tgtEl>
                                          <p:spTgt spid="13"/>
                                        </p:tgtEl>
                                      </p:cBhvr>
                                    </p:animEffect>
                                    <p:anim calcmode="lin" valueType="num">
                                      <p:cBhvr>
                                        <p:cTn id="118" dur="1000" fill="hold"/>
                                        <p:tgtEl>
                                          <p:spTgt spid="13"/>
                                        </p:tgtEl>
                                        <p:attrNameLst>
                                          <p:attrName>ppt_x</p:attrName>
                                        </p:attrNameLst>
                                      </p:cBhvr>
                                      <p:tavLst>
                                        <p:tav tm="0">
                                          <p:val>
                                            <p:strVal val="#ppt_x-.1"/>
                                          </p:val>
                                        </p:tav>
                                        <p:tav tm="100000">
                                          <p:val>
                                            <p:strVal val="#ppt_x"/>
                                          </p:val>
                                        </p:tav>
                                      </p:tavLst>
                                    </p:anim>
                                    <p:anim calcmode="lin" valueType="num">
                                      <p:cBhvr>
                                        <p:cTn id="119"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here-they-are-going.jpg"/>
          <p:cNvPicPr>
            <a:picLocks noChangeAspect="1"/>
          </p:cNvPicPr>
          <p:nvPr/>
        </p:nvPicPr>
        <p:blipFill>
          <a:blip r:embed="rId2" cstate="print"/>
          <a:stretch>
            <a:fillRect/>
          </a:stretch>
        </p:blipFill>
        <p:spPr bwMode="auto">
          <a:xfrm>
            <a:off x="11113" y="0"/>
            <a:ext cx="913288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heurón"/>
          <p:cNvSpPr/>
          <p:nvPr/>
        </p:nvSpPr>
        <p:spPr>
          <a:xfrm>
            <a:off x="0" y="0"/>
            <a:ext cx="4572000" cy="5715000"/>
          </a:xfrm>
          <a:prstGeom prst="chevron">
            <a:avLst>
              <a:gd name="adj" fmla="val 93810"/>
            </a:avLst>
          </a:prstGeom>
          <a:noFill/>
          <a:ln w="57150">
            <a:solidFill>
              <a:schemeClr val="accent2">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flipH="1">
            <a:off x="4572000" y="0"/>
            <a:ext cx="4572000" cy="5715000"/>
          </a:xfrm>
          <a:prstGeom prst="chevron">
            <a:avLst>
              <a:gd name="adj" fmla="val 92867"/>
            </a:avLst>
          </a:prstGeom>
          <a:noFill/>
          <a:ln w="57150">
            <a:solidFill>
              <a:schemeClr val="accent2">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a:off x="0" y="0"/>
            <a:ext cx="4000500" cy="5715000"/>
          </a:xfrm>
          <a:prstGeom prst="chevron">
            <a:avLst>
              <a:gd name="adj" fmla="val 93810"/>
            </a:avLst>
          </a:prstGeom>
          <a:noFill/>
          <a:ln w="57150">
            <a:solidFill>
              <a:schemeClr val="accent2">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a:off x="0" y="0"/>
            <a:ext cx="3429000" cy="5715000"/>
          </a:xfrm>
          <a:prstGeom prst="chevron">
            <a:avLst>
              <a:gd name="adj" fmla="val 93810"/>
            </a:avLst>
          </a:prstGeom>
          <a:noFill/>
          <a:ln w="57150">
            <a:solidFill>
              <a:schemeClr val="accent2">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a:off x="0" y="0"/>
            <a:ext cx="2928938" cy="5715000"/>
          </a:xfrm>
          <a:prstGeom prst="chevron">
            <a:avLst>
              <a:gd name="adj" fmla="val 93810"/>
            </a:avLst>
          </a:prstGeom>
          <a:noFill/>
          <a:ln w="57150">
            <a:solidFill>
              <a:schemeClr val="accent2">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a:off x="0" y="0"/>
            <a:ext cx="2571750" cy="5715000"/>
          </a:xfrm>
          <a:prstGeom prst="chevron">
            <a:avLst>
              <a:gd name="adj" fmla="val 93810"/>
            </a:avLst>
          </a:prstGeom>
          <a:noFill/>
          <a:ln w="57150">
            <a:solidFill>
              <a:schemeClr val="accent2">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a:off x="0" y="0"/>
            <a:ext cx="2071688" cy="5715000"/>
          </a:xfrm>
          <a:prstGeom prst="chevron">
            <a:avLst>
              <a:gd name="adj" fmla="val 93810"/>
            </a:avLst>
          </a:prstGeom>
          <a:noFill/>
          <a:ln w="57150">
            <a:solidFill>
              <a:schemeClr val="accent2">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a:off x="0" y="0"/>
            <a:ext cx="1714500" cy="5715000"/>
          </a:xfrm>
          <a:prstGeom prst="chevron">
            <a:avLst>
              <a:gd name="adj" fmla="val 92222"/>
            </a:avLst>
          </a:prstGeom>
          <a:noFill/>
          <a:ln w="57150">
            <a:solidFill>
              <a:schemeClr val="accent2">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heurón"/>
          <p:cNvSpPr/>
          <p:nvPr/>
        </p:nvSpPr>
        <p:spPr>
          <a:xfrm>
            <a:off x="0" y="0"/>
            <a:ext cx="1214438" cy="5715000"/>
          </a:xfrm>
          <a:prstGeom prst="chevron">
            <a:avLst>
              <a:gd name="adj" fmla="val 87450"/>
            </a:avLst>
          </a:prstGeom>
          <a:noFill/>
          <a:ln w="57150">
            <a:solidFill>
              <a:schemeClr val="accent2">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heurón"/>
          <p:cNvSpPr/>
          <p:nvPr/>
        </p:nvSpPr>
        <p:spPr>
          <a:xfrm flipH="1">
            <a:off x="5072063" y="0"/>
            <a:ext cx="4071937" cy="5715000"/>
          </a:xfrm>
          <a:prstGeom prst="chevron">
            <a:avLst>
              <a:gd name="adj" fmla="val 92867"/>
            </a:avLst>
          </a:prstGeom>
          <a:noFill/>
          <a:ln w="57150">
            <a:solidFill>
              <a:schemeClr val="accent2">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6" name="15 Cheurón"/>
          <p:cNvSpPr/>
          <p:nvPr/>
        </p:nvSpPr>
        <p:spPr>
          <a:xfrm flipH="1">
            <a:off x="5643563" y="0"/>
            <a:ext cx="3500437" cy="5715000"/>
          </a:xfrm>
          <a:prstGeom prst="chevron">
            <a:avLst>
              <a:gd name="adj" fmla="val 92867"/>
            </a:avLst>
          </a:prstGeom>
          <a:noFill/>
          <a:ln w="57150">
            <a:solidFill>
              <a:schemeClr val="accent2">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7" name="16 Cheurón"/>
          <p:cNvSpPr/>
          <p:nvPr/>
        </p:nvSpPr>
        <p:spPr>
          <a:xfrm flipH="1">
            <a:off x="6072188" y="0"/>
            <a:ext cx="3071812" cy="5715000"/>
          </a:xfrm>
          <a:prstGeom prst="chevron">
            <a:avLst>
              <a:gd name="adj" fmla="val 92867"/>
            </a:avLst>
          </a:prstGeom>
          <a:noFill/>
          <a:ln w="57150">
            <a:solidFill>
              <a:schemeClr val="accent2">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8" name="17 Cheurón"/>
          <p:cNvSpPr/>
          <p:nvPr/>
        </p:nvSpPr>
        <p:spPr>
          <a:xfrm flipH="1">
            <a:off x="6572250" y="0"/>
            <a:ext cx="2571750" cy="5715000"/>
          </a:xfrm>
          <a:prstGeom prst="chevron">
            <a:avLst>
              <a:gd name="adj" fmla="val 92867"/>
            </a:avLst>
          </a:prstGeom>
          <a:noFill/>
          <a:ln w="57150">
            <a:solidFill>
              <a:schemeClr val="accent2">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9" name="18 Cheurón"/>
          <p:cNvSpPr/>
          <p:nvPr/>
        </p:nvSpPr>
        <p:spPr>
          <a:xfrm flipH="1">
            <a:off x="7000875" y="0"/>
            <a:ext cx="2143125" cy="5715000"/>
          </a:xfrm>
          <a:prstGeom prst="chevron">
            <a:avLst>
              <a:gd name="adj" fmla="val 92867"/>
            </a:avLst>
          </a:prstGeom>
          <a:noFill/>
          <a:ln w="57150">
            <a:solidFill>
              <a:schemeClr val="accent2">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0" name="19 Cheurón"/>
          <p:cNvSpPr/>
          <p:nvPr/>
        </p:nvSpPr>
        <p:spPr>
          <a:xfrm flipH="1">
            <a:off x="7429500" y="0"/>
            <a:ext cx="1714500" cy="5715000"/>
          </a:xfrm>
          <a:prstGeom prst="chevron">
            <a:avLst>
              <a:gd name="adj" fmla="val 92867"/>
            </a:avLst>
          </a:prstGeom>
          <a:noFill/>
          <a:ln w="57150">
            <a:solidFill>
              <a:schemeClr val="accent2">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1" name="20 Cheurón"/>
          <p:cNvSpPr/>
          <p:nvPr/>
        </p:nvSpPr>
        <p:spPr>
          <a:xfrm flipH="1">
            <a:off x="7858125" y="0"/>
            <a:ext cx="1285875" cy="5715000"/>
          </a:xfrm>
          <a:prstGeom prst="chevron">
            <a:avLst>
              <a:gd name="adj" fmla="val 88867"/>
            </a:avLst>
          </a:prstGeom>
          <a:noFill/>
          <a:ln w="57150">
            <a:solidFill>
              <a:schemeClr val="accent2">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2" name="21 CuadroTexto"/>
          <p:cNvSpPr txBox="1"/>
          <p:nvPr/>
        </p:nvSpPr>
        <p:spPr>
          <a:xfrm>
            <a:off x="251520"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espacio del que nos han hablado en alguna otra ocasión ya que el Refugio de la Fauna Silvestre de la Laguna de </a:t>
            </a:r>
            <a:r>
              <a:rPr lang="es-ES" i="1" dirty="0" err="1" smtClean="0">
                <a:effectLst>
                  <a:glow rad="101600">
                    <a:srgbClr val="C00000">
                      <a:alpha val="60000"/>
                    </a:srgbClr>
                  </a:glow>
                  <a:outerShdw blurRad="38100" dist="38100" dir="2700000" algn="tl">
                    <a:srgbClr val="000000">
                      <a:alpha val="43137"/>
                    </a:srgbClr>
                  </a:outerShdw>
                </a:effectLst>
              </a:rPr>
              <a:t>Sariñena</a:t>
            </a:r>
            <a:r>
              <a:rPr lang="es-ES" i="1" dirty="0" smtClean="0">
                <a:effectLst>
                  <a:glow rad="101600">
                    <a:srgbClr val="C00000">
                      <a:alpha val="60000"/>
                    </a:srgbClr>
                  </a:glow>
                  <a:outerShdw blurRad="38100" dist="38100" dir="2700000" algn="tl">
                    <a:srgbClr val="000000">
                      <a:alpha val="43137"/>
                    </a:srgbClr>
                  </a:outerShdw>
                </a:effectLst>
              </a:rPr>
              <a:t> es uno de los humedales protegidos que hay en Aragón.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ripple dir="lu"/>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0-#ppt_w/2"/>
                                          </p:val>
                                        </p:tav>
                                        <p:tav tm="100000">
                                          <p:val>
                                            <p:strVal val="#ppt_x"/>
                                          </p:val>
                                        </p:tav>
                                      </p:tavLst>
                                    </p:anim>
                                    <p:anim calcmode="lin" valueType="num">
                                      <p:cBhvr additive="base">
                                        <p:cTn id="12" dur="3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0-#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0-#ppt_w/2"/>
                                          </p:val>
                                        </p:tav>
                                        <p:tav tm="100000">
                                          <p:val>
                                            <p:strVal val="#ppt_x"/>
                                          </p:val>
                                        </p:tav>
                                      </p:tavLst>
                                    </p:anim>
                                    <p:anim calcmode="lin" valueType="num">
                                      <p:cBhvr additive="base">
                                        <p:cTn id="20" dur="30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0-#ppt_w/2"/>
                                          </p:val>
                                        </p:tav>
                                        <p:tav tm="100000">
                                          <p:val>
                                            <p:strVal val="#ppt_x"/>
                                          </p:val>
                                        </p:tav>
                                      </p:tavLst>
                                    </p:anim>
                                    <p:anim calcmode="lin" valueType="num">
                                      <p:cBhvr additive="base">
                                        <p:cTn id="24" dur="30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3000" fill="hold"/>
                                        <p:tgtEl>
                                          <p:spTgt spid="12"/>
                                        </p:tgtEl>
                                        <p:attrNameLst>
                                          <p:attrName>ppt_x</p:attrName>
                                        </p:attrNameLst>
                                      </p:cBhvr>
                                      <p:tavLst>
                                        <p:tav tm="0">
                                          <p:val>
                                            <p:strVal val="0-#ppt_w/2"/>
                                          </p:val>
                                        </p:tav>
                                        <p:tav tm="100000">
                                          <p:val>
                                            <p:strVal val="#ppt_x"/>
                                          </p:val>
                                        </p:tav>
                                      </p:tavLst>
                                    </p:anim>
                                    <p:anim calcmode="lin" valueType="num">
                                      <p:cBhvr additive="base">
                                        <p:cTn id="28" dur="3000" fill="hold"/>
                                        <p:tgtEl>
                                          <p:spTgt spid="12"/>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3000" fill="hold"/>
                                        <p:tgtEl>
                                          <p:spTgt spid="13"/>
                                        </p:tgtEl>
                                        <p:attrNameLst>
                                          <p:attrName>ppt_x</p:attrName>
                                        </p:attrNameLst>
                                      </p:cBhvr>
                                      <p:tavLst>
                                        <p:tav tm="0">
                                          <p:val>
                                            <p:strVal val="0-#ppt_w/2"/>
                                          </p:val>
                                        </p:tav>
                                        <p:tav tm="100000">
                                          <p:val>
                                            <p:strVal val="#ppt_x"/>
                                          </p:val>
                                        </p:tav>
                                      </p:tavLst>
                                    </p:anim>
                                    <p:anim calcmode="lin" valueType="num">
                                      <p:cBhvr additive="base">
                                        <p:cTn id="32" dur="3000" fill="hold"/>
                                        <p:tgtEl>
                                          <p:spTgt spid="13"/>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0-#ppt_w/2"/>
                                          </p:val>
                                        </p:tav>
                                        <p:tav tm="100000">
                                          <p:val>
                                            <p:strVal val="#ppt_x"/>
                                          </p:val>
                                        </p:tav>
                                      </p:tavLst>
                                    </p:anim>
                                    <p:anim calcmode="lin" valueType="num">
                                      <p:cBhvr additive="base">
                                        <p:cTn id="36" dur="3000" fill="hold"/>
                                        <p:tgtEl>
                                          <p:spTgt spid="14"/>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3000" fill="hold"/>
                                        <p:tgtEl>
                                          <p:spTgt spid="7"/>
                                        </p:tgtEl>
                                        <p:attrNameLst>
                                          <p:attrName>ppt_x</p:attrName>
                                        </p:attrNameLst>
                                      </p:cBhvr>
                                      <p:tavLst>
                                        <p:tav tm="0">
                                          <p:val>
                                            <p:strVal val="1+#ppt_w/2"/>
                                          </p:val>
                                        </p:tav>
                                        <p:tav tm="100000">
                                          <p:val>
                                            <p:strVal val="#ppt_x"/>
                                          </p:val>
                                        </p:tav>
                                      </p:tavLst>
                                    </p:anim>
                                    <p:anim calcmode="lin" valueType="num">
                                      <p:cBhvr additive="base">
                                        <p:cTn id="40" dur="3000" fill="hold"/>
                                        <p:tgtEl>
                                          <p:spTgt spid="7"/>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1+#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1+#ppt_w/2"/>
                                          </p:val>
                                        </p:tav>
                                        <p:tav tm="100000">
                                          <p:val>
                                            <p:strVal val="#ppt_x"/>
                                          </p:val>
                                        </p:tav>
                                      </p:tavLst>
                                    </p:anim>
                                    <p:anim calcmode="lin" valueType="num">
                                      <p:cBhvr additive="base">
                                        <p:cTn id="48" dur="3000" fill="hold"/>
                                        <p:tgtEl>
                                          <p:spTgt spid="16"/>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1+#ppt_w/2"/>
                                          </p:val>
                                        </p:tav>
                                        <p:tav tm="100000">
                                          <p:val>
                                            <p:strVal val="#ppt_x"/>
                                          </p:val>
                                        </p:tav>
                                      </p:tavLst>
                                    </p:anim>
                                    <p:anim calcmode="lin" valueType="num">
                                      <p:cBhvr additive="base">
                                        <p:cTn id="52" dur="3000" fill="hold"/>
                                        <p:tgtEl>
                                          <p:spTgt spid="17"/>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3000" fill="hold"/>
                                        <p:tgtEl>
                                          <p:spTgt spid="18"/>
                                        </p:tgtEl>
                                        <p:attrNameLst>
                                          <p:attrName>ppt_x</p:attrName>
                                        </p:attrNameLst>
                                      </p:cBhvr>
                                      <p:tavLst>
                                        <p:tav tm="0">
                                          <p:val>
                                            <p:strVal val="1+#ppt_w/2"/>
                                          </p:val>
                                        </p:tav>
                                        <p:tav tm="100000">
                                          <p:val>
                                            <p:strVal val="#ppt_x"/>
                                          </p:val>
                                        </p:tav>
                                      </p:tavLst>
                                    </p:anim>
                                    <p:anim calcmode="lin" valueType="num">
                                      <p:cBhvr additive="base">
                                        <p:cTn id="56" dur="3000" fill="hold"/>
                                        <p:tgtEl>
                                          <p:spTgt spid="18"/>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3000" fill="hold"/>
                                        <p:tgtEl>
                                          <p:spTgt spid="19"/>
                                        </p:tgtEl>
                                        <p:attrNameLst>
                                          <p:attrName>ppt_x</p:attrName>
                                        </p:attrNameLst>
                                      </p:cBhvr>
                                      <p:tavLst>
                                        <p:tav tm="0">
                                          <p:val>
                                            <p:strVal val="1+#ppt_w/2"/>
                                          </p:val>
                                        </p:tav>
                                        <p:tav tm="100000">
                                          <p:val>
                                            <p:strVal val="#ppt_x"/>
                                          </p:val>
                                        </p:tav>
                                      </p:tavLst>
                                    </p:anim>
                                    <p:anim calcmode="lin" valueType="num">
                                      <p:cBhvr additive="base">
                                        <p:cTn id="60" dur="3000" fill="hold"/>
                                        <p:tgtEl>
                                          <p:spTgt spid="19"/>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3000" fill="hold"/>
                                        <p:tgtEl>
                                          <p:spTgt spid="20"/>
                                        </p:tgtEl>
                                        <p:attrNameLst>
                                          <p:attrName>ppt_x</p:attrName>
                                        </p:attrNameLst>
                                      </p:cBhvr>
                                      <p:tavLst>
                                        <p:tav tm="0">
                                          <p:val>
                                            <p:strVal val="1+#ppt_w/2"/>
                                          </p:val>
                                        </p:tav>
                                        <p:tav tm="100000">
                                          <p:val>
                                            <p:strVal val="#ppt_x"/>
                                          </p:val>
                                        </p:tav>
                                      </p:tavLst>
                                    </p:anim>
                                    <p:anim calcmode="lin" valueType="num">
                                      <p:cBhvr additive="base">
                                        <p:cTn id="64" dur="3000" fill="hold"/>
                                        <p:tgtEl>
                                          <p:spTgt spid="20"/>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3000" fill="hold"/>
                                        <p:tgtEl>
                                          <p:spTgt spid="21"/>
                                        </p:tgtEl>
                                        <p:attrNameLst>
                                          <p:attrName>ppt_x</p:attrName>
                                        </p:attrNameLst>
                                      </p:cBhvr>
                                      <p:tavLst>
                                        <p:tav tm="0">
                                          <p:val>
                                            <p:strVal val="1+#ppt_w/2"/>
                                          </p:val>
                                        </p:tav>
                                        <p:tav tm="100000">
                                          <p:val>
                                            <p:strVal val="#ppt_x"/>
                                          </p:val>
                                        </p:tav>
                                      </p:tavLst>
                                    </p:anim>
                                    <p:anim calcmode="lin" valueType="num">
                                      <p:cBhvr additive="base">
                                        <p:cTn id="68" dur="3000" fill="hold"/>
                                        <p:tgtEl>
                                          <p:spTgt spid="21"/>
                                        </p:tgtEl>
                                        <p:attrNameLst>
                                          <p:attrName>ppt_y</p:attrName>
                                        </p:attrNameLst>
                                      </p:cBhvr>
                                      <p:tavLst>
                                        <p:tav tm="0">
                                          <p:val>
                                            <p:strVal val="#ppt_y"/>
                                          </p:val>
                                        </p:tav>
                                        <p:tav tm="100000">
                                          <p:val>
                                            <p:strVal val="#ppt_y"/>
                                          </p:val>
                                        </p:tav>
                                      </p:tavLst>
                                    </p:anim>
                                  </p:childTnLst>
                                </p:cTn>
                              </p:par>
                              <p:par>
                                <p:cTn id="69" presetID="13" presetClass="entr" presetSubtype="16" fill="hold" nodeType="withEffect">
                                  <p:stCondLst>
                                    <p:cond delay="0"/>
                                  </p:stCondLst>
                                  <p:childTnLst>
                                    <p:set>
                                      <p:cBhvr>
                                        <p:cTn id="70" dur="1" fill="hold">
                                          <p:stCondLst>
                                            <p:cond delay="0"/>
                                          </p:stCondLst>
                                        </p:cTn>
                                        <p:tgtEl>
                                          <p:spTgt spid="6"/>
                                        </p:tgtEl>
                                        <p:attrNameLst>
                                          <p:attrName>style.visibility</p:attrName>
                                        </p:attrNameLst>
                                      </p:cBhvr>
                                      <p:to>
                                        <p:strVal val="visible"/>
                                      </p:to>
                                    </p:set>
                                    <p:animEffect transition="in" filter="plus(in)">
                                      <p:cBhvr>
                                        <p:cTn id="71" dur="3000"/>
                                        <p:tgtEl>
                                          <p:spTgt spid="6"/>
                                        </p:tgtEl>
                                      </p:cBhvr>
                                    </p:animEffect>
                                  </p:childTnLst>
                                </p:cTn>
                              </p:par>
                              <p:par>
                                <p:cTn id="72" presetID="13" presetClass="entr" presetSubtype="16" fill="hold" nodeType="withEffect">
                                  <p:stCondLst>
                                    <p:cond delay="0"/>
                                  </p:stCondLst>
                                  <p:childTnLst>
                                    <p:set>
                                      <p:cBhvr>
                                        <p:cTn id="73" dur="1" fill="hold">
                                          <p:stCondLst>
                                            <p:cond delay="0"/>
                                          </p:stCondLst>
                                        </p:cTn>
                                        <p:tgtEl>
                                          <p:spTgt spid="8"/>
                                        </p:tgtEl>
                                        <p:attrNameLst>
                                          <p:attrName>style.visibility</p:attrName>
                                        </p:attrNameLst>
                                      </p:cBhvr>
                                      <p:to>
                                        <p:strVal val="visible"/>
                                      </p:to>
                                    </p:set>
                                    <p:animEffect transition="in" filter="plus(in)">
                                      <p:cBhvr>
                                        <p:cTn id="74" dur="3000"/>
                                        <p:tgtEl>
                                          <p:spTgt spid="8"/>
                                        </p:tgtEl>
                                      </p:cBhvr>
                                    </p:animEffect>
                                  </p:childTnLst>
                                </p:cTn>
                              </p:par>
                              <p:par>
                                <p:cTn id="75" presetID="13" presetClass="entr" presetSubtype="16"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Effect transition="in" filter="plus(in)">
                                      <p:cBhvr>
                                        <p:cTn id="77" dur="3000"/>
                                        <p:tgtEl>
                                          <p:spTgt spid="9"/>
                                        </p:tgtEl>
                                      </p:cBhvr>
                                    </p:animEffect>
                                  </p:childTnLst>
                                </p:cTn>
                              </p:par>
                              <p:par>
                                <p:cTn id="78" presetID="13" presetClass="entr" presetSubtype="16" fill="hold"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nodeType="withEffect">
                                  <p:stCondLst>
                                    <p:cond delay="0"/>
                                  </p:stCondLst>
                                  <p:childTnLst>
                                    <p:set>
                                      <p:cBhvr>
                                        <p:cTn id="82" dur="1" fill="hold">
                                          <p:stCondLst>
                                            <p:cond delay="0"/>
                                          </p:stCondLst>
                                        </p:cTn>
                                        <p:tgtEl>
                                          <p:spTgt spid="11"/>
                                        </p:tgtEl>
                                        <p:attrNameLst>
                                          <p:attrName>style.visibility</p:attrName>
                                        </p:attrNameLst>
                                      </p:cBhvr>
                                      <p:to>
                                        <p:strVal val="visible"/>
                                      </p:to>
                                    </p:set>
                                    <p:animEffect transition="in" filter="plus(in)">
                                      <p:cBhvr>
                                        <p:cTn id="83" dur="3000"/>
                                        <p:tgtEl>
                                          <p:spTgt spid="11"/>
                                        </p:tgtEl>
                                      </p:cBhvr>
                                    </p:animEffect>
                                  </p:childTnLst>
                                </p:cTn>
                              </p:par>
                              <p:par>
                                <p:cTn id="84" presetID="13" presetClass="entr" presetSubtype="16" fill="hold" nodeType="withEffect">
                                  <p:stCondLst>
                                    <p:cond delay="0"/>
                                  </p:stCondLst>
                                  <p:childTnLst>
                                    <p:set>
                                      <p:cBhvr>
                                        <p:cTn id="85" dur="1" fill="hold">
                                          <p:stCondLst>
                                            <p:cond delay="0"/>
                                          </p:stCondLst>
                                        </p:cTn>
                                        <p:tgtEl>
                                          <p:spTgt spid="12"/>
                                        </p:tgtEl>
                                        <p:attrNameLst>
                                          <p:attrName>style.visibility</p:attrName>
                                        </p:attrNameLst>
                                      </p:cBhvr>
                                      <p:to>
                                        <p:strVal val="visible"/>
                                      </p:to>
                                    </p:set>
                                    <p:animEffect transition="in" filter="plus(in)">
                                      <p:cBhvr>
                                        <p:cTn id="86" dur="3000"/>
                                        <p:tgtEl>
                                          <p:spTgt spid="12"/>
                                        </p:tgtEl>
                                      </p:cBhvr>
                                    </p:animEffect>
                                  </p:childTnLst>
                                </p:cTn>
                              </p:par>
                              <p:par>
                                <p:cTn id="87" presetID="13" presetClass="entr" presetSubtype="16" fill="hold" nodeType="with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plus(in)">
                                      <p:cBhvr>
                                        <p:cTn id="89" dur="3000"/>
                                        <p:tgtEl>
                                          <p:spTgt spid="13"/>
                                        </p:tgtEl>
                                      </p:cBhvr>
                                    </p:animEffect>
                                  </p:childTnLst>
                                </p:cTn>
                              </p:par>
                              <p:par>
                                <p:cTn id="90" presetID="13" presetClass="entr" presetSubtype="16" fill="hold" nodeType="withEffect">
                                  <p:stCondLst>
                                    <p:cond delay="0"/>
                                  </p:stCondLst>
                                  <p:childTnLst>
                                    <p:set>
                                      <p:cBhvr>
                                        <p:cTn id="91" dur="1" fill="hold">
                                          <p:stCondLst>
                                            <p:cond delay="0"/>
                                          </p:stCondLst>
                                        </p:cTn>
                                        <p:tgtEl>
                                          <p:spTgt spid="14"/>
                                        </p:tgtEl>
                                        <p:attrNameLst>
                                          <p:attrName>style.visibility</p:attrName>
                                        </p:attrNameLst>
                                      </p:cBhvr>
                                      <p:to>
                                        <p:strVal val="visible"/>
                                      </p:to>
                                    </p:set>
                                    <p:animEffect transition="in" filter="plus(in)">
                                      <p:cBhvr>
                                        <p:cTn id="92" dur="3000"/>
                                        <p:tgtEl>
                                          <p:spTgt spid="14"/>
                                        </p:tgtEl>
                                      </p:cBhvr>
                                    </p:animEffect>
                                  </p:childTnLst>
                                </p:cTn>
                              </p:par>
                              <p:par>
                                <p:cTn id="93" presetID="13" presetClass="entr" presetSubtype="16" fill="hold" nodeType="withEffect">
                                  <p:stCondLst>
                                    <p:cond delay="0"/>
                                  </p:stCondLst>
                                  <p:childTnLst>
                                    <p:set>
                                      <p:cBhvr>
                                        <p:cTn id="94" dur="1" fill="hold">
                                          <p:stCondLst>
                                            <p:cond delay="0"/>
                                          </p:stCondLst>
                                        </p:cTn>
                                        <p:tgtEl>
                                          <p:spTgt spid="7"/>
                                        </p:tgtEl>
                                        <p:attrNameLst>
                                          <p:attrName>style.visibility</p:attrName>
                                        </p:attrNameLst>
                                      </p:cBhvr>
                                      <p:to>
                                        <p:strVal val="visible"/>
                                      </p:to>
                                    </p:set>
                                    <p:animEffect transition="in" filter="plus(in)">
                                      <p:cBhvr>
                                        <p:cTn id="95" dur="3000"/>
                                        <p:tgtEl>
                                          <p:spTgt spid="7"/>
                                        </p:tgtEl>
                                      </p:cBhvr>
                                    </p:animEffect>
                                  </p:childTnLst>
                                </p:cTn>
                              </p:par>
                              <p:par>
                                <p:cTn id="96" presetID="13" presetClass="entr" presetSubtype="16" fill="hold" nodeType="withEffect">
                                  <p:stCondLst>
                                    <p:cond delay="0"/>
                                  </p:stCondLst>
                                  <p:childTnLst>
                                    <p:set>
                                      <p:cBhvr>
                                        <p:cTn id="97" dur="1" fill="hold">
                                          <p:stCondLst>
                                            <p:cond delay="0"/>
                                          </p:stCondLst>
                                        </p:cTn>
                                        <p:tgtEl>
                                          <p:spTgt spid="15"/>
                                        </p:tgtEl>
                                        <p:attrNameLst>
                                          <p:attrName>style.visibility</p:attrName>
                                        </p:attrNameLst>
                                      </p:cBhvr>
                                      <p:to>
                                        <p:strVal val="visible"/>
                                      </p:to>
                                    </p:set>
                                    <p:animEffect transition="in" filter="plus(in)">
                                      <p:cBhvr>
                                        <p:cTn id="98" dur="3000"/>
                                        <p:tgtEl>
                                          <p:spTgt spid="15"/>
                                        </p:tgtEl>
                                      </p:cBhvr>
                                    </p:animEffect>
                                  </p:childTnLst>
                                </p:cTn>
                              </p:par>
                              <p:par>
                                <p:cTn id="99" presetID="13" presetClass="entr" presetSubtype="16" fill="hold" nodeType="withEffect">
                                  <p:stCondLst>
                                    <p:cond delay="0"/>
                                  </p:stCondLst>
                                  <p:childTnLst>
                                    <p:set>
                                      <p:cBhvr>
                                        <p:cTn id="100" dur="1" fill="hold">
                                          <p:stCondLst>
                                            <p:cond delay="0"/>
                                          </p:stCondLst>
                                        </p:cTn>
                                        <p:tgtEl>
                                          <p:spTgt spid="16"/>
                                        </p:tgtEl>
                                        <p:attrNameLst>
                                          <p:attrName>style.visibility</p:attrName>
                                        </p:attrNameLst>
                                      </p:cBhvr>
                                      <p:to>
                                        <p:strVal val="visible"/>
                                      </p:to>
                                    </p:set>
                                    <p:animEffect transition="in" filter="plus(in)">
                                      <p:cBhvr>
                                        <p:cTn id="101" dur="3000"/>
                                        <p:tgtEl>
                                          <p:spTgt spid="16"/>
                                        </p:tgtEl>
                                      </p:cBhvr>
                                    </p:animEffect>
                                  </p:childTnLst>
                                </p:cTn>
                              </p:par>
                              <p:par>
                                <p:cTn id="102" presetID="13" presetClass="entr" presetSubtype="16" fill="hold" nodeType="with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plus(in)">
                                      <p:cBhvr>
                                        <p:cTn id="104" dur="3000"/>
                                        <p:tgtEl>
                                          <p:spTgt spid="17"/>
                                        </p:tgtEl>
                                      </p:cBhvr>
                                    </p:animEffect>
                                  </p:childTnLst>
                                </p:cTn>
                              </p:par>
                              <p:par>
                                <p:cTn id="105" presetID="13" presetClass="entr" presetSubtype="16" fill="hold"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plus(in)">
                                      <p:cBhvr>
                                        <p:cTn id="107" dur="3000"/>
                                        <p:tgtEl>
                                          <p:spTgt spid="18"/>
                                        </p:tgtEl>
                                      </p:cBhvr>
                                    </p:animEffect>
                                  </p:childTnLst>
                                </p:cTn>
                              </p:par>
                              <p:par>
                                <p:cTn id="108" presetID="13" presetClass="entr" presetSubtype="16" fill="hold" nodeType="withEffect">
                                  <p:stCondLst>
                                    <p:cond delay="0"/>
                                  </p:stCondLst>
                                  <p:childTnLst>
                                    <p:set>
                                      <p:cBhvr>
                                        <p:cTn id="109" dur="1" fill="hold">
                                          <p:stCondLst>
                                            <p:cond delay="0"/>
                                          </p:stCondLst>
                                        </p:cTn>
                                        <p:tgtEl>
                                          <p:spTgt spid="19"/>
                                        </p:tgtEl>
                                        <p:attrNameLst>
                                          <p:attrName>style.visibility</p:attrName>
                                        </p:attrNameLst>
                                      </p:cBhvr>
                                      <p:to>
                                        <p:strVal val="visible"/>
                                      </p:to>
                                    </p:set>
                                    <p:animEffect transition="in" filter="plus(in)">
                                      <p:cBhvr>
                                        <p:cTn id="110" dur="3000"/>
                                        <p:tgtEl>
                                          <p:spTgt spid="19"/>
                                        </p:tgtEl>
                                      </p:cBhvr>
                                    </p:animEffect>
                                  </p:childTnLst>
                                </p:cTn>
                              </p:par>
                              <p:par>
                                <p:cTn id="111" presetID="13" presetClass="entr" presetSubtype="16" fill="hold" nodeType="withEffect">
                                  <p:stCondLst>
                                    <p:cond delay="0"/>
                                  </p:stCondLst>
                                  <p:childTnLst>
                                    <p:set>
                                      <p:cBhvr>
                                        <p:cTn id="112" dur="1" fill="hold">
                                          <p:stCondLst>
                                            <p:cond delay="0"/>
                                          </p:stCondLst>
                                        </p:cTn>
                                        <p:tgtEl>
                                          <p:spTgt spid="20"/>
                                        </p:tgtEl>
                                        <p:attrNameLst>
                                          <p:attrName>style.visibility</p:attrName>
                                        </p:attrNameLst>
                                      </p:cBhvr>
                                      <p:to>
                                        <p:strVal val="visible"/>
                                      </p:to>
                                    </p:set>
                                    <p:animEffect transition="in" filter="plus(in)">
                                      <p:cBhvr>
                                        <p:cTn id="113" dur="3000"/>
                                        <p:tgtEl>
                                          <p:spTgt spid="20"/>
                                        </p:tgtEl>
                                      </p:cBhvr>
                                    </p:animEffect>
                                  </p:childTnLst>
                                </p:cTn>
                              </p:par>
                              <p:par>
                                <p:cTn id="114" presetID="13" presetClass="entr" presetSubtype="16" fill="hold" nodeType="withEffect">
                                  <p:stCondLst>
                                    <p:cond delay="0"/>
                                  </p:stCondLst>
                                  <p:childTnLst>
                                    <p:set>
                                      <p:cBhvr>
                                        <p:cTn id="115" dur="1" fill="hold">
                                          <p:stCondLst>
                                            <p:cond delay="0"/>
                                          </p:stCondLst>
                                        </p:cTn>
                                        <p:tgtEl>
                                          <p:spTgt spid="21"/>
                                        </p:tgtEl>
                                        <p:attrNameLst>
                                          <p:attrName>style.visibility</p:attrName>
                                        </p:attrNameLst>
                                      </p:cBhvr>
                                      <p:to>
                                        <p:strVal val="visible"/>
                                      </p:to>
                                    </p:set>
                                    <p:animEffect transition="in" filter="plus(in)">
                                      <p:cBhvr>
                                        <p:cTn id="116" dur="3000"/>
                                        <p:tgtEl>
                                          <p:spTgt spid="21"/>
                                        </p:tgtEl>
                                      </p:cBhvr>
                                    </p:animEffect>
                                  </p:childTnLst>
                                </p:cTn>
                              </p:par>
                            </p:childTnLst>
                          </p:cTn>
                        </p:par>
                        <p:par>
                          <p:cTn id="117" fill="hold">
                            <p:stCondLst>
                              <p:cond delay="3000"/>
                            </p:stCondLst>
                            <p:childTnLst>
                              <p:par>
                                <p:cTn id="118" presetID="2" presetClass="exit" presetSubtype="8" fill="hold" nodeType="afterEffect">
                                  <p:stCondLst>
                                    <p:cond delay="0"/>
                                  </p:stCondLst>
                                  <p:childTnLst>
                                    <p:anim calcmode="lin" valueType="num">
                                      <p:cBhvr additive="base">
                                        <p:cTn id="119" dur="3000"/>
                                        <p:tgtEl>
                                          <p:spTgt spid="6"/>
                                        </p:tgtEl>
                                        <p:attrNameLst>
                                          <p:attrName>ppt_x</p:attrName>
                                        </p:attrNameLst>
                                      </p:cBhvr>
                                      <p:tavLst>
                                        <p:tav tm="0">
                                          <p:val>
                                            <p:strVal val="ppt_x"/>
                                          </p:val>
                                        </p:tav>
                                        <p:tav tm="100000">
                                          <p:val>
                                            <p:strVal val="0-ppt_w/2"/>
                                          </p:val>
                                        </p:tav>
                                      </p:tavLst>
                                    </p:anim>
                                    <p:anim calcmode="lin" valueType="num">
                                      <p:cBhvr additive="base">
                                        <p:cTn id="120" dur="3000"/>
                                        <p:tgtEl>
                                          <p:spTgt spid="6"/>
                                        </p:tgtEl>
                                        <p:attrNameLst>
                                          <p:attrName>ppt_y</p:attrName>
                                        </p:attrNameLst>
                                      </p:cBhvr>
                                      <p:tavLst>
                                        <p:tav tm="0">
                                          <p:val>
                                            <p:strVal val="ppt_y"/>
                                          </p:val>
                                        </p:tav>
                                        <p:tav tm="100000">
                                          <p:val>
                                            <p:strVal val="ppt_y"/>
                                          </p:val>
                                        </p:tav>
                                      </p:tavLst>
                                    </p:anim>
                                    <p:set>
                                      <p:cBhvr>
                                        <p:cTn id="121" dur="1" fill="hold">
                                          <p:stCondLst>
                                            <p:cond delay="2999"/>
                                          </p:stCondLst>
                                        </p:cTn>
                                        <p:tgtEl>
                                          <p:spTgt spid="6"/>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8"/>
                                        </p:tgtEl>
                                        <p:attrNameLst>
                                          <p:attrName>ppt_x</p:attrName>
                                        </p:attrNameLst>
                                      </p:cBhvr>
                                      <p:tavLst>
                                        <p:tav tm="0">
                                          <p:val>
                                            <p:strVal val="ppt_x"/>
                                          </p:val>
                                        </p:tav>
                                        <p:tav tm="100000">
                                          <p:val>
                                            <p:strVal val="0-ppt_w/2"/>
                                          </p:val>
                                        </p:tav>
                                      </p:tavLst>
                                    </p:anim>
                                    <p:anim calcmode="lin" valueType="num">
                                      <p:cBhvr additive="base">
                                        <p:cTn id="124" dur="3000"/>
                                        <p:tgtEl>
                                          <p:spTgt spid="8"/>
                                        </p:tgtEl>
                                        <p:attrNameLst>
                                          <p:attrName>ppt_y</p:attrName>
                                        </p:attrNameLst>
                                      </p:cBhvr>
                                      <p:tavLst>
                                        <p:tav tm="0">
                                          <p:val>
                                            <p:strVal val="ppt_y"/>
                                          </p:val>
                                        </p:tav>
                                        <p:tav tm="100000">
                                          <p:val>
                                            <p:strVal val="ppt_y"/>
                                          </p:val>
                                        </p:tav>
                                      </p:tavLst>
                                    </p:anim>
                                    <p:set>
                                      <p:cBhvr>
                                        <p:cTn id="125" dur="1" fill="hold">
                                          <p:stCondLst>
                                            <p:cond delay="2999"/>
                                          </p:stCondLst>
                                        </p:cTn>
                                        <p:tgtEl>
                                          <p:spTgt spid="8"/>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ppt_y"/>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10"/>
                                        </p:tgtEl>
                                        <p:attrNameLst>
                                          <p:attrName>ppt_x</p:attrName>
                                        </p:attrNameLst>
                                      </p:cBhvr>
                                      <p:tavLst>
                                        <p:tav tm="0">
                                          <p:val>
                                            <p:strVal val="ppt_x"/>
                                          </p:val>
                                        </p:tav>
                                        <p:tav tm="100000">
                                          <p:val>
                                            <p:strVal val="0-ppt_w/2"/>
                                          </p:val>
                                        </p:tav>
                                      </p:tavLst>
                                    </p:anim>
                                    <p:anim calcmode="lin" valueType="num">
                                      <p:cBhvr additive="base">
                                        <p:cTn id="132" dur="3000"/>
                                        <p:tgtEl>
                                          <p:spTgt spid="10"/>
                                        </p:tgtEl>
                                        <p:attrNameLst>
                                          <p:attrName>ppt_y</p:attrName>
                                        </p:attrNameLst>
                                      </p:cBhvr>
                                      <p:tavLst>
                                        <p:tav tm="0">
                                          <p:val>
                                            <p:strVal val="ppt_y"/>
                                          </p:val>
                                        </p:tav>
                                        <p:tav tm="100000">
                                          <p:val>
                                            <p:strVal val="ppt_y"/>
                                          </p:val>
                                        </p:tav>
                                      </p:tavLst>
                                    </p:anim>
                                    <p:set>
                                      <p:cBhvr>
                                        <p:cTn id="133" dur="1" fill="hold">
                                          <p:stCondLst>
                                            <p:cond delay="2999"/>
                                          </p:stCondLst>
                                        </p:cTn>
                                        <p:tgtEl>
                                          <p:spTgt spid="10"/>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11"/>
                                        </p:tgtEl>
                                        <p:attrNameLst>
                                          <p:attrName>ppt_x</p:attrName>
                                        </p:attrNameLst>
                                      </p:cBhvr>
                                      <p:tavLst>
                                        <p:tav tm="0">
                                          <p:val>
                                            <p:strVal val="ppt_x"/>
                                          </p:val>
                                        </p:tav>
                                        <p:tav tm="100000">
                                          <p:val>
                                            <p:strVal val="0-ppt_w/2"/>
                                          </p:val>
                                        </p:tav>
                                      </p:tavLst>
                                    </p:anim>
                                    <p:anim calcmode="lin" valueType="num">
                                      <p:cBhvr additive="base">
                                        <p:cTn id="136" dur="3000"/>
                                        <p:tgtEl>
                                          <p:spTgt spid="11"/>
                                        </p:tgtEl>
                                        <p:attrNameLst>
                                          <p:attrName>ppt_y</p:attrName>
                                        </p:attrNameLst>
                                      </p:cBhvr>
                                      <p:tavLst>
                                        <p:tav tm="0">
                                          <p:val>
                                            <p:strVal val="ppt_y"/>
                                          </p:val>
                                        </p:tav>
                                        <p:tav tm="100000">
                                          <p:val>
                                            <p:strVal val="ppt_y"/>
                                          </p:val>
                                        </p:tav>
                                      </p:tavLst>
                                    </p:anim>
                                    <p:set>
                                      <p:cBhvr>
                                        <p:cTn id="137" dur="1" fill="hold">
                                          <p:stCondLst>
                                            <p:cond delay="2999"/>
                                          </p:stCondLst>
                                        </p:cTn>
                                        <p:tgtEl>
                                          <p:spTgt spid="11"/>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ppt_y"/>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ppt_y"/>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0-ppt_w/2"/>
                                          </p:val>
                                        </p:tav>
                                      </p:tavLst>
                                    </p:anim>
                                    <p:anim calcmode="lin" valueType="num">
                                      <p:cBhvr additive="base">
                                        <p:cTn id="148" dur="3000"/>
                                        <p:tgtEl>
                                          <p:spTgt spid="14"/>
                                        </p:tgtEl>
                                        <p:attrNameLst>
                                          <p:attrName>ppt_y</p:attrName>
                                        </p:attrNameLst>
                                      </p:cBhvr>
                                      <p:tavLst>
                                        <p:tav tm="0">
                                          <p:val>
                                            <p:strVal val="ppt_y"/>
                                          </p:val>
                                        </p:tav>
                                        <p:tav tm="100000">
                                          <p:val>
                                            <p:strVal val="ppt_y"/>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2" fill="hold" nodeType="withEffect">
                                  <p:stCondLst>
                                    <p:cond delay="0"/>
                                  </p:stCondLst>
                                  <p:childTnLst>
                                    <p:anim calcmode="lin" valueType="num">
                                      <p:cBhvr additive="base">
                                        <p:cTn id="151" dur="3000"/>
                                        <p:tgtEl>
                                          <p:spTgt spid="7"/>
                                        </p:tgtEl>
                                        <p:attrNameLst>
                                          <p:attrName>ppt_x</p:attrName>
                                        </p:attrNameLst>
                                      </p:cBhvr>
                                      <p:tavLst>
                                        <p:tav tm="0">
                                          <p:val>
                                            <p:strVal val="ppt_x"/>
                                          </p:val>
                                        </p:tav>
                                        <p:tav tm="100000">
                                          <p:val>
                                            <p:strVal val="1+ppt_w/2"/>
                                          </p:val>
                                        </p:tav>
                                      </p:tavLst>
                                    </p:anim>
                                    <p:anim calcmode="lin" valueType="num">
                                      <p:cBhvr additive="base">
                                        <p:cTn id="152" dur="3000"/>
                                        <p:tgtEl>
                                          <p:spTgt spid="7"/>
                                        </p:tgtEl>
                                        <p:attrNameLst>
                                          <p:attrName>ppt_y</p:attrName>
                                        </p:attrNameLst>
                                      </p:cBhvr>
                                      <p:tavLst>
                                        <p:tav tm="0">
                                          <p:val>
                                            <p:strVal val="ppt_y"/>
                                          </p:val>
                                        </p:tav>
                                        <p:tav tm="100000">
                                          <p:val>
                                            <p:strVal val="ppt_y"/>
                                          </p:val>
                                        </p:tav>
                                      </p:tavLst>
                                    </p:anim>
                                    <p:set>
                                      <p:cBhvr>
                                        <p:cTn id="153" dur="1" fill="hold">
                                          <p:stCondLst>
                                            <p:cond delay="2999"/>
                                          </p:stCondLst>
                                        </p:cTn>
                                        <p:tgtEl>
                                          <p:spTgt spid="7"/>
                                        </p:tgtEl>
                                        <p:attrNameLst>
                                          <p:attrName>style.visibility</p:attrName>
                                        </p:attrNameLst>
                                      </p:cBhvr>
                                      <p:to>
                                        <p:strVal val="hidden"/>
                                      </p:to>
                                    </p:set>
                                  </p:childTnLst>
                                </p:cTn>
                              </p:par>
                              <p:par>
                                <p:cTn id="154" presetID="2" presetClass="exit" presetSubtype="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1+ppt_w/2"/>
                                          </p:val>
                                        </p:tav>
                                      </p:tavLst>
                                    </p:anim>
                                    <p:anim calcmode="lin" valueType="num">
                                      <p:cBhvr additive="base">
                                        <p:cTn id="156" dur="3000"/>
                                        <p:tgtEl>
                                          <p:spTgt spid="15"/>
                                        </p:tgtEl>
                                        <p:attrNameLst>
                                          <p:attrName>ppt_y</p:attrName>
                                        </p:attrNameLst>
                                      </p:cBhvr>
                                      <p:tavLst>
                                        <p:tav tm="0">
                                          <p:val>
                                            <p:strVal val="ppt_y"/>
                                          </p:val>
                                        </p:tav>
                                        <p:tav tm="100000">
                                          <p:val>
                                            <p:strVal val="ppt_y"/>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2" fill="hold"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1+ppt_w/2"/>
                                          </p:val>
                                        </p:tav>
                                      </p:tavLst>
                                    </p:anim>
                                    <p:anim calcmode="lin" valueType="num">
                                      <p:cBhvr additive="base">
                                        <p:cTn id="160" dur="3000"/>
                                        <p:tgtEl>
                                          <p:spTgt spid="16"/>
                                        </p:tgtEl>
                                        <p:attrNameLst>
                                          <p:attrName>ppt_y</p:attrName>
                                        </p:attrNameLst>
                                      </p:cBhvr>
                                      <p:tavLst>
                                        <p:tav tm="0">
                                          <p:val>
                                            <p:strVal val="ppt_y"/>
                                          </p:val>
                                        </p:tav>
                                        <p:tav tm="100000">
                                          <p:val>
                                            <p:strVal val="ppt_y"/>
                                          </p:val>
                                        </p:tav>
                                      </p:tavLst>
                                    </p:anim>
                                    <p:set>
                                      <p:cBhvr>
                                        <p:cTn id="161" dur="1" fill="hold">
                                          <p:stCondLst>
                                            <p:cond delay="2999"/>
                                          </p:stCondLst>
                                        </p:cTn>
                                        <p:tgtEl>
                                          <p:spTgt spid="16"/>
                                        </p:tgtEl>
                                        <p:attrNameLst>
                                          <p:attrName>style.visibility</p:attrName>
                                        </p:attrNameLst>
                                      </p:cBhvr>
                                      <p:to>
                                        <p:strVal val="hidden"/>
                                      </p:to>
                                    </p:set>
                                  </p:childTnLst>
                                </p:cTn>
                              </p:par>
                              <p:par>
                                <p:cTn id="162" presetID="2" presetClass="exit" presetSubtype="2" fill="hold" nodeType="withEffect">
                                  <p:stCondLst>
                                    <p:cond delay="0"/>
                                  </p:stCondLst>
                                  <p:childTnLst>
                                    <p:anim calcmode="lin" valueType="num">
                                      <p:cBhvr additive="base">
                                        <p:cTn id="163" dur="3000"/>
                                        <p:tgtEl>
                                          <p:spTgt spid="17"/>
                                        </p:tgtEl>
                                        <p:attrNameLst>
                                          <p:attrName>ppt_x</p:attrName>
                                        </p:attrNameLst>
                                      </p:cBhvr>
                                      <p:tavLst>
                                        <p:tav tm="0">
                                          <p:val>
                                            <p:strVal val="ppt_x"/>
                                          </p:val>
                                        </p:tav>
                                        <p:tav tm="100000">
                                          <p:val>
                                            <p:strVal val="1+ppt_w/2"/>
                                          </p:val>
                                        </p:tav>
                                      </p:tavLst>
                                    </p:anim>
                                    <p:anim calcmode="lin" valueType="num">
                                      <p:cBhvr additive="base">
                                        <p:cTn id="164" dur="3000"/>
                                        <p:tgtEl>
                                          <p:spTgt spid="17"/>
                                        </p:tgtEl>
                                        <p:attrNameLst>
                                          <p:attrName>ppt_y</p:attrName>
                                        </p:attrNameLst>
                                      </p:cBhvr>
                                      <p:tavLst>
                                        <p:tav tm="0">
                                          <p:val>
                                            <p:strVal val="ppt_y"/>
                                          </p:val>
                                        </p:tav>
                                        <p:tav tm="100000">
                                          <p:val>
                                            <p:strVal val="ppt_y"/>
                                          </p:val>
                                        </p:tav>
                                      </p:tavLst>
                                    </p:anim>
                                    <p:set>
                                      <p:cBhvr>
                                        <p:cTn id="165" dur="1" fill="hold">
                                          <p:stCondLst>
                                            <p:cond delay="2999"/>
                                          </p:stCondLst>
                                        </p:cTn>
                                        <p:tgtEl>
                                          <p:spTgt spid="17"/>
                                        </p:tgtEl>
                                        <p:attrNameLst>
                                          <p:attrName>style.visibility</p:attrName>
                                        </p:attrNameLst>
                                      </p:cBhvr>
                                      <p:to>
                                        <p:strVal val="hidden"/>
                                      </p:to>
                                    </p:set>
                                  </p:childTnLst>
                                </p:cTn>
                              </p:par>
                              <p:par>
                                <p:cTn id="166" presetID="2" presetClass="exit" presetSubtype="2" fill="hold" nodeType="withEffect">
                                  <p:stCondLst>
                                    <p:cond delay="0"/>
                                  </p:stCondLst>
                                  <p:childTnLst>
                                    <p:anim calcmode="lin" valueType="num">
                                      <p:cBhvr additive="base">
                                        <p:cTn id="167" dur="3000"/>
                                        <p:tgtEl>
                                          <p:spTgt spid="18"/>
                                        </p:tgtEl>
                                        <p:attrNameLst>
                                          <p:attrName>ppt_x</p:attrName>
                                        </p:attrNameLst>
                                      </p:cBhvr>
                                      <p:tavLst>
                                        <p:tav tm="0">
                                          <p:val>
                                            <p:strVal val="ppt_x"/>
                                          </p:val>
                                        </p:tav>
                                        <p:tav tm="100000">
                                          <p:val>
                                            <p:strVal val="1+ppt_w/2"/>
                                          </p:val>
                                        </p:tav>
                                      </p:tavLst>
                                    </p:anim>
                                    <p:anim calcmode="lin" valueType="num">
                                      <p:cBhvr additive="base">
                                        <p:cTn id="168" dur="3000"/>
                                        <p:tgtEl>
                                          <p:spTgt spid="18"/>
                                        </p:tgtEl>
                                        <p:attrNameLst>
                                          <p:attrName>ppt_y</p:attrName>
                                        </p:attrNameLst>
                                      </p:cBhvr>
                                      <p:tavLst>
                                        <p:tav tm="0">
                                          <p:val>
                                            <p:strVal val="ppt_y"/>
                                          </p:val>
                                        </p:tav>
                                        <p:tav tm="100000">
                                          <p:val>
                                            <p:strVal val="ppt_y"/>
                                          </p:val>
                                        </p:tav>
                                      </p:tavLst>
                                    </p:anim>
                                    <p:set>
                                      <p:cBhvr>
                                        <p:cTn id="169" dur="1" fill="hold">
                                          <p:stCondLst>
                                            <p:cond delay="2999"/>
                                          </p:stCondLst>
                                        </p:cTn>
                                        <p:tgtEl>
                                          <p:spTgt spid="18"/>
                                        </p:tgtEl>
                                        <p:attrNameLst>
                                          <p:attrName>style.visibility</p:attrName>
                                        </p:attrNameLst>
                                      </p:cBhvr>
                                      <p:to>
                                        <p:strVal val="hidden"/>
                                      </p:to>
                                    </p:set>
                                  </p:childTnLst>
                                </p:cTn>
                              </p:par>
                              <p:par>
                                <p:cTn id="170" presetID="2" presetClass="exit" presetSubtype="2" fill="hold" nodeType="withEffect">
                                  <p:stCondLst>
                                    <p:cond delay="0"/>
                                  </p:stCondLst>
                                  <p:childTnLst>
                                    <p:anim calcmode="lin" valueType="num">
                                      <p:cBhvr additive="base">
                                        <p:cTn id="171" dur="3000"/>
                                        <p:tgtEl>
                                          <p:spTgt spid="19"/>
                                        </p:tgtEl>
                                        <p:attrNameLst>
                                          <p:attrName>ppt_x</p:attrName>
                                        </p:attrNameLst>
                                      </p:cBhvr>
                                      <p:tavLst>
                                        <p:tav tm="0">
                                          <p:val>
                                            <p:strVal val="ppt_x"/>
                                          </p:val>
                                        </p:tav>
                                        <p:tav tm="100000">
                                          <p:val>
                                            <p:strVal val="1+ppt_w/2"/>
                                          </p:val>
                                        </p:tav>
                                      </p:tavLst>
                                    </p:anim>
                                    <p:anim calcmode="lin" valueType="num">
                                      <p:cBhvr additive="base">
                                        <p:cTn id="172" dur="3000"/>
                                        <p:tgtEl>
                                          <p:spTgt spid="19"/>
                                        </p:tgtEl>
                                        <p:attrNameLst>
                                          <p:attrName>ppt_y</p:attrName>
                                        </p:attrNameLst>
                                      </p:cBhvr>
                                      <p:tavLst>
                                        <p:tav tm="0">
                                          <p:val>
                                            <p:strVal val="ppt_y"/>
                                          </p:val>
                                        </p:tav>
                                        <p:tav tm="100000">
                                          <p:val>
                                            <p:strVal val="ppt_y"/>
                                          </p:val>
                                        </p:tav>
                                      </p:tavLst>
                                    </p:anim>
                                    <p:set>
                                      <p:cBhvr>
                                        <p:cTn id="173" dur="1" fill="hold">
                                          <p:stCondLst>
                                            <p:cond delay="2999"/>
                                          </p:stCondLst>
                                        </p:cTn>
                                        <p:tgtEl>
                                          <p:spTgt spid="19"/>
                                        </p:tgtEl>
                                        <p:attrNameLst>
                                          <p:attrName>style.visibility</p:attrName>
                                        </p:attrNameLst>
                                      </p:cBhvr>
                                      <p:to>
                                        <p:strVal val="hidden"/>
                                      </p:to>
                                    </p:set>
                                  </p:childTnLst>
                                </p:cTn>
                              </p:par>
                              <p:par>
                                <p:cTn id="174" presetID="2" presetClass="exit" presetSubtype="2" fill="hold" nodeType="withEffect">
                                  <p:stCondLst>
                                    <p:cond delay="0"/>
                                  </p:stCondLst>
                                  <p:childTnLst>
                                    <p:anim calcmode="lin" valueType="num">
                                      <p:cBhvr additive="base">
                                        <p:cTn id="175" dur="3000"/>
                                        <p:tgtEl>
                                          <p:spTgt spid="20"/>
                                        </p:tgtEl>
                                        <p:attrNameLst>
                                          <p:attrName>ppt_x</p:attrName>
                                        </p:attrNameLst>
                                      </p:cBhvr>
                                      <p:tavLst>
                                        <p:tav tm="0">
                                          <p:val>
                                            <p:strVal val="ppt_x"/>
                                          </p:val>
                                        </p:tav>
                                        <p:tav tm="100000">
                                          <p:val>
                                            <p:strVal val="1+ppt_w/2"/>
                                          </p:val>
                                        </p:tav>
                                      </p:tavLst>
                                    </p:anim>
                                    <p:anim calcmode="lin" valueType="num">
                                      <p:cBhvr additive="base">
                                        <p:cTn id="176" dur="3000"/>
                                        <p:tgtEl>
                                          <p:spTgt spid="20"/>
                                        </p:tgtEl>
                                        <p:attrNameLst>
                                          <p:attrName>ppt_y</p:attrName>
                                        </p:attrNameLst>
                                      </p:cBhvr>
                                      <p:tavLst>
                                        <p:tav tm="0">
                                          <p:val>
                                            <p:strVal val="ppt_y"/>
                                          </p:val>
                                        </p:tav>
                                        <p:tav tm="100000">
                                          <p:val>
                                            <p:strVal val="ppt_y"/>
                                          </p:val>
                                        </p:tav>
                                      </p:tavLst>
                                    </p:anim>
                                    <p:set>
                                      <p:cBhvr>
                                        <p:cTn id="177" dur="1" fill="hold">
                                          <p:stCondLst>
                                            <p:cond delay="2999"/>
                                          </p:stCondLst>
                                        </p:cTn>
                                        <p:tgtEl>
                                          <p:spTgt spid="20"/>
                                        </p:tgtEl>
                                        <p:attrNameLst>
                                          <p:attrName>style.visibility</p:attrName>
                                        </p:attrNameLst>
                                      </p:cBhvr>
                                      <p:to>
                                        <p:strVal val="hidden"/>
                                      </p:to>
                                    </p:set>
                                  </p:childTnLst>
                                </p:cTn>
                              </p:par>
                              <p:par>
                                <p:cTn id="178" presetID="2" presetClass="exit" presetSubtype="2" fill="hold" nodeType="withEffect">
                                  <p:stCondLst>
                                    <p:cond delay="0"/>
                                  </p:stCondLst>
                                  <p:childTnLst>
                                    <p:anim calcmode="lin" valueType="num">
                                      <p:cBhvr additive="base">
                                        <p:cTn id="179" dur="3000"/>
                                        <p:tgtEl>
                                          <p:spTgt spid="21"/>
                                        </p:tgtEl>
                                        <p:attrNameLst>
                                          <p:attrName>ppt_x</p:attrName>
                                        </p:attrNameLst>
                                      </p:cBhvr>
                                      <p:tavLst>
                                        <p:tav tm="0">
                                          <p:val>
                                            <p:strVal val="ppt_x"/>
                                          </p:val>
                                        </p:tav>
                                        <p:tav tm="100000">
                                          <p:val>
                                            <p:strVal val="1+ppt_w/2"/>
                                          </p:val>
                                        </p:tav>
                                      </p:tavLst>
                                    </p:anim>
                                    <p:anim calcmode="lin" valueType="num">
                                      <p:cBhvr additive="base">
                                        <p:cTn id="180" dur="3000"/>
                                        <p:tgtEl>
                                          <p:spTgt spid="21"/>
                                        </p:tgtEl>
                                        <p:attrNameLst>
                                          <p:attrName>ppt_y</p:attrName>
                                        </p:attrNameLst>
                                      </p:cBhvr>
                                      <p:tavLst>
                                        <p:tav tm="0">
                                          <p:val>
                                            <p:strVal val="ppt_y"/>
                                          </p:val>
                                        </p:tav>
                                        <p:tav tm="100000">
                                          <p:val>
                                            <p:strVal val="ppt_y"/>
                                          </p:val>
                                        </p:tav>
                                      </p:tavLst>
                                    </p:anim>
                                    <p:set>
                                      <p:cBhvr>
                                        <p:cTn id="181" dur="1" fill="hold">
                                          <p:stCondLst>
                                            <p:cond delay="2999"/>
                                          </p:stCondLst>
                                        </p:cTn>
                                        <p:tgtEl>
                                          <p:spTgt spid="21"/>
                                        </p:tgtEl>
                                        <p:attrNameLst>
                                          <p:attrName>style.visibility</p:attrName>
                                        </p:attrNameLst>
                                      </p:cBhvr>
                                      <p:to>
                                        <p:strVal val="hidden"/>
                                      </p:to>
                                    </p:set>
                                  </p:childTnLst>
                                </p:cTn>
                              </p:par>
                              <p:par>
                                <p:cTn id="182" presetID="16" presetClass="entr" presetSubtype="37" fill="hold" nodeType="withEffect">
                                  <p:stCondLst>
                                    <p:cond delay="0"/>
                                  </p:stCondLst>
                                  <p:childTnLst>
                                    <p:set>
                                      <p:cBhvr>
                                        <p:cTn id="183" dur="1" fill="hold">
                                          <p:stCondLst>
                                            <p:cond delay="0"/>
                                          </p:stCondLst>
                                        </p:cTn>
                                        <p:tgtEl>
                                          <p:spTgt spid="4"/>
                                        </p:tgtEl>
                                        <p:attrNameLst>
                                          <p:attrName>style.visibility</p:attrName>
                                        </p:attrNameLst>
                                      </p:cBhvr>
                                      <p:to>
                                        <p:strVal val="visible"/>
                                      </p:to>
                                    </p:set>
                                    <p:animEffect transition="in" filter="barn(outVertical)">
                                      <p:cBhvr>
                                        <p:cTn id="184" dur="3000"/>
                                        <p:tgtEl>
                                          <p:spTgt spid="4"/>
                                        </p:tgtEl>
                                      </p:cBhvr>
                                    </p:animEffect>
                                  </p:childTnLst>
                                </p:cTn>
                              </p:par>
                            </p:childTnLst>
                          </p:cTn>
                        </p:par>
                        <p:par>
                          <p:cTn id="185" fill="hold">
                            <p:stCondLst>
                              <p:cond delay="6000"/>
                            </p:stCondLst>
                            <p:childTnLst>
                              <p:par>
                                <p:cTn id="186" presetID="40" presetClass="entr" presetSubtype="0" fill="hold" grpId="0" nodeType="afterEffect">
                                  <p:stCondLst>
                                    <p:cond delay="0"/>
                                  </p:stCondLst>
                                  <p:iterate type="lt">
                                    <p:tmPct val="10000"/>
                                  </p:iterate>
                                  <p:childTnLst>
                                    <p:set>
                                      <p:cBhvr>
                                        <p:cTn id="187" dur="1" fill="hold">
                                          <p:stCondLst>
                                            <p:cond delay="0"/>
                                          </p:stCondLst>
                                        </p:cTn>
                                        <p:tgtEl>
                                          <p:spTgt spid="22"/>
                                        </p:tgtEl>
                                        <p:attrNameLst>
                                          <p:attrName>style.visibility</p:attrName>
                                        </p:attrNameLst>
                                      </p:cBhvr>
                                      <p:to>
                                        <p:strVal val="visible"/>
                                      </p:to>
                                    </p:set>
                                    <p:animEffect transition="in" filter="fade">
                                      <p:cBhvr>
                                        <p:cTn id="188" dur="1000"/>
                                        <p:tgtEl>
                                          <p:spTgt spid="22"/>
                                        </p:tgtEl>
                                      </p:cBhvr>
                                    </p:animEffect>
                                    <p:anim calcmode="lin" valueType="num">
                                      <p:cBhvr>
                                        <p:cTn id="189" dur="1000" fill="hold"/>
                                        <p:tgtEl>
                                          <p:spTgt spid="22"/>
                                        </p:tgtEl>
                                        <p:attrNameLst>
                                          <p:attrName>ppt_x</p:attrName>
                                        </p:attrNameLst>
                                      </p:cBhvr>
                                      <p:tavLst>
                                        <p:tav tm="0">
                                          <p:val>
                                            <p:strVal val="#ppt_x-.1"/>
                                          </p:val>
                                        </p:tav>
                                        <p:tav tm="100000">
                                          <p:val>
                                            <p:strVal val="#ppt_x"/>
                                          </p:val>
                                        </p:tav>
                                      </p:tavLst>
                                    </p:anim>
                                    <p:anim calcmode="lin" valueType="num">
                                      <p:cBhvr>
                                        <p:cTn id="190"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683890" y="1921396"/>
            <a:ext cx="673100" cy="878069"/>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683890" y="2785492"/>
            <a:ext cx="673100" cy="970017"/>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1763390" y="1921396"/>
            <a:ext cx="665162" cy="878069"/>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1763390" y="2785492"/>
            <a:ext cx="665162" cy="970017"/>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2842890" y="1921396"/>
            <a:ext cx="657225" cy="878069"/>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2842890" y="2785492"/>
            <a:ext cx="657225" cy="970017"/>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Rectángulo"/>
          <p:cNvSpPr/>
          <p:nvPr/>
        </p:nvSpPr>
        <p:spPr>
          <a:xfrm>
            <a:off x="3850952" y="1921396"/>
            <a:ext cx="720725" cy="878069"/>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Rectángulo"/>
          <p:cNvSpPr/>
          <p:nvPr/>
        </p:nvSpPr>
        <p:spPr>
          <a:xfrm>
            <a:off x="3850952" y="2785492"/>
            <a:ext cx="720725" cy="970017"/>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Rectángulo"/>
          <p:cNvSpPr/>
          <p:nvPr/>
        </p:nvSpPr>
        <p:spPr>
          <a:xfrm>
            <a:off x="4932040" y="1921396"/>
            <a:ext cx="711200" cy="878069"/>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Rectángulo"/>
          <p:cNvSpPr/>
          <p:nvPr/>
        </p:nvSpPr>
        <p:spPr>
          <a:xfrm>
            <a:off x="4932040" y="2785492"/>
            <a:ext cx="711200" cy="970017"/>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7" name="26 Rectángulo"/>
          <p:cNvSpPr/>
          <p:nvPr/>
        </p:nvSpPr>
        <p:spPr>
          <a:xfrm>
            <a:off x="6011540" y="1921396"/>
            <a:ext cx="703262" cy="878069"/>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8" name="27 Rectángulo"/>
          <p:cNvSpPr/>
          <p:nvPr/>
        </p:nvSpPr>
        <p:spPr>
          <a:xfrm>
            <a:off x="6011540" y="2785492"/>
            <a:ext cx="703262" cy="970017"/>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1" name="30 Rectángulo"/>
          <p:cNvSpPr/>
          <p:nvPr/>
        </p:nvSpPr>
        <p:spPr>
          <a:xfrm>
            <a:off x="7092627" y="1921396"/>
            <a:ext cx="693738" cy="878069"/>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2" name="31 Rectángulo"/>
          <p:cNvSpPr/>
          <p:nvPr/>
        </p:nvSpPr>
        <p:spPr>
          <a:xfrm>
            <a:off x="7092627" y="2785492"/>
            <a:ext cx="693738" cy="970017"/>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5" name="34 Rectángulo"/>
          <p:cNvSpPr/>
          <p:nvPr/>
        </p:nvSpPr>
        <p:spPr>
          <a:xfrm>
            <a:off x="8172127" y="1921396"/>
            <a:ext cx="685800" cy="878069"/>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6" name="35 Rectángulo"/>
          <p:cNvSpPr/>
          <p:nvPr/>
        </p:nvSpPr>
        <p:spPr>
          <a:xfrm>
            <a:off x="8172127" y="2785492"/>
            <a:ext cx="685800" cy="970017"/>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CuadroTexto"/>
          <p:cNvSpPr txBox="1"/>
          <p:nvPr/>
        </p:nvSpPr>
        <p:spPr>
          <a:xfrm>
            <a:off x="827584"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Nos recomiendan comenzar la visita por el centro de interpretación sobre la laguna que hay en </a:t>
            </a:r>
            <a:r>
              <a:rPr lang="es-ES" i="1" dirty="0" err="1" smtClean="0">
                <a:effectLst>
                  <a:glow rad="101600">
                    <a:srgbClr val="C00000">
                      <a:alpha val="60000"/>
                    </a:srgbClr>
                  </a:glow>
                  <a:outerShdw blurRad="38100" dist="38100" dir="2700000" algn="tl">
                    <a:srgbClr val="000000">
                      <a:alpha val="43137"/>
                    </a:srgbClr>
                  </a:outerShdw>
                </a:effectLst>
              </a:rPr>
              <a:t>Sariñena</a:t>
            </a:r>
            <a:r>
              <a:rPr lang="es-ES" i="1" dirty="0" smtClean="0">
                <a:effectLst>
                  <a:glow rad="101600">
                    <a:srgbClr val="C00000">
                      <a:alpha val="60000"/>
                    </a:srgbClr>
                  </a:glow>
                  <a:outerShdw blurRad="38100" dist="38100" dir="2700000" algn="tl">
                    <a:srgbClr val="000000">
                      <a:alpha val="43137"/>
                    </a:srgbClr>
                  </a:outerShdw>
                </a:effectLst>
              </a:rPr>
              <a:t>. A partir de ahí, acercarse hasta esta masa de agua situada en mitad de la estepa </a:t>
            </a:r>
            <a:r>
              <a:rPr lang="es-ES" i="1" dirty="0" err="1" smtClean="0">
                <a:effectLst>
                  <a:glow rad="101600">
                    <a:srgbClr val="C00000">
                      <a:alpha val="60000"/>
                    </a:srgbClr>
                  </a:glow>
                  <a:outerShdw blurRad="38100" dist="38100" dir="2700000" algn="tl">
                    <a:srgbClr val="000000">
                      <a:alpha val="43137"/>
                    </a:srgbClr>
                  </a:outerShdw>
                </a:effectLst>
              </a:rPr>
              <a:t>monegrina</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wheel spokes="1"/>
      </p:transition>
    </mc:Choice>
    <mc:Fallback>
      <p:transition spd="slow" advTm="27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iterate type="lt">
                                    <p:tmPct val="0"/>
                                  </p:iterate>
                                  <p:childTnLst>
                                    <p:set>
                                      <p:cBhvr>
                                        <p:cTn id="6" dur="1" fill="hold">
                                          <p:stCondLst>
                                            <p:cond delay="0"/>
                                          </p:stCondLst>
                                        </p:cTn>
                                        <p:tgtEl>
                                          <p:spTgt spid="7"/>
                                        </p:tgtEl>
                                        <p:attrNameLst>
                                          <p:attrName>style.visibility</p:attrName>
                                        </p:attrNameLst>
                                      </p:cBhvr>
                                      <p:to>
                                        <p:strVal val="visible"/>
                                      </p:to>
                                    </p:set>
                                    <p:animEffect transition="in" filter="plus(in)">
                                      <p:cBhvr>
                                        <p:cTn id="7" dur="3000"/>
                                        <p:tgtEl>
                                          <p:spTgt spid="7"/>
                                        </p:tgtEl>
                                      </p:cBhvr>
                                    </p:animEffect>
                                  </p:childTnLst>
                                </p:cTn>
                              </p:par>
                              <p:par>
                                <p:cTn id="8" presetID="13"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plus(in)">
                                      <p:cBhvr>
                                        <p:cTn id="10" dur="3000"/>
                                        <p:tgtEl>
                                          <p:spTgt spid="8"/>
                                        </p:tgtEl>
                                      </p:cBhvr>
                                    </p:animEffect>
                                  </p:childTnLst>
                                </p:cTn>
                              </p:par>
                              <p:par>
                                <p:cTn id="11" presetID="13" presetClass="entr" presetSubtype="16" fill="hold" nodeType="withEffect">
                                  <p:stCondLst>
                                    <p:cond delay="0"/>
                                  </p:stCondLst>
                                  <p:iterate type="lt">
                                    <p:tmPct val="0"/>
                                  </p:iterate>
                                  <p:childTnLst>
                                    <p:set>
                                      <p:cBhvr>
                                        <p:cTn id="12" dur="1" fill="hold">
                                          <p:stCondLst>
                                            <p:cond delay="0"/>
                                          </p:stCondLst>
                                        </p:cTn>
                                        <p:tgtEl>
                                          <p:spTgt spid="11"/>
                                        </p:tgtEl>
                                        <p:attrNameLst>
                                          <p:attrName>style.visibility</p:attrName>
                                        </p:attrNameLst>
                                      </p:cBhvr>
                                      <p:to>
                                        <p:strVal val="visible"/>
                                      </p:to>
                                    </p:set>
                                    <p:animEffect transition="in" filter="plus(in)">
                                      <p:cBhvr>
                                        <p:cTn id="13" dur="3000"/>
                                        <p:tgtEl>
                                          <p:spTgt spid="11"/>
                                        </p:tgtEl>
                                      </p:cBhvr>
                                    </p:animEffect>
                                  </p:childTnLst>
                                </p:cTn>
                              </p:par>
                              <p:par>
                                <p:cTn id="14" presetID="13" presetClass="entr" presetSubtype="16"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plus(in)">
                                      <p:cBhvr>
                                        <p:cTn id="16" dur="3000"/>
                                        <p:tgtEl>
                                          <p:spTgt spid="12"/>
                                        </p:tgtEl>
                                      </p:cBhvr>
                                    </p:animEffect>
                                  </p:childTnLst>
                                </p:cTn>
                              </p:par>
                              <p:par>
                                <p:cTn id="17" presetID="13" presetClass="entr" presetSubtype="16" fill="hold" nodeType="withEffect">
                                  <p:stCondLst>
                                    <p:cond delay="0"/>
                                  </p:stCondLst>
                                  <p:iterate type="lt">
                                    <p:tmPct val="0"/>
                                  </p:iterate>
                                  <p:childTnLst>
                                    <p:set>
                                      <p:cBhvr>
                                        <p:cTn id="18" dur="1" fill="hold">
                                          <p:stCondLst>
                                            <p:cond delay="0"/>
                                          </p:stCondLst>
                                        </p:cTn>
                                        <p:tgtEl>
                                          <p:spTgt spid="15"/>
                                        </p:tgtEl>
                                        <p:attrNameLst>
                                          <p:attrName>style.visibility</p:attrName>
                                        </p:attrNameLst>
                                      </p:cBhvr>
                                      <p:to>
                                        <p:strVal val="visible"/>
                                      </p:to>
                                    </p:set>
                                    <p:animEffect transition="in" filter="plus(in)">
                                      <p:cBhvr>
                                        <p:cTn id="19" dur="3000"/>
                                        <p:tgtEl>
                                          <p:spTgt spid="15"/>
                                        </p:tgtEl>
                                      </p:cBhvr>
                                    </p:animEffect>
                                  </p:childTnLst>
                                </p:cTn>
                              </p:par>
                              <p:par>
                                <p:cTn id="20" presetID="13" presetClass="entr" presetSubtype="16"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plus(in)">
                                      <p:cBhvr>
                                        <p:cTn id="22" dur="3000"/>
                                        <p:tgtEl>
                                          <p:spTgt spid="16"/>
                                        </p:tgtEl>
                                      </p:cBhvr>
                                    </p:animEffect>
                                  </p:childTnLst>
                                </p:cTn>
                              </p:par>
                              <p:par>
                                <p:cTn id="23" presetID="13" presetClass="entr" presetSubtype="16" fill="hold" nodeType="withEffect">
                                  <p:stCondLst>
                                    <p:cond delay="0"/>
                                  </p:stCondLst>
                                  <p:iterate type="lt">
                                    <p:tmPct val="0"/>
                                  </p:iterate>
                                  <p:childTnLst>
                                    <p:set>
                                      <p:cBhvr>
                                        <p:cTn id="24" dur="1" fill="hold">
                                          <p:stCondLst>
                                            <p:cond delay="0"/>
                                          </p:stCondLst>
                                        </p:cTn>
                                        <p:tgtEl>
                                          <p:spTgt spid="19"/>
                                        </p:tgtEl>
                                        <p:attrNameLst>
                                          <p:attrName>style.visibility</p:attrName>
                                        </p:attrNameLst>
                                      </p:cBhvr>
                                      <p:to>
                                        <p:strVal val="visible"/>
                                      </p:to>
                                    </p:set>
                                    <p:animEffect transition="in" filter="plus(in)">
                                      <p:cBhvr>
                                        <p:cTn id="25" dur="3000"/>
                                        <p:tgtEl>
                                          <p:spTgt spid="19"/>
                                        </p:tgtEl>
                                      </p:cBhvr>
                                    </p:animEffect>
                                  </p:childTnLst>
                                </p:cTn>
                              </p:par>
                              <p:par>
                                <p:cTn id="26" presetID="13" presetClass="entr" presetSubtype="16"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plus(in)">
                                      <p:cBhvr>
                                        <p:cTn id="28" dur="3000"/>
                                        <p:tgtEl>
                                          <p:spTgt spid="20"/>
                                        </p:tgtEl>
                                      </p:cBhvr>
                                    </p:animEffect>
                                  </p:childTnLst>
                                </p:cTn>
                              </p:par>
                              <p:par>
                                <p:cTn id="29" presetID="13" presetClass="entr" presetSubtype="16" fill="hold" nodeType="withEffect">
                                  <p:stCondLst>
                                    <p:cond delay="0"/>
                                  </p:stCondLst>
                                  <p:iterate type="lt">
                                    <p:tmPct val="0"/>
                                  </p:iterate>
                                  <p:childTnLst>
                                    <p:set>
                                      <p:cBhvr>
                                        <p:cTn id="30" dur="1" fill="hold">
                                          <p:stCondLst>
                                            <p:cond delay="0"/>
                                          </p:stCondLst>
                                        </p:cTn>
                                        <p:tgtEl>
                                          <p:spTgt spid="23"/>
                                        </p:tgtEl>
                                        <p:attrNameLst>
                                          <p:attrName>style.visibility</p:attrName>
                                        </p:attrNameLst>
                                      </p:cBhvr>
                                      <p:to>
                                        <p:strVal val="visible"/>
                                      </p:to>
                                    </p:set>
                                    <p:animEffect transition="in" filter="plus(in)">
                                      <p:cBhvr>
                                        <p:cTn id="31" dur="3000"/>
                                        <p:tgtEl>
                                          <p:spTgt spid="23"/>
                                        </p:tgtEl>
                                      </p:cBhvr>
                                    </p:animEffect>
                                  </p:childTnLst>
                                </p:cTn>
                              </p:par>
                              <p:par>
                                <p:cTn id="32" presetID="13" presetClass="entr" presetSubtype="16"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plus(in)">
                                      <p:cBhvr>
                                        <p:cTn id="34" dur="3000"/>
                                        <p:tgtEl>
                                          <p:spTgt spid="24"/>
                                        </p:tgtEl>
                                      </p:cBhvr>
                                    </p:animEffect>
                                  </p:childTnLst>
                                </p:cTn>
                              </p:par>
                              <p:par>
                                <p:cTn id="35" presetID="13" presetClass="entr" presetSubtype="16" fill="hold" nodeType="withEffect">
                                  <p:stCondLst>
                                    <p:cond delay="0"/>
                                  </p:stCondLst>
                                  <p:iterate type="lt">
                                    <p:tmPct val="0"/>
                                  </p:iterate>
                                  <p:childTnLst>
                                    <p:set>
                                      <p:cBhvr>
                                        <p:cTn id="36" dur="1" fill="hold">
                                          <p:stCondLst>
                                            <p:cond delay="0"/>
                                          </p:stCondLst>
                                        </p:cTn>
                                        <p:tgtEl>
                                          <p:spTgt spid="27"/>
                                        </p:tgtEl>
                                        <p:attrNameLst>
                                          <p:attrName>style.visibility</p:attrName>
                                        </p:attrNameLst>
                                      </p:cBhvr>
                                      <p:to>
                                        <p:strVal val="visible"/>
                                      </p:to>
                                    </p:set>
                                    <p:animEffect transition="in" filter="plus(in)">
                                      <p:cBhvr>
                                        <p:cTn id="37" dur="3000"/>
                                        <p:tgtEl>
                                          <p:spTgt spid="27"/>
                                        </p:tgtEl>
                                      </p:cBhvr>
                                    </p:animEffect>
                                  </p:childTnLst>
                                </p:cTn>
                              </p:par>
                              <p:par>
                                <p:cTn id="38" presetID="13" presetClass="entr" presetSubtype="16" fill="hold"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plus(in)">
                                      <p:cBhvr>
                                        <p:cTn id="40" dur="3000"/>
                                        <p:tgtEl>
                                          <p:spTgt spid="28"/>
                                        </p:tgtEl>
                                      </p:cBhvr>
                                    </p:animEffect>
                                  </p:childTnLst>
                                </p:cTn>
                              </p:par>
                              <p:par>
                                <p:cTn id="41" presetID="13" presetClass="entr" presetSubtype="16" fill="hold" nodeType="withEffect">
                                  <p:stCondLst>
                                    <p:cond delay="0"/>
                                  </p:stCondLst>
                                  <p:iterate type="lt">
                                    <p:tmPct val="0"/>
                                  </p:iterate>
                                  <p:childTnLst>
                                    <p:set>
                                      <p:cBhvr>
                                        <p:cTn id="42" dur="1" fill="hold">
                                          <p:stCondLst>
                                            <p:cond delay="0"/>
                                          </p:stCondLst>
                                        </p:cTn>
                                        <p:tgtEl>
                                          <p:spTgt spid="31"/>
                                        </p:tgtEl>
                                        <p:attrNameLst>
                                          <p:attrName>style.visibility</p:attrName>
                                        </p:attrNameLst>
                                      </p:cBhvr>
                                      <p:to>
                                        <p:strVal val="visible"/>
                                      </p:to>
                                    </p:set>
                                    <p:animEffect transition="in" filter="plus(in)">
                                      <p:cBhvr>
                                        <p:cTn id="43" dur="3000"/>
                                        <p:tgtEl>
                                          <p:spTgt spid="31"/>
                                        </p:tgtEl>
                                      </p:cBhvr>
                                    </p:animEffect>
                                  </p:childTnLst>
                                </p:cTn>
                              </p:par>
                              <p:par>
                                <p:cTn id="44" presetID="13" presetClass="entr" presetSubtype="16" fill="hold" nodeType="with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plus(in)">
                                      <p:cBhvr>
                                        <p:cTn id="46" dur="3000"/>
                                        <p:tgtEl>
                                          <p:spTgt spid="32"/>
                                        </p:tgtEl>
                                      </p:cBhvr>
                                    </p:animEffect>
                                  </p:childTnLst>
                                </p:cTn>
                              </p:par>
                              <p:par>
                                <p:cTn id="47" presetID="13" presetClass="entr" presetSubtype="16" fill="hold" nodeType="withEffect">
                                  <p:stCondLst>
                                    <p:cond delay="0"/>
                                  </p:stCondLst>
                                  <p:iterate type="lt">
                                    <p:tmPct val="0"/>
                                  </p:iterate>
                                  <p:childTnLst>
                                    <p:set>
                                      <p:cBhvr>
                                        <p:cTn id="48" dur="1" fill="hold">
                                          <p:stCondLst>
                                            <p:cond delay="0"/>
                                          </p:stCondLst>
                                        </p:cTn>
                                        <p:tgtEl>
                                          <p:spTgt spid="35"/>
                                        </p:tgtEl>
                                        <p:attrNameLst>
                                          <p:attrName>style.visibility</p:attrName>
                                        </p:attrNameLst>
                                      </p:cBhvr>
                                      <p:to>
                                        <p:strVal val="visible"/>
                                      </p:to>
                                    </p:set>
                                    <p:animEffect transition="in" filter="plus(in)">
                                      <p:cBhvr>
                                        <p:cTn id="49" dur="3000"/>
                                        <p:tgtEl>
                                          <p:spTgt spid="35"/>
                                        </p:tgtEl>
                                      </p:cBhvr>
                                    </p:animEffect>
                                  </p:childTnLst>
                                </p:cTn>
                              </p:par>
                              <p:par>
                                <p:cTn id="50" presetID="13" presetClass="entr" presetSubtype="16" fill="hold" nodeType="with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plus(in)">
                                      <p:cBhvr>
                                        <p:cTn id="52" dur="3000"/>
                                        <p:tgtEl>
                                          <p:spTgt spid="36"/>
                                        </p:tgtEl>
                                      </p:cBhvr>
                                    </p:animEffect>
                                  </p:childTnLst>
                                </p:cTn>
                              </p:par>
                              <p:par>
                                <p:cTn id="53" presetID="8" presetClass="emph" presetSubtype="0" fill="hold" nodeType="withEffect">
                                  <p:stCondLst>
                                    <p:cond delay="0"/>
                                  </p:stCondLst>
                                  <p:iterate type="lt">
                                    <p:tmPct val="0"/>
                                  </p:iterate>
                                  <p:childTnLst>
                                    <p:animRot by="-21600000">
                                      <p:cBhvr>
                                        <p:cTn id="54" dur="3000" fill="hold"/>
                                        <p:tgtEl>
                                          <p:spTgt spid="7"/>
                                        </p:tgtEl>
                                        <p:attrNameLst>
                                          <p:attrName>r</p:attrName>
                                        </p:attrNameLst>
                                      </p:cBhvr>
                                    </p:animRot>
                                  </p:childTnLst>
                                </p:cTn>
                              </p:par>
                              <p:par>
                                <p:cTn id="55" presetID="8" presetClass="emph" presetSubtype="0" fill="hold" nodeType="withEffect">
                                  <p:stCondLst>
                                    <p:cond delay="0"/>
                                  </p:stCondLst>
                                  <p:iterate type="lt">
                                    <p:tmPct val="0"/>
                                  </p:iterate>
                                  <p:childTnLst>
                                    <p:animRot by="-21600000">
                                      <p:cBhvr>
                                        <p:cTn id="56" dur="3000" fill="hold"/>
                                        <p:tgtEl>
                                          <p:spTgt spid="11"/>
                                        </p:tgtEl>
                                        <p:attrNameLst>
                                          <p:attrName>r</p:attrName>
                                        </p:attrNameLst>
                                      </p:cBhvr>
                                    </p:animRot>
                                  </p:childTnLst>
                                </p:cTn>
                              </p:par>
                              <p:par>
                                <p:cTn id="57" presetID="8" presetClass="emph" presetSubtype="0" fill="hold" nodeType="withEffect">
                                  <p:stCondLst>
                                    <p:cond delay="0"/>
                                  </p:stCondLst>
                                  <p:iterate type="lt">
                                    <p:tmPct val="0"/>
                                  </p:iterate>
                                  <p:childTnLst>
                                    <p:animRot by="-21600000">
                                      <p:cBhvr>
                                        <p:cTn id="58" dur="3000" fill="hold"/>
                                        <p:tgtEl>
                                          <p:spTgt spid="15"/>
                                        </p:tgtEl>
                                        <p:attrNameLst>
                                          <p:attrName>r</p:attrName>
                                        </p:attrNameLst>
                                      </p:cBhvr>
                                    </p:animRot>
                                  </p:childTnLst>
                                </p:cTn>
                              </p:par>
                              <p:par>
                                <p:cTn id="59" presetID="8" presetClass="emph" presetSubtype="0" fill="hold" nodeType="withEffect">
                                  <p:stCondLst>
                                    <p:cond delay="0"/>
                                  </p:stCondLst>
                                  <p:iterate type="lt">
                                    <p:tmPct val="0"/>
                                  </p:iterate>
                                  <p:childTnLst>
                                    <p:animRot by="-21600000">
                                      <p:cBhvr>
                                        <p:cTn id="60" dur="3000" fill="hold"/>
                                        <p:tgtEl>
                                          <p:spTgt spid="19"/>
                                        </p:tgtEl>
                                        <p:attrNameLst>
                                          <p:attrName>r</p:attrName>
                                        </p:attrNameLst>
                                      </p:cBhvr>
                                    </p:animRot>
                                  </p:childTnLst>
                                </p:cTn>
                              </p:par>
                              <p:par>
                                <p:cTn id="61" presetID="8" presetClass="emph" presetSubtype="0" fill="hold" nodeType="withEffect">
                                  <p:stCondLst>
                                    <p:cond delay="0"/>
                                  </p:stCondLst>
                                  <p:iterate type="lt">
                                    <p:tmPct val="0"/>
                                  </p:iterate>
                                  <p:childTnLst>
                                    <p:animRot by="-21600000">
                                      <p:cBhvr>
                                        <p:cTn id="62" dur="3000" fill="hold"/>
                                        <p:tgtEl>
                                          <p:spTgt spid="23"/>
                                        </p:tgtEl>
                                        <p:attrNameLst>
                                          <p:attrName>r</p:attrName>
                                        </p:attrNameLst>
                                      </p:cBhvr>
                                    </p:animRot>
                                  </p:childTnLst>
                                </p:cTn>
                              </p:par>
                              <p:par>
                                <p:cTn id="63" presetID="8" presetClass="emph" presetSubtype="0" fill="hold" nodeType="withEffect">
                                  <p:stCondLst>
                                    <p:cond delay="0"/>
                                  </p:stCondLst>
                                  <p:iterate type="lt">
                                    <p:tmPct val="0"/>
                                  </p:iterate>
                                  <p:childTnLst>
                                    <p:animRot by="-21600000">
                                      <p:cBhvr>
                                        <p:cTn id="64" dur="3000" fill="hold"/>
                                        <p:tgtEl>
                                          <p:spTgt spid="27"/>
                                        </p:tgtEl>
                                        <p:attrNameLst>
                                          <p:attrName>r</p:attrName>
                                        </p:attrNameLst>
                                      </p:cBhvr>
                                    </p:animRot>
                                  </p:childTnLst>
                                </p:cTn>
                              </p:par>
                              <p:par>
                                <p:cTn id="65" presetID="8" presetClass="emph" presetSubtype="0" fill="hold" nodeType="withEffect">
                                  <p:stCondLst>
                                    <p:cond delay="0"/>
                                  </p:stCondLst>
                                  <p:iterate type="lt">
                                    <p:tmPct val="0"/>
                                  </p:iterate>
                                  <p:childTnLst>
                                    <p:animRot by="-21600000">
                                      <p:cBhvr>
                                        <p:cTn id="66" dur="3000" fill="hold"/>
                                        <p:tgtEl>
                                          <p:spTgt spid="31"/>
                                        </p:tgtEl>
                                        <p:attrNameLst>
                                          <p:attrName>r</p:attrName>
                                        </p:attrNameLst>
                                      </p:cBhvr>
                                    </p:animRot>
                                  </p:childTnLst>
                                </p:cTn>
                              </p:par>
                              <p:par>
                                <p:cTn id="67" presetID="8" presetClass="emph" presetSubtype="0" fill="hold" nodeType="withEffect">
                                  <p:stCondLst>
                                    <p:cond delay="0"/>
                                  </p:stCondLst>
                                  <p:iterate type="lt">
                                    <p:tmPct val="0"/>
                                  </p:iterate>
                                  <p:childTnLst>
                                    <p:animRot by="-21600000">
                                      <p:cBhvr>
                                        <p:cTn id="68" dur="3000" fill="hold"/>
                                        <p:tgtEl>
                                          <p:spTgt spid="35"/>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8"/>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2"/>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6"/>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20"/>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24"/>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28"/>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32"/>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36"/>
                                        </p:tgtEl>
                                        <p:attrNameLst>
                                          <p:attrName>r</p:attrName>
                                        </p:attrNameLst>
                                      </p:cBhvr>
                                    </p:animRot>
                                  </p:childTnLst>
                                </p:cTn>
                              </p:par>
                              <p:par>
                                <p:cTn id="85" presetID="2" presetClass="exit" presetSubtype="4" fill="hold" nodeType="withEffect">
                                  <p:stCondLst>
                                    <p:cond delay="0"/>
                                  </p:stCondLst>
                                  <p:iterate type="lt">
                                    <p:tmPct val="0"/>
                                  </p:iterate>
                                  <p:childTnLst>
                                    <p:anim calcmode="lin" valueType="num">
                                      <p:cBhvr additive="base">
                                        <p:cTn id="86" dur="3000"/>
                                        <p:tgtEl>
                                          <p:spTgt spid="7"/>
                                        </p:tgtEl>
                                        <p:attrNameLst>
                                          <p:attrName>ppt_x</p:attrName>
                                        </p:attrNameLst>
                                      </p:cBhvr>
                                      <p:tavLst>
                                        <p:tav tm="0">
                                          <p:val>
                                            <p:strVal val="ppt_x"/>
                                          </p:val>
                                        </p:tav>
                                        <p:tav tm="100000">
                                          <p:val>
                                            <p:strVal val="ppt_x"/>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4" fill="hold" nodeType="withEffect">
                                  <p:stCondLst>
                                    <p:cond delay="0"/>
                                  </p:stCondLst>
                                  <p:iterate type="lt">
                                    <p:tmPct val="0"/>
                                  </p:iterate>
                                  <p:childTnLst>
                                    <p:anim calcmode="lin" valueType="num">
                                      <p:cBhvr additive="base">
                                        <p:cTn id="90" dur="3000"/>
                                        <p:tgtEl>
                                          <p:spTgt spid="11"/>
                                        </p:tgtEl>
                                        <p:attrNameLst>
                                          <p:attrName>ppt_x</p:attrName>
                                        </p:attrNameLst>
                                      </p:cBhvr>
                                      <p:tavLst>
                                        <p:tav tm="0">
                                          <p:val>
                                            <p:strVal val="ppt_x"/>
                                          </p:val>
                                        </p:tav>
                                        <p:tav tm="100000">
                                          <p:val>
                                            <p:strVal val="ppt_x"/>
                                          </p:val>
                                        </p:tav>
                                      </p:tavLst>
                                    </p:anim>
                                    <p:anim calcmode="lin" valueType="num">
                                      <p:cBhvr additive="base">
                                        <p:cTn id="91" dur="3000"/>
                                        <p:tgtEl>
                                          <p:spTgt spid="11"/>
                                        </p:tgtEl>
                                        <p:attrNameLst>
                                          <p:attrName>ppt_y</p:attrName>
                                        </p:attrNameLst>
                                      </p:cBhvr>
                                      <p:tavLst>
                                        <p:tav tm="0">
                                          <p:val>
                                            <p:strVal val="ppt_y"/>
                                          </p:val>
                                        </p:tav>
                                        <p:tav tm="100000">
                                          <p:val>
                                            <p:strVal val="1+ppt_h/2"/>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4" fill="hold" nodeType="withEffect">
                                  <p:stCondLst>
                                    <p:cond delay="0"/>
                                  </p:stCondLst>
                                  <p:iterate type="lt">
                                    <p:tmPct val="0"/>
                                  </p:iterate>
                                  <p:childTnLst>
                                    <p:anim calcmode="lin" valueType="num">
                                      <p:cBhvr additive="base">
                                        <p:cTn id="94" dur="3000"/>
                                        <p:tgtEl>
                                          <p:spTgt spid="15"/>
                                        </p:tgtEl>
                                        <p:attrNameLst>
                                          <p:attrName>ppt_x</p:attrName>
                                        </p:attrNameLst>
                                      </p:cBhvr>
                                      <p:tavLst>
                                        <p:tav tm="0">
                                          <p:val>
                                            <p:strVal val="ppt_x"/>
                                          </p:val>
                                        </p:tav>
                                        <p:tav tm="100000">
                                          <p:val>
                                            <p:strVal val="ppt_x"/>
                                          </p:val>
                                        </p:tav>
                                      </p:tavLst>
                                    </p:anim>
                                    <p:anim calcmode="lin" valueType="num">
                                      <p:cBhvr additive="base">
                                        <p:cTn id="95" dur="3000"/>
                                        <p:tgtEl>
                                          <p:spTgt spid="15"/>
                                        </p:tgtEl>
                                        <p:attrNameLst>
                                          <p:attrName>ppt_y</p:attrName>
                                        </p:attrNameLst>
                                      </p:cBhvr>
                                      <p:tavLst>
                                        <p:tav tm="0">
                                          <p:val>
                                            <p:strVal val="ppt_y"/>
                                          </p:val>
                                        </p:tav>
                                        <p:tav tm="100000">
                                          <p:val>
                                            <p:strVal val="1+ppt_h/2"/>
                                          </p:val>
                                        </p:tav>
                                      </p:tavLst>
                                    </p:anim>
                                    <p:set>
                                      <p:cBhvr>
                                        <p:cTn id="96" dur="1" fill="hold">
                                          <p:stCondLst>
                                            <p:cond delay="2999"/>
                                          </p:stCondLst>
                                        </p:cTn>
                                        <p:tgtEl>
                                          <p:spTgt spid="15"/>
                                        </p:tgtEl>
                                        <p:attrNameLst>
                                          <p:attrName>style.visibility</p:attrName>
                                        </p:attrNameLst>
                                      </p:cBhvr>
                                      <p:to>
                                        <p:strVal val="hidden"/>
                                      </p:to>
                                    </p:set>
                                  </p:childTnLst>
                                </p:cTn>
                              </p:par>
                              <p:par>
                                <p:cTn id="97" presetID="2" presetClass="exit" presetSubtype="4" fill="hold" nodeType="withEffect">
                                  <p:stCondLst>
                                    <p:cond delay="0"/>
                                  </p:stCondLst>
                                  <p:iterate type="lt">
                                    <p:tmPct val="0"/>
                                  </p:iterate>
                                  <p:childTnLst>
                                    <p:anim calcmode="lin" valueType="num">
                                      <p:cBhvr additive="base">
                                        <p:cTn id="98" dur="3000"/>
                                        <p:tgtEl>
                                          <p:spTgt spid="19"/>
                                        </p:tgtEl>
                                        <p:attrNameLst>
                                          <p:attrName>ppt_x</p:attrName>
                                        </p:attrNameLst>
                                      </p:cBhvr>
                                      <p:tavLst>
                                        <p:tav tm="0">
                                          <p:val>
                                            <p:strVal val="ppt_x"/>
                                          </p:val>
                                        </p:tav>
                                        <p:tav tm="100000">
                                          <p:val>
                                            <p:strVal val="ppt_x"/>
                                          </p:val>
                                        </p:tav>
                                      </p:tavLst>
                                    </p:anim>
                                    <p:anim calcmode="lin" valueType="num">
                                      <p:cBhvr additive="base">
                                        <p:cTn id="99" dur="3000"/>
                                        <p:tgtEl>
                                          <p:spTgt spid="19"/>
                                        </p:tgtEl>
                                        <p:attrNameLst>
                                          <p:attrName>ppt_y</p:attrName>
                                        </p:attrNameLst>
                                      </p:cBhvr>
                                      <p:tavLst>
                                        <p:tav tm="0">
                                          <p:val>
                                            <p:strVal val="ppt_y"/>
                                          </p:val>
                                        </p:tav>
                                        <p:tav tm="100000">
                                          <p:val>
                                            <p:strVal val="1+ppt_h/2"/>
                                          </p:val>
                                        </p:tav>
                                      </p:tavLst>
                                    </p:anim>
                                    <p:set>
                                      <p:cBhvr>
                                        <p:cTn id="100" dur="1" fill="hold">
                                          <p:stCondLst>
                                            <p:cond delay="2999"/>
                                          </p:stCondLst>
                                        </p:cTn>
                                        <p:tgtEl>
                                          <p:spTgt spid="19"/>
                                        </p:tgtEl>
                                        <p:attrNameLst>
                                          <p:attrName>style.visibility</p:attrName>
                                        </p:attrNameLst>
                                      </p:cBhvr>
                                      <p:to>
                                        <p:strVal val="hidden"/>
                                      </p:to>
                                    </p:set>
                                  </p:childTnLst>
                                </p:cTn>
                              </p:par>
                              <p:par>
                                <p:cTn id="101" presetID="2" presetClass="exit" presetSubtype="4" fill="hold" nodeType="withEffect">
                                  <p:stCondLst>
                                    <p:cond delay="0"/>
                                  </p:stCondLst>
                                  <p:iterate type="lt">
                                    <p:tmPct val="0"/>
                                  </p:iterate>
                                  <p:childTnLst>
                                    <p:anim calcmode="lin" valueType="num">
                                      <p:cBhvr additive="base">
                                        <p:cTn id="102" dur="3000"/>
                                        <p:tgtEl>
                                          <p:spTgt spid="23"/>
                                        </p:tgtEl>
                                        <p:attrNameLst>
                                          <p:attrName>ppt_x</p:attrName>
                                        </p:attrNameLst>
                                      </p:cBhvr>
                                      <p:tavLst>
                                        <p:tav tm="0">
                                          <p:val>
                                            <p:strVal val="ppt_x"/>
                                          </p:val>
                                        </p:tav>
                                        <p:tav tm="100000">
                                          <p:val>
                                            <p:strVal val="ppt_x"/>
                                          </p:val>
                                        </p:tav>
                                      </p:tavLst>
                                    </p:anim>
                                    <p:anim calcmode="lin" valueType="num">
                                      <p:cBhvr additive="base">
                                        <p:cTn id="103" dur="3000"/>
                                        <p:tgtEl>
                                          <p:spTgt spid="23"/>
                                        </p:tgtEl>
                                        <p:attrNameLst>
                                          <p:attrName>ppt_y</p:attrName>
                                        </p:attrNameLst>
                                      </p:cBhvr>
                                      <p:tavLst>
                                        <p:tav tm="0">
                                          <p:val>
                                            <p:strVal val="ppt_y"/>
                                          </p:val>
                                        </p:tav>
                                        <p:tav tm="100000">
                                          <p:val>
                                            <p:strVal val="1+ppt_h/2"/>
                                          </p:val>
                                        </p:tav>
                                      </p:tavLst>
                                    </p:anim>
                                    <p:set>
                                      <p:cBhvr>
                                        <p:cTn id="104" dur="1" fill="hold">
                                          <p:stCondLst>
                                            <p:cond delay="2999"/>
                                          </p:stCondLst>
                                        </p:cTn>
                                        <p:tgtEl>
                                          <p:spTgt spid="23"/>
                                        </p:tgtEl>
                                        <p:attrNameLst>
                                          <p:attrName>style.visibility</p:attrName>
                                        </p:attrNameLst>
                                      </p:cBhvr>
                                      <p:to>
                                        <p:strVal val="hidden"/>
                                      </p:to>
                                    </p:set>
                                  </p:childTnLst>
                                </p:cTn>
                              </p:par>
                              <p:par>
                                <p:cTn id="105" presetID="2" presetClass="exit" presetSubtype="4" fill="hold" nodeType="withEffect">
                                  <p:stCondLst>
                                    <p:cond delay="0"/>
                                  </p:stCondLst>
                                  <p:iterate type="lt">
                                    <p:tmPct val="0"/>
                                  </p:iterate>
                                  <p:childTnLst>
                                    <p:anim calcmode="lin" valueType="num">
                                      <p:cBhvr additive="base">
                                        <p:cTn id="106" dur="3000"/>
                                        <p:tgtEl>
                                          <p:spTgt spid="27"/>
                                        </p:tgtEl>
                                        <p:attrNameLst>
                                          <p:attrName>ppt_x</p:attrName>
                                        </p:attrNameLst>
                                      </p:cBhvr>
                                      <p:tavLst>
                                        <p:tav tm="0">
                                          <p:val>
                                            <p:strVal val="ppt_x"/>
                                          </p:val>
                                        </p:tav>
                                        <p:tav tm="100000">
                                          <p:val>
                                            <p:strVal val="ppt_x"/>
                                          </p:val>
                                        </p:tav>
                                      </p:tavLst>
                                    </p:anim>
                                    <p:anim calcmode="lin" valueType="num">
                                      <p:cBhvr additive="base">
                                        <p:cTn id="107" dur="3000"/>
                                        <p:tgtEl>
                                          <p:spTgt spid="27"/>
                                        </p:tgtEl>
                                        <p:attrNameLst>
                                          <p:attrName>ppt_y</p:attrName>
                                        </p:attrNameLst>
                                      </p:cBhvr>
                                      <p:tavLst>
                                        <p:tav tm="0">
                                          <p:val>
                                            <p:strVal val="ppt_y"/>
                                          </p:val>
                                        </p:tav>
                                        <p:tav tm="100000">
                                          <p:val>
                                            <p:strVal val="1+ppt_h/2"/>
                                          </p:val>
                                        </p:tav>
                                      </p:tavLst>
                                    </p:anim>
                                    <p:set>
                                      <p:cBhvr>
                                        <p:cTn id="108" dur="1" fill="hold">
                                          <p:stCondLst>
                                            <p:cond delay="2999"/>
                                          </p:stCondLst>
                                        </p:cTn>
                                        <p:tgtEl>
                                          <p:spTgt spid="27"/>
                                        </p:tgtEl>
                                        <p:attrNameLst>
                                          <p:attrName>style.visibility</p:attrName>
                                        </p:attrNameLst>
                                      </p:cBhvr>
                                      <p:to>
                                        <p:strVal val="hidden"/>
                                      </p:to>
                                    </p:set>
                                  </p:childTnLst>
                                </p:cTn>
                              </p:par>
                              <p:par>
                                <p:cTn id="109" presetID="2" presetClass="exit" presetSubtype="4" fill="hold" nodeType="withEffect">
                                  <p:stCondLst>
                                    <p:cond delay="0"/>
                                  </p:stCondLst>
                                  <p:iterate type="lt">
                                    <p:tmPct val="0"/>
                                  </p:iterate>
                                  <p:childTnLst>
                                    <p:anim calcmode="lin" valueType="num">
                                      <p:cBhvr additive="base">
                                        <p:cTn id="110" dur="3000"/>
                                        <p:tgtEl>
                                          <p:spTgt spid="31"/>
                                        </p:tgtEl>
                                        <p:attrNameLst>
                                          <p:attrName>ppt_x</p:attrName>
                                        </p:attrNameLst>
                                      </p:cBhvr>
                                      <p:tavLst>
                                        <p:tav tm="0">
                                          <p:val>
                                            <p:strVal val="ppt_x"/>
                                          </p:val>
                                        </p:tav>
                                        <p:tav tm="100000">
                                          <p:val>
                                            <p:strVal val="ppt_x"/>
                                          </p:val>
                                        </p:tav>
                                      </p:tavLst>
                                    </p:anim>
                                    <p:anim calcmode="lin" valueType="num">
                                      <p:cBhvr additive="base">
                                        <p:cTn id="111" dur="3000"/>
                                        <p:tgtEl>
                                          <p:spTgt spid="31"/>
                                        </p:tgtEl>
                                        <p:attrNameLst>
                                          <p:attrName>ppt_y</p:attrName>
                                        </p:attrNameLst>
                                      </p:cBhvr>
                                      <p:tavLst>
                                        <p:tav tm="0">
                                          <p:val>
                                            <p:strVal val="ppt_y"/>
                                          </p:val>
                                        </p:tav>
                                        <p:tav tm="100000">
                                          <p:val>
                                            <p:strVal val="1+ppt_h/2"/>
                                          </p:val>
                                        </p:tav>
                                      </p:tavLst>
                                    </p:anim>
                                    <p:set>
                                      <p:cBhvr>
                                        <p:cTn id="112" dur="1" fill="hold">
                                          <p:stCondLst>
                                            <p:cond delay="2999"/>
                                          </p:stCondLst>
                                        </p:cTn>
                                        <p:tgtEl>
                                          <p:spTgt spid="31"/>
                                        </p:tgtEl>
                                        <p:attrNameLst>
                                          <p:attrName>style.visibility</p:attrName>
                                        </p:attrNameLst>
                                      </p:cBhvr>
                                      <p:to>
                                        <p:strVal val="hidden"/>
                                      </p:to>
                                    </p:set>
                                  </p:childTnLst>
                                </p:cTn>
                              </p:par>
                              <p:par>
                                <p:cTn id="113" presetID="2" presetClass="exit" presetSubtype="4" fill="hold" nodeType="withEffect">
                                  <p:stCondLst>
                                    <p:cond delay="0"/>
                                  </p:stCondLst>
                                  <p:iterate type="lt">
                                    <p:tmPct val="0"/>
                                  </p:iterate>
                                  <p:childTnLst>
                                    <p:anim calcmode="lin" valueType="num">
                                      <p:cBhvr additive="base">
                                        <p:cTn id="114" dur="3000"/>
                                        <p:tgtEl>
                                          <p:spTgt spid="35"/>
                                        </p:tgtEl>
                                        <p:attrNameLst>
                                          <p:attrName>ppt_x</p:attrName>
                                        </p:attrNameLst>
                                      </p:cBhvr>
                                      <p:tavLst>
                                        <p:tav tm="0">
                                          <p:val>
                                            <p:strVal val="ppt_x"/>
                                          </p:val>
                                        </p:tav>
                                        <p:tav tm="100000">
                                          <p:val>
                                            <p:strVal val="ppt_x"/>
                                          </p:val>
                                        </p:tav>
                                      </p:tavLst>
                                    </p:anim>
                                    <p:anim calcmode="lin" valueType="num">
                                      <p:cBhvr additive="base">
                                        <p:cTn id="115" dur="3000"/>
                                        <p:tgtEl>
                                          <p:spTgt spid="35"/>
                                        </p:tgtEl>
                                        <p:attrNameLst>
                                          <p:attrName>ppt_y</p:attrName>
                                        </p:attrNameLst>
                                      </p:cBhvr>
                                      <p:tavLst>
                                        <p:tav tm="0">
                                          <p:val>
                                            <p:strVal val="ppt_y"/>
                                          </p:val>
                                        </p:tav>
                                        <p:tav tm="100000">
                                          <p:val>
                                            <p:strVal val="1+ppt_h/2"/>
                                          </p:val>
                                        </p:tav>
                                      </p:tavLst>
                                    </p:anim>
                                    <p:set>
                                      <p:cBhvr>
                                        <p:cTn id="116" dur="1" fill="hold">
                                          <p:stCondLst>
                                            <p:cond delay="2999"/>
                                          </p:stCondLst>
                                        </p:cTn>
                                        <p:tgtEl>
                                          <p:spTgt spid="35"/>
                                        </p:tgtEl>
                                        <p:attrNameLst>
                                          <p:attrName>style.visibility</p:attrName>
                                        </p:attrNameLst>
                                      </p:cBhvr>
                                      <p:to>
                                        <p:strVal val="hidden"/>
                                      </p:to>
                                    </p:set>
                                  </p:childTnLst>
                                </p:cTn>
                              </p:par>
                              <p:par>
                                <p:cTn id="117" presetID="2" presetClass="exit" presetSubtype="1" fill="hold"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ppt_x"/>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1" fill="hold"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ppt_x"/>
                                          </p:val>
                                        </p:tav>
                                      </p:tavLst>
                                    </p:anim>
                                    <p:anim calcmode="lin" valueType="num">
                                      <p:cBhvr additive="base">
                                        <p:cTn id="123" dur="3000"/>
                                        <p:tgtEl>
                                          <p:spTgt spid="12"/>
                                        </p:tgtEl>
                                        <p:attrNameLst>
                                          <p:attrName>ppt_y</p:attrName>
                                        </p:attrNameLst>
                                      </p:cBhvr>
                                      <p:tavLst>
                                        <p:tav tm="0">
                                          <p:val>
                                            <p:strVal val="ppt_y"/>
                                          </p:val>
                                        </p:tav>
                                        <p:tav tm="100000">
                                          <p:val>
                                            <p:strVal val="0-ppt_h/2"/>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ppt_x"/>
                                          </p:val>
                                        </p:tav>
                                      </p:tavLst>
                                    </p:anim>
                                    <p:anim calcmode="lin" valueType="num">
                                      <p:cBhvr additive="base">
                                        <p:cTn id="127" dur="3000"/>
                                        <p:tgtEl>
                                          <p:spTgt spid="16"/>
                                        </p:tgtEl>
                                        <p:attrNameLst>
                                          <p:attrName>ppt_y</p:attrName>
                                        </p:attrNameLst>
                                      </p:cBhvr>
                                      <p:tavLst>
                                        <p:tav tm="0">
                                          <p:val>
                                            <p:strVal val="ppt_y"/>
                                          </p:val>
                                        </p:tav>
                                        <p:tav tm="100000">
                                          <p:val>
                                            <p:strVal val="0-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1" fill="hold" nodeType="withEffect">
                                  <p:stCondLst>
                                    <p:cond delay="0"/>
                                  </p:stCondLst>
                                  <p:childTnLst>
                                    <p:anim calcmode="lin" valueType="num">
                                      <p:cBhvr additive="base">
                                        <p:cTn id="130" dur="3000"/>
                                        <p:tgtEl>
                                          <p:spTgt spid="20"/>
                                        </p:tgtEl>
                                        <p:attrNameLst>
                                          <p:attrName>ppt_x</p:attrName>
                                        </p:attrNameLst>
                                      </p:cBhvr>
                                      <p:tavLst>
                                        <p:tav tm="0">
                                          <p:val>
                                            <p:strVal val="ppt_x"/>
                                          </p:val>
                                        </p:tav>
                                        <p:tav tm="100000">
                                          <p:val>
                                            <p:strVal val="ppt_x"/>
                                          </p:val>
                                        </p:tav>
                                      </p:tavLst>
                                    </p:anim>
                                    <p:anim calcmode="lin" valueType="num">
                                      <p:cBhvr additive="base">
                                        <p:cTn id="131" dur="3000"/>
                                        <p:tgtEl>
                                          <p:spTgt spid="20"/>
                                        </p:tgtEl>
                                        <p:attrNameLst>
                                          <p:attrName>ppt_y</p:attrName>
                                        </p:attrNameLst>
                                      </p:cBhvr>
                                      <p:tavLst>
                                        <p:tav tm="0">
                                          <p:val>
                                            <p:strVal val="ppt_y"/>
                                          </p:val>
                                        </p:tav>
                                        <p:tav tm="100000">
                                          <p:val>
                                            <p:strVal val="0-ppt_h/2"/>
                                          </p:val>
                                        </p:tav>
                                      </p:tavLst>
                                    </p:anim>
                                    <p:set>
                                      <p:cBhvr>
                                        <p:cTn id="132" dur="1" fill="hold">
                                          <p:stCondLst>
                                            <p:cond delay="2999"/>
                                          </p:stCondLst>
                                        </p:cTn>
                                        <p:tgtEl>
                                          <p:spTgt spid="20"/>
                                        </p:tgtEl>
                                        <p:attrNameLst>
                                          <p:attrName>style.visibility</p:attrName>
                                        </p:attrNameLst>
                                      </p:cBhvr>
                                      <p:to>
                                        <p:strVal val="hidden"/>
                                      </p:to>
                                    </p:set>
                                  </p:childTnLst>
                                </p:cTn>
                              </p:par>
                              <p:par>
                                <p:cTn id="133" presetID="2" presetClass="exit" presetSubtype="1" fill="hold" nodeType="withEffect">
                                  <p:stCondLst>
                                    <p:cond delay="0"/>
                                  </p:stCondLst>
                                  <p:childTnLst>
                                    <p:anim calcmode="lin" valueType="num">
                                      <p:cBhvr additive="base">
                                        <p:cTn id="134" dur="3000"/>
                                        <p:tgtEl>
                                          <p:spTgt spid="24"/>
                                        </p:tgtEl>
                                        <p:attrNameLst>
                                          <p:attrName>ppt_x</p:attrName>
                                        </p:attrNameLst>
                                      </p:cBhvr>
                                      <p:tavLst>
                                        <p:tav tm="0">
                                          <p:val>
                                            <p:strVal val="ppt_x"/>
                                          </p:val>
                                        </p:tav>
                                        <p:tav tm="100000">
                                          <p:val>
                                            <p:strVal val="ppt_x"/>
                                          </p:val>
                                        </p:tav>
                                      </p:tavLst>
                                    </p:anim>
                                    <p:anim calcmode="lin" valueType="num">
                                      <p:cBhvr additive="base">
                                        <p:cTn id="135" dur="3000"/>
                                        <p:tgtEl>
                                          <p:spTgt spid="24"/>
                                        </p:tgtEl>
                                        <p:attrNameLst>
                                          <p:attrName>ppt_y</p:attrName>
                                        </p:attrNameLst>
                                      </p:cBhvr>
                                      <p:tavLst>
                                        <p:tav tm="0">
                                          <p:val>
                                            <p:strVal val="ppt_y"/>
                                          </p:val>
                                        </p:tav>
                                        <p:tav tm="100000">
                                          <p:val>
                                            <p:strVal val="0-ppt_h/2"/>
                                          </p:val>
                                        </p:tav>
                                      </p:tavLst>
                                    </p:anim>
                                    <p:set>
                                      <p:cBhvr>
                                        <p:cTn id="136" dur="1" fill="hold">
                                          <p:stCondLst>
                                            <p:cond delay="2999"/>
                                          </p:stCondLst>
                                        </p:cTn>
                                        <p:tgtEl>
                                          <p:spTgt spid="24"/>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3000"/>
                                        <p:tgtEl>
                                          <p:spTgt spid="28"/>
                                        </p:tgtEl>
                                        <p:attrNameLst>
                                          <p:attrName>ppt_x</p:attrName>
                                        </p:attrNameLst>
                                      </p:cBhvr>
                                      <p:tavLst>
                                        <p:tav tm="0">
                                          <p:val>
                                            <p:strVal val="ppt_x"/>
                                          </p:val>
                                        </p:tav>
                                        <p:tav tm="100000">
                                          <p:val>
                                            <p:strVal val="ppt_x"/>
                                          </p:val>
                                        </p:tav>
                                      </p:tavLst>
                                    </p:anim>
                                    <p:anim calcmode="lin" valueType="num">
                                      <p:cBhvr additive="base">
                                        <p:cTn id="139" dur="3000"/>
                                        <p:tgtEl>
                                          <p:spTgt spid="28"/>
                                        </p:tgtEl>
                                        <p:attrNameLst>
                                          <p:attrName>ppt_y</p:attrName>
                                        </p:attrNameLst>
                                      </p:cBhvr>
                                      <p:tavLst>
                                        <p:tav tm="0">
                                          <p:val>
                                            <p:strVal val="ppt_y"/>
                                          </p:val>
                                        </p:tav>
                                        <p:tav tm="100000">
                                          <p:val>
                                            <p:strVal val="0-ppt_h/2"/>
                                          </p:val>
                                        </p:tav>
                                      </p:tavLst>
                                    </p:anim>
                                    <p:set>
                                      <p:cBhvr>
                                        <p:cTn id="140" dur="1" fill="hold">
                                          <p:stCondLst>
                                            <p:cond delay="2999"/>
                                          </p:stCondLst>
                                        </p:cTn>
                                        <p:tgtEl>
                                          <p:spTgt spid="28"/>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3000"/>
                                        <p:tgtEl>
                                          <p:spTgt spid="32"/>
                                        </p:tgtEl>
                                        <p:attrNameLst>
                                          <p:attrName>ppt_x</p:attrName>
                                        </p:attrNameLst>
                                      </p:cBhvr>
                                      <p:tavLst>
                                        <p:tav tm="0">
                                          <p:val>
                                            <p:strVal val="ppt_x"/>
                                          </p:val>
                                        </p:tav>
                                        <p:tav tm="100000">
                                          <p:val>
                                            <p:strVal val="ppt_x"/>
                                          </p:val>
                                        </p:tav>
                                      </p:tavLst>
                                    </p:anim>
                                    <p:anim calcmode="lin" valueType="num">
                                      <p:cBhvr additive="base">
                                        <p:cTn id="143" dur="3000"/>
                                        <p:tgtEl>
                                          <p:spTgt spid="32"/>
                                        </p:tgtEl>
                                        <p:attrNameLst>
                                          <p:attrName>ppt_y</p:attrName>
                                        </p:attrNameLst>
                                      </p:cBhvr>
                                      <p:tavLst>
                                        <p:tav tm="0">
                                          <p:val>
                                            <p:strVal val="ppt_y"/>
                                          </p:val>
                                        </p:tav>
                                        <p:tav tm="100000">
                                          <p:val>
                                            <p:strVal val="0-ppt_h/2"/>
                                          </p:val>
                                        </p:tav>
                                      </p:tavLst>
                                    </p:anim>
                                    <p:set>
                                      <p:cBhvr>
                                        <p:cTn id="144" dur="1" fill="hold">
                                          <p:stCondLst>
                                            <p:cond delay="2999"/>
                                          </p:stCondLst>
                                        </p:cTn>
                                        <p:tgtEl>
                                          <p:spTgt spid="32"/>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3000"/>
                                        <p:tgtEl>
                                          <p:spTgt spid="36"/>
                                        </p:tgtEl>
                                        <p:attrNameLst>
                                          <p:attrName>ppt_x</p:attrName>
                                        </p:attrNameLst>
                                      </p:cBhvr>
                                      <p:tavLst>
                                        <p:tav tm="0">
                                          <p:val>
                                            <p:strVal val="ppt_x"/>
                                          </p:val>
                                        </p:tav>
                                        <p:tav tm="100000">
                                          <p:val>
                                            <p:strVal val="ppt_x"/>
                                          </p:val>
                                        </p:tav>
                                      </p:tavLst>
                                    </p:anim>
                                    <p:anim calcmode="lin" valueType="num">
                                      <p:cBhvr additive="base">
                                        <p:cTn id="147" dur="3000"/>
                                        <p:tgtEl>
                                          <p:spTgt spid="36"/>
                                        </p:tgtEl>
                                        <p:attrNameLst>
                                          <p:attrName>ppt_y</p:attrName>
                                        </p:attrNameLst>
                                      </p:cBhvr>
                                      <p:tavLst>
                                        <p:tav tm="0">
                                          <p:val>
                                            <p:strVal val="ppt_y"/>
                                          </p:val>
                                        </p:tav>
                                        <p:tav tm="100000">
                                          <p:val>
                                            <p:strVal val="0-ppt_h/2"/>
                                          </p:val>
                                        </p:tav>
                                      </p:tavLst>
                                    </p:anim>
                                    <p:set>
                                      <p:cBhvr>
                                        <p:cTn id="148" dur="1" fill="hold">
                                          <p:stCondLst>
                                            <p:cond delay="2999"/>
                                          </p:stCondLst>
                                        </p:cTn>
                                        <p:tgtEl>
                                          <p:spTgt spid="36"/>
                                        </p:tgtEl>
                                        <p:attrNameLst>
                                          <p:attrName>style.visibility</p:attrName>
                                        </p:attrNameLst>
                                      </p:cBhvr>
                                      <p:to>
                                        <p:strVal val="hidden"/>
                                      </p:to>
                                    </p:set>
                                  </p:childTnLst>
                                </p:cTn>
                              </p:par>
                              <p:par>
                                <p:cTn id="149" presetID="23" presetClass="entr" presetSubtype="272"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4000" fill="hold"/>
                                        <p:tgtEl>
                                          <p:spTgt spid="4"/>
                                        </p:tgtEl>
                                        <p:attrNameLst>
                                          <p:attrName>ppt_w</p:attrName>
                                        </p:attrNameLst>
                                      </p:cBhvr>
                                      <p:tavLst>
                                        <p:tav tm="0">
                                          <p:val>
                                            <p:strVal val="2/3*#ppt_w"/>
                                          </p:val>
                                        </p:tav>
                                        <p:tav tm="100000">
                                          <p:val>
                                            <p:strVal val="#ppt_w"/>
                                          </p:val>
                                        </p:tav>
                                      </p:tavLst>
                                    </p:anim>
                                    <p:anim calcmode="lin" valueType="num">
                                      <p:cBhvr>
                                        <p:cTn id="152" dur="4000" fill="hold"/>
                                        <p:tgtEl>
                                          <p:spTgt spid="4"/>
                                        </p:tgtEl>
                                        <p:attrNameLst>
                                          <p:attrName>ppt_h</p:attrName>
                                        </p:attrNameLst>
                                      </p:cBhvr>
                                      <p:tavLst>
                                        <p:tav tm="0">
                                          <p:val>
                                            <p:strVal val="2/3*#ppt_h"/>
                                          </p:val>
                                        </p:tav>
                                        <p:tav tm="100000">
                                          <p:val>
                                            <p:strVal val="#ppt_h"/>
                                          </p:val>
                                        </p:tav>
                                      </p:tavLst>
                                    </p:anim>
                                  </p:childTnLst>
                                </p:cTn>
                              </p:par>
                              <p:par>
                                <p:cTn id="153" presetID="16" presetClass="entr" presetSubtype="4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Horizontal)">
                                      <p:cBhvr>
                                        <p:cTn id="155" dur="4000"/>
                                        <p:tgtEl>
                                          <p:spTgt spid="4"/>
                                        </p:tgtEl>
                                      </p:cBhvr>
                                    </p:animEffect>
                                  </p:childTnLst>
                                </p:cTn>
                              </p:par>
                              <p:par>
                                <p:cTn id="156" presetID="6" presetClass="emph" presetSubtype="0" accel="50000" decel="50000" autoRev="1" fill="hold" nodeType="withEffect">
                                  <p:stCondLst>
                                    <p:cond delay="2500"/>
                                  </p:stCondLst>
                                  <p:childTnLst>
                                    <p:animScale>
                                      <p:cBhvr>
                                        <p:cTn id="157" dur="2000" fill="hold"/>
                                        <p:tgtEl>
                                          <p:spTgt spid="4"/>
                                        </p:tgtEl>
                                      </p:cBhvr>
                                      <p:by x="150000" y="150000"/>
                                    </p:animScale>
                                  </p:childTnLst>
                                </p:cTn>
                              </p:par>
                            </p:childTnLst>
                          </p:cTn>
                        </p:par>
                        <p:par>
                          <p:cTn id="158" fill="hold">
                            <p:stCondLst>
                              <p:cond delay="6500"/>
                            </p:stCondLst>
                            <p:childTnLst>
                              <p:par>
                                <p:cTn id="159" presetID="40" presetClass="entr" presetSubtype="0" fill="hold" grpId="0" nodeType="afterEffect">
                                  <p:stCondLst>
                                    <p:cond delay="0"/>
                                  </p:stCondLst>
                                  <p:iterate type="lt">
                                    <p:tmPct val="10000"/>
                                  </p:iterate>
                                  <p:childTnLst>
                                    <p:set>
                                      <p:cBhvr>
                                        <p:cTn id="160" dur="1" fill="hold">
                                          <p:stCondLst>
                                            <p:cond delay="0"/>
                                          </p:stCondLst>
                                        </p:cTn>
                                        <p:tgtEl>
                                          <p:spTgt spid="21"/>
                                        </p:tgtEl>
                                        <p:attrNameLst>
                                          <p:attrName>style.visibility</p:attrName>
                                        </p:attrNameLst>
                                      </p:cBhvr>
                                      <p:to>
                                        <p:strVal val="visible"/>
                                      </p:to>
                                    </p:set>
                                    <p:animEffect transition="in" filter="fade">
                                      <p:cBhvr>
                                        <p:cTn id="161" dur="1000"/>
                                        <p:tgtEl>
                                          <p:spTgt spid="21"/>
                                        </p:tgtEl>
                                      </p:cBhvr>
                                    </p:animEffect>
                                    <p:anim calcmode="lin" valueType="num">
                                      <p:cBhvr>
                                        <p:cTn id="162" dur="1000" fill="hold"/>
                                        <p:tgtEl>
                                          <p:spTgt spid="21"/>
                                        </p:tgtEl>
                                        <p:attrNameLst>
                                          <p:attrName>ppt_x</p:attrName>
                                        </p:attrNameLst>
                                      </p:cBhvr>
                                      <p:tavLst>
                                        <p:tav tm="0">
                                          <p:val>
                                            <p:strVal val="#ppt_x-.1"/>
                                          </p:val>
                                        </p:tav>
                                        <p:tav tm="100000">
                                          <p:val>
                                            <p:strVal val="#ppt_x"/>
                                          </p:val>
                                        </p:tav>
                                      </p:tavLst>
                                    </p:anim>
                                    <p:anim calcmode="lin" valueType="num">
                                      <p:cBhvr>
                                        <p:cTn id="163"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0" y="893763"/>
            <a:ext cx="1643063" cy="1249362"/>
          </a:xfrm>
          <a:prstGeom prst="mo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a:off x="1000125" y="893763"/>
            <a:ext cx="1643063" cy="1249362"/>
          </a:xfrm>
          <a:prstGeom prst="mo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a:off x="1928813" y="893763"/>
            <a:ext cx="1643062" cy="1249362"/>
          </a:xfrm>
          <a:prstGeom prst="mo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a:off x="2928938" y="893763"/>
            <a:ext cx="1643062" cy="1249362"/>
          </a:xfrm>
          <a:prstGeom prst="mo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a:off x="3857625" y="893763"/>
            <a:ext cx="1643063" cy="1249362"/>
          </a:xfrm>
          <a:prstGeom prst="mo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4857750" y="893763"/>
            <a:ext cx="1643063" cy="1249362"/>
          </a:xfrm>
          <a:prstGeom prst="mo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a:off x="5786438" y="893763"/>
            <a:ext cx="1643062" cy="1249362"/>
          </a:xfrm>
          <a:prstGeom prst="mo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a:off x="6715125" y="893763"/>
            <a:ext cx="1643063" cy="1249362"/>
          </a:xfrm>
          <a:prstGeom prst="mo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a:off x="7572375" y="893763"/>
            <a:ext cx="1571625" cy="1249362"/>
          </a:xfrm>
          <a:prstGeom prst="mo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Luna"/>
          <p:cNvSpPr/>
          <p:nvPr/>
        </p:nvSpPr>
        <p:spPr>
          <a:xfrm>
            <a:off x="0" y="2441575"/>
            <a:ext cx="1643063" cy="1249363"/>
          </a:xfrm>
          <a:prstGeom prst="mo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Luna"/>
          <p:cNvSpPr/>
          <p:nvPr/>
        </p:nvSpPr>
        <p:spPr>
          <a:xfrm>
            <a:off x="1000125" y="2441575"/>
            <a:ext cx="1643063" cy="1249363"/>
          </a:xfrm>
          <a:prstGeom prst="mo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Luna"/>
          <p:cNvSpPr/>
          <p:nvPr/>
        </p:nvSpPr>
        <p:spPr>
          <a:xfrm>
            <a:off x="1928813" y="2441575"/>
            <a:ext cx="1643062" cy="1249363"/>
          </a:xfrm>
          <a:prstGeom prst="mo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Luna"/>
          <p:cNvSpPr/>
          <p:nvPr/>
        </p:nvSpPr>
        <p:spPr>
          <a:xfrm>
            <a:off x="2928938" y="2441575"/>
            <a:ext cx="1643062" cy="1249363"/>
          </a:xfrm>
          <a:prstGeom prst="mo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Luna"/>
          <p:cNvSpPr/>
          <p:nvPr/>
        </p:nvSpPr>
        <p:spPr>
          <a:xfrm>
            <a:off x="3857625" y="2441575"/>
            <a:ext cx="1643063" cy="1249363"/>
          </a:xfrm>
          <a:prstGeom prst="mo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Luna"/>
          <p:cNvSpPr/>
          <p:nvPr/>
        </p:nvSpPr>
        <p:spPr>
          <a:xfrm>
            <a:off x="4857750" y="2441575"/>
            <a:ext cx="1643063" cy="1249363"/>
          </a:xfrm>
          <a:prstGeom prst="mo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Luna"/>
          <p:cNvSpPr/>
          <p:nvPr/>
        </p:nvSpPr>
        <p:spPr>
          <a:xfrm>
            <a:off x="5786438" y="2441575"/>
            <a:ext cx="1643062" cy="1249363"/>
          </a:xfrm>
          <a:prstGeom prst="mo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Luna"/>
          <p:cNvSpPr/>
          <p:nvPr/>
        </p:nvSpPr>
        <p:spPr>
          <a:xfrm>
            <a:off x="6715125" y="2441575"/>
            <a:ext cx="1643063" cy="1249363"/>
          </a:xfrm>
          <a:prstGeom prst="mo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Luna"/>
          <p:cNvSpPr/>
          <p:nvPr/>
        </p:nvSpPr>
        <p:spPr>
          <a:xfrm>
            <a:off x="7572375" y="2441575"/>
            <a:ext cx="1571625" cy="1249363"/>
          </a:xfrm>
          <a:prstGeom prst="moon">
            <a:avLst/>
          </a:prstGeom>
          <a:noFill/>
          <a:ln w="57150">
            <a:solidFill>
              <a:schemeClr val="tx2">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CuadroTexto"/>
          <p:cNvSpPr txBox="1"/>
          <p:nvPr/>
        </p:nvSpPr>
        <p:spPr>
          <a:xfrm>
            <a:off x="683568" y="4873724"/>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es extraño que sea el lugar predilecto para que miles de aves acuáticas se refugien aquí de los rigores climáticos de la zona.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1000">
        <p14:wheelReverse spokes="1"/>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8" presetClass="emph" presetSubtype="0" fill="hold" nodeType="withEffect">
                                  <p:stCondLst>
                                    <p:cond delay="0"/>
                                  </p:stCondLst>
                                  <p:childTnLst>
                                    <p:animRot by="10800000">
                                      <p:cBhvr>
                                        <p:cTn id="9" dur="3000" fill="hold"/>
                                        <p:tgtEl>
                                          <p:spTgt spid="5"/>
                                        </p:tgtEl>
                                        <p:attrNameLst>
                                          <p:attrName>r</p:attrName>
                                        </p:attrNameLst>
                                      </p:cBhvr>
                                    </p:animRot>
                                  </p:childTnLst>
                                </p:cTn>
                              </p:par>
                              <p:par>
                                <p:cTn id="10" presetID="13"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plus(in)">
                                      <p:cBhvr>
                                        <p:cTn id="12" dur="3000"/>
                                        <p:tgtEl>
                                          <p:spTgt spid="6"/>
                                        </p:tgtEl>
                                      </p:cBhvr>
                                    </p:animEffect>
                                  </p:childTnLst>
                                </p:cTn>
                              </p:par>
                              <p:par>
                                <p:cTn id="13" presetID="8" presetClass="emph" presetSubtype="0" fill="hold" nodeType="withEffect">
                                  <p:stCondLst>
                                    <p:cond delay="0"/>
                                  </p:stCondLst>
                                  <p:childTnLst>
                                    <p:animRot by="10800000">
                                      <p:cBhvr>
                                        <p:cTn id="14" dur="3000" fill="hold"/>
                                        <p:tgtEl>
                                          <p:spTgt spid="6"/>
                                        </p:tgtEl>
                                        <p:attrNameLst>
                                          <p:attrName>r</p:attrName>
                                        </p:attrNameLst>
                                      </p:cBhvr>
                                    </p:animRot>
                                  </p:childTnLst>
                                </p:cTn>
                              </p:par>
                              <p:par>
                                <p:cTn id="15" presetID="1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plus(in)">
                                      <p:cBhvr>
                                        <p:cTn id="17" dur="3000"/>
                                        <p:tgtEl>
                                          <p:spTgt spid="7"/>
                                        </p:tgtEl>
                                      </p:cBhvr>
                                    </p:animEffect>
                                  </p:childTnLst>
                                </p:cTn>
                              </p:par>
                              <p:par>
                                <p:cTn id="18" presetID="8" presetClass="emph" presetSubtype="0" fill="hold" nodeType="withEffect">
                                  <p:stCondLst>
                                    <p:cond delay="0"/>
                                  </p:stCondLst>
                                  <p:childTnLst>
                                    <p:animRot by="10800000">
                                      <p:cBhvr>
                                        <p:cTn id="19" dur="3000" fill="hold"/>
                                        <p:tgtEl>
                                          <p:spTgt spid="7"/>
                                        </p:tgtEl>
                                        <p:attrNameLst>
                                          <p:attrName>r</p:attrName>
                                        </p:attrNameLst>
                                      </p:cBhvr>
                                    </p:animRot>
                                  </p:childTnLst>
                                </p:cTn>
                              </p:par>
                              <p:par>
                                <p:cTn id="20" presetID="1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plus(in)">
                                      <p:cBhvr>
                                        <p:cTn id="22" dur="3000"/>
                                        <p:tgtEl>
                                          <p:spTgt spid="8"/>
                                        </p:tgtEl>
                                      </p:cBhvr>
                                    </p:animEffect>
                                  </p:childTnLst>
                                </p:cTn>
                              </p:par>
                              <p:par>
                                <p:cTn id="23" presetID="8" presetClass="emph" presetSubtype="0" fill="hold" nodeType="withEffect">
                                  <p:stCondLst>
                                    <p:cond delay="0"/>
                                  </p:stCondLst>
                                  <p:childTnLst>
                                    <p:animRot by="10800000">
                                      <p:cBhvr>
                                        <p:cTn id="24" dur="3000" fill="hold"/>
                                        <p:tgtEl>
                                          <p:spTgt spid="8"/>
                                        </p:tgtEl>
                                        <p:attrNameLst>
                                          <p:attrName>r</p:attrName>
                                        </p:attrNameLst>
                                      </p:cBhvr>
                                    </p:animRot>
                                  </p:childTnLst>
                                </p:cTn>
                              </p:par>
                              <p:par>
                                <p:cTn id="25" presetID="13" presetClass="entr" presetSubtype="1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3000"/>
                                        <p:tgtEl>
                                          <p:spTgt spid="9"/>
                                        </p:tgtEl>
                                      </p:cBhvr>
                                    </p:animEffect>
                                  </p:childTnLst>
                                </p:cTn>
                              </p:par>
                              <p:par>
                                <p:cTn id="28" presetID="8" presetClass="emph" presetSubtype="0" fill="hold" nodeType="withEffect">
                                  <p:stCondLst>
                                    <p:cond delay="0"/>
                                  </p:stCondLst>
                                  <p:childTnLst>
                                    <p:animRot by="10800000">
                                      <p:cBhvr>
                                        <p:cTn id="29" dur="3000" fill="hold"/>
                                        <p:tgtEl>
                                          <p:spTgt spid="9"/>
                                        </p:tgtEl>
                                        <p:attrNameLst>
                                          <p:attrName>r</p:attrName>
                                        </p:attrNameLst>
                                      </p:cBhvr>
                                    </p:animRot>
                                  </p:childTnLst>
                                </p:cTn>
                              </p:par>
                              <p:par>
                                <p:cTn id="30" presetID="13" presetClass="entr" presetSubtype="16"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in)">
                                      <p:cBhvr>
                                        <p:cTn id="32" dur="3000"/>
                                        <p:tgtEl>
                                          <p:spTgt spid="10"/>
                                        </p:tgtEl>
                                      </p:cBhvr>
                                    </p:animEffect>
                                  </p:childTnLst>
                                </p:cTn>
                              </p:par>
                              <p:par>
                                <p:cTn id="33" presetID="8" presetClass="emph" presetSubtype="0" fill="hold" nodeType="withEffect">
                                  <p:stCondLst>
                                    <p:cond delay="0"/>
                                  </p:stCondLst>
                                  <p:childTnLst>
                                    <p:animRot by="10800000">
                                      <p:cBhvr>
                                        <p:cTn id="34" dur="3000" fill="hold"/>
                                        <p:tgtEl>
                                          <p:spTgt spid="10"/>
                                        </p:tgtEl>
                                        <p:attrNameLst>
                                          <p:attrName>r</p:attrName>
                                        </p:attrNameLst>
                                      </p:cBhvr>
                                    </p:animRot>
                                  </p:childTnLst>
                                </p:cTn>
                              </p:par>
                              <p:par>
                                <p:cTn id="35" presetID="13" presetClass="entr" presetSubtype="1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plus(in)">
                                      <p:cBhvr>
                                        <p:cTn id="37" dur="3000"/>
                                        <p:tgtEl>
                                          <p:spTgt spid="11"/>
                                        </p:tgtEl>
                                      </p:cBhvr>
                                    </p:animEffect>
                                  </p:childTnLst>
                                </p:cTn>
                              </p:par>
                              <p:par>
                                <p:cTn id="38" presetID="8" presetClass="emph" presetSubtype="0" fill="hold" nodeType="withEffect">
                                  <p:stCondLst>
                                    <p:cond delay="0"/>
                                  </p:stCondLst>
                                  <p:childTnLst>
                                    <p:animRot by="10800000">
                                      <p:cBhvr>
                                        <p:cTn id="39" dur="3000" fill="hold"/>
                                        <p:tgtEl>
                                          <p:spTgt spid="11"/>
                                        </p:tgtEl>
                                        <p:attrNameLst>
                                          <p:attrName>r</p:attrName>
                                        </p:attrNameLst>
                                      </p:cBhvr>
                                    </p:animRot>
                                  </p:childTnLst>
                                </p:cTn>
                              </p:par>
                              <p:par>
                                <p:cTn id="40" presetID="13" presetClass="entr" presetSubtype="16"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plus(in)">
                                      <p:cBhvr>
                                        <p:cTn id="42" dur="3000"/>
                                        <p:tgtEl>
                                          <p:spTgt spid="12"/>
                                        </p:tgtEl>
                                      </p:cBhvr>
                                    </p:animEffect>
                                  </p:childTnLst>
                                </p:cTn>
                              </p:par>
                              <p:par>
                                <p:cTn id="43" presetID="8" presetClass="emph" presetSubtype="0" fill="hold" nodeType="withEffect">
                                  <p:stCondLst>
                                    <p:cond delay="0"/>
                                  </p:stCondLst>
                                  <p:childTnLst>
                                    <p:animRot by="10800000">
                                      <p:cBhvr>
                                        <p:cTn id="44" dur="3000" fill="hold"/>
                                        <p:tgtEl>
                                          <p:spTgt spid="12"/>
                                        </p:tgtEl>
                                        <p:attrNameLst>
                                          <p:attrName>r</p:attrName>
                                        </p:attrNameLst>
                                      </p:cBhvr>
                                    </p:animRot>
                                  </p:childTnLst>
                                </p:cTn>
                              </p:par>
                              <p:par>
                                <p:cTn id="45" presetID="13" presetClass="entr" presetSubtype="16"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plus(in)">
                                      <p:cBhvr>
                                        <p:cTn id="47" dur="3000"/>
                                        <p:tgtEl>
                                          <p:spTgt spid="13"/>
                                        </p:tgtEl>
                                      </p:cBhvr>
                                    </p:animEffect>
                                  </p:childTnLst>
                                </p:cTn>
                              </p:par>
                              <p:par>
                                <p:cTn id="48" presetID="8" presetClass="emph" presetSubtype="0" fill="hold" nodeType="withEffect">
                                  <p:stCondLst>
                                    <p:cond delay="0"/>
                                  </p:stCondLst>
                                  <p:childTnLst>
                                    <p:animRot by="10800000">
                                      <p:cBhvr>
                                        <p:cTn id="49" dur="3000" fill="hold"/>
                                        <p:tgtEl>
                                          <p:spTgt spid="13"/>
                                        </p:tgtEl>
                                        <p:attrNameLst>
                                          <p:attrName>r</p:attrName>
                                        </p:attrNameLst>
                                      </p:cBhvr>
                                    </p:animRot>
                                  </p:childTnLst>
                                </p:cTn>
                              </p:par>
                              <p:par>
                                <p:cTn id="50" presetID="13" presetClass="entr" presetSubtype="16"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plus(in)">
                                      <p:cBhvr>
                                        <p:cTn id="52" dur="3000"/>
                                        <p:tgtEl>
                                          <p:spTgt spid="14"/>
                                        </p:tgtEl>
                                      </p:cBhvr>
                                    </p:animEffect>
                                  </p:childTnLst>
                                </p:cTn>
                              </p:par>
                              <p:par>
                                <p:cTn id="53" presetID="8" presetClass="emph" presetSubtype="0" fill="hold" nodeType="withEffect">
                                  <p:stCondLst>
                                    <p:cond delay="0"/>
                                  </p:stCondLst>
                                  <p:childTnLst>
                                    <p:animRot by="10800000">
                                      <p:cBhvr>
                                        <p:cTn id="54" dur="3000" fill="hold"/>
                                        <p:tgtEl>
                                          <p:spTgt spid="14"/>
                                        </p:tgtEl>
                                        <p:attrNameLst>
                                          <p:attrName>r</p:attrName>
                                        </p:attrNameLst>
                                      </p:cBhvr>
                                    </p:animRot>
                                  </p:childTnLst>
                                </p:cTn>
                              </p:par>
                              <p:par>
                                <p:cTn id="55" presetID="13" presetClass="entr" presetSubtype="1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plus(in)">
                                      <p:cBhvr>
                                        <p:cTn id="57" dur="3000"/>
                                        <p:tgtEl>
                                          <p:spTgt spid="15"/>
                                        </p:tgtEl>
                                      </p:cBhvr>
                                    </p:animEffect>
                                  </p:childTnLst>
                                </p:cTn>
                              </p:par>
                              <p:par>
                                <p:cTn id="58" presetID="8" presetClass="emph" presetSubtype="0" fill="hold" nodeType="withEffect">
                                  <p:stCondLst>
                                    <p:cond delay="0"/>
                                  </p:stCondLst>
                                  <p:childTnLst>
                                    <p:animRot by="10800000">
                                      <p:cBhvr>
                                        <p:cTn id="59" dur="3000" fill="hold"/>
                                        <p:tgtEl>
                                          <p:spTgt spid="15"/>
                                        </p:tgtEl>
                                        <p:attrNameLst>
                                          <p:attrName>r</p:attrName>
                                        </p:attrNameLst>
                                      </p:cBhvr>
                                    </p:animRot>
                                  </p:childTnLst>
                                </p:cTn>
                              </p:par>
                              <p:par>
                                <p:cTn id="60" presetID="13" presetClass="entr" presetSubtype="16"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plus(in)">
                                      <p:cBhvr>
                                        <p:cTn id="62" dur="3000"/>
                                        <p:tgtEl>
                                          <p:spTgt spid="16"/>
                                        </p:tgtEl>
                                      </p:cBhvr>
                                    </p:animEffect>
                                  </p:childTnLst>
                                </p:cTn>
                              </p:par>
                              <p:par>
                                <p:cTn id="63" presetID="8" presetClass="emph" presetSubtype="0" fill="hold" nodeType="withEffect">
                                  <p:stCondLst>
                                    <p:cond delay="0"/>
                                  </p:stCondLst>
                                  <p:childTnLst>
                                    <p:animRot by="10800000">
                                      <p:cBhvr>
                                        <p:cTn id="64" dur="3000" fill="hold"/>
                                        <p:tgtEl>
                                          <p:spTgt spid="16"/>
                                        </p:tgtEl>
                                        <p:attrNameLst>
                                          <p:attrName>r</p:attrName>
                                        </p:attrNameLst>
                                      </p:cBhvr>
                                    </p:animRot>
                                  </p:childTnLst>
                                </p:cTn>
                              </p:par>
                              <p:par>
                                <p:cTn id="65" presetID="13" presetClass="entr" presetSubtype="16"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plus(in)">
                                      <p:cBhvr>
                                        <p:cTn id="67" dur="3000"/>
                                        <p:tgtEl>
                                          <p:spTgt spid="17"/>
                                        </p:tgtEl>
                                      </p:cBhvr>
                                    </p:animEffect>
                                  </p:childTnLst>
                                </p:cTn>
                              </p:par>
                              <p:par>
                                <p:cTn id="68" presetID="8" presetClass="emph" presetSubtype="0" fill="hold" nodeType="withEffect">
                                  <p:stCondLst>
                                    <p:cond delay="0"/>
                                  </p:stCondLst>
                                  <p:childTnLst>
                                    <p:animRot by="10800000">
                                      <p:cBhvr>
                                        <p:cTn id="69" dur="3000" fill="hold"/>
                                        <p:tgtEl>
                                          <p:spTgt spid="17"/>
                                        </p:tgtEl>
                                        <p:attrNameLst>
                                          <p:attrName>r</p:attrName>
                                        </p:attrNameLst>
                                      </p:cBhvr>
                                    </p:animRot>
                                  </p:childTnLst>
                                </p:cTn>
                              </p:par>
                              <p:par>
                                <p:cTn id="70" presetID="13" presetClass="entr" presetSubtype="16" fill="hold" nodeType="with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plus(in)">
                                      <p:cBhvr>
                                        <p:cTn id="72" dur="3000"/>
                                        <p:tgtEl>
                                          <p:spTgt spid="18"/>
                                        </p:tgtEl>
                                      </p:cBhvr>
                                    </p:animEffect>
                                  </p:childTnLst>
                                </p:cTn>
                              </p:par>
                              <p:par>
                                <p:cTn id="73" presetID="8" presetClass="emph" presetSubtype="0" fill="hold" nodeType="withEffect">
                                  <p:stCondLst>
                                    <p:cond delay="0"/>
                                  </p:stCondLst>
                                  <p:childTnLst>
                                    <p:animRot by="10800000">
                                      <p:cBhvr>
                                        <p:cTn id="74" dur="3000" fill="hold"/>
                                        <p:tgtEl>
                                          <p:spTgt spid="18"/>
                                        </p:tgtEl>
                                        <p:attrNameLst>
                                          <p:attrName>r</p:attrName>
                                        </p:attrNameLst>
                                      </p:cBhvr>
                                    </p:animRot>
                                  </p:childTnLst>
                                </p:cTn>
                              </p:par>
                              <p:par>
                                <p:cTn id="75" presetID="13" presetClass="entr" presetSubtype="16"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plus(in)">
                                      <p:cBhvr>
                                        <p:cTn id="77" dur="3000"/>
                                        <p:tgtEl>
                                          <p:spTgt spid="19"/>
                                        </p:tgtEl>
                                      </p:cBhvr>
                                    </p:animEffect>
                                  </p:childTnLst>
                                </p:cTn>
                              </p:par>
                              <p:par>
                                <p:cTn id="78" presetID="8" presetClass="emph" presetSubtype="0" fill="hold" nodeType="withEffect">
                                  <p:stCondLst>
                                    <p:cond delay="0"/>
                                  </p:stCondLst>
                                  <p:childTnLst>
                                    <p:animRot by="10800000">
                                      <p:cBhvr>
                                        <p:cTn id="79" dur="3000" fill="hold"/>
                                        <p:tgtEl>
                                          <p:spTgt spid="19"/>
                                        </p:tgtEl>
                                        <p:attrNameLst>
                                          <p:attrName>r</p:attrName>
                                        </p:attrNameLst>
                                      </p:cBhvr>
                                    </p:animRot>
                                  </p:childTnLst>
                                </p:cTn>
                              </p:par>
                              <p:par>
                                <p:cTn id="80" presetID="13" presetClass="entr" presetSubtype="16" fill="hold" nodeType="with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plus(in)">
                                      <p:cBhvr>
                                        <p:cTn id="82" dur="3000"/>
                                        <p:tgtEl>
                                          <p:spTgt spid="20"/>
                                        </p:tgtEl>
                                      </p:cBhvr>
                                    </p:animEffect>
                                  </p:childTnLst>
                                </p:cTn>
                              </p:par>
                              <p:par>
                                <p:cTn id="83" presetID="8" presetClass="emph" presetSubtype="0" fill="hold" nodeType="withEffect">
                                  <p:stCondLst>
                                    <p:cond delay="0"/>
                                  </p:stCondLst>
                                  <p:childTnLst>
                                    <p:animRot by="10800000">
                                      <p:cBhvr>
                                        <p:cTn id="84" dur="3000" fill="hold"/>
                                        <p:tgtEl>
                                          <p:spTgt spid="20"/>
                                        </p:tgtEl>
                                        <p:attrNameLst>
                                          <p:attrName>r</p:attrName>
                                        </p:attrNameLst>
                                      </p:cBhvr>
                                    </p:animRot>
                                  </p:childTnLst>
                                </p:cTn>
                              </p:par>
                              <p:par>
                                <p:cTn id="85" presetID="13" presetClass="entr" presetSubtype="16" fill="hold" nodeType="with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plus(in)">
                                      <p:cBhvr>
                                        <p:cTn id="87" dur="3000"/>
                                        <p:tgtEl>
                                          <p:spTgt spid="21"/>
                                        </p:tgtEl>
                                      </p:cBhvr>
                                    </p:animEffect>
                                  </p:childTnLst>
                                </p:cTn>
                              </p:par>
                              <p:par>
                                <p:cTn id="88" presetID="8" presetClass="emph" presetSubtype="0" fill="hold" nodeType="withEffect">
                                  <p:stCondLst>
                                    <p:cond delay="0"/>
                                  </p:stCondLst>
                                  <p:childTnLst>
                                    <p:animRot by="10800000">
                                      <p:cBhvr>
                                        <p:cTn id="89" dur="3000" fill="hold"/>
                                        <p:tgtEl>
                                          <p:spTgt spid="21"/>
                                        </p:tgtEl>
                                        <p:attrNameLst>
                                          <p:attrName>r</p:attrName>
                                        </p:attrNameLst>
                                      </p:cBhvr>
                                    </p:animRot>
                                  </p:childTnLst>
                                </p:cTn>
                              </p:par>
                              <p:par>
                                <p:cTn id="90" presetID="13" presetClass="entr" presetSubtype="16" fill="hold" nodeType="with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plus(in)">
                                      <p:cBhvr>
                                        <p:cTn id="92" dur="3000"/>
                                        <p:tgtEl>
                                          <p:spTgt spid="22"/>
                                        </p:tgtEl>
                                      </p:cBhvr>
                                    </p:animEffect>
                                  </p:childTnLst>
                                </p:cTn>
                              </p:par>
                              <p:par>
                                <p:cTn id="93" presetID="8" presetClass="emph" presetSubtype="0" fill="hold" nodeType="withEffect">
                                  <p:stCondLst>
                                    <p:cond delay="0"/>
                                  </p:stCondLst>
                                  <p:childTnLst>
                                    <p:animRot by="10800000">
                                      <p:cBhvr>
                                        <p:cTn id="94" dur="3000" fill="hold"/>
                                        <p:tgtEl>
                                          <p:spTgt spid="22"/>
                                        </p:tgtEl>
                                        <p:attrNameLst>
                                          <p:attrName>r</p:attrName>
                                        </p:attrNameLst>
                                      </p:cBhvr>
                                    </p:animRot>
                                  </p:childTnLst>
                                </p:cTn>
                              </p:par>
                            </p:childTnLst>
                          </p:cTn>
                        </p:par>
                        <p:par>
                          <p:cTn id="95" fill="hold">
                            <p:stCondLst>
                              <p:cond delay="3000"/>
                            </p:stCondLst>
                            <p:childTnLst>
                              <p:par>
                                <p:cTn id="96" presetID="2" presetClass="exit" presetSubtype="2" fill="hold" nodeType="after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1+ppt_w/2"/>
                                          </p:val>
                                        </p:tav>
                                      </p:tavLst>
                                    </p:anim>
                                    <p:anim calcmode="lin" valueType="num">
                                      <p:cBhvr additive="base">
                                        <p:cTn id="98" dur="3000"/>
                                        <p:tgtEl>
                                          <p:spTgt spid="5"/>
                                        </p:tgtEl>
                                        <p:attrNameLst>
                                          <p:attrName>ppt_y</p:attrName>
                                        </p:attrNameLst>
                                      </p:cBhvr>
                                      <p:tavLst>
                                        <p:tav tm="0">
                                          <p:val>
                                            <p:strVal val="ppt_y"/>
                                          </p:val>
                                        </p:tav>
                                        <p:tav tm="100000">
                                          <p:val>
                                            <p:strVal val="ppt_y"/>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1+ppt_w/2"/>
                                          </p:val>
                                        </p:tav>
                                      </p:tavLst>
                                    </p:anim>
                                    <p:anim calcmode="lin" valueType="num">
                                      <p:cBhvr additive="base">
                                        <p:cTn id="102" dur="3000"/>
                                        <p:tgtEl>
                                          <p:spTgt spid="6"/>
                                        </p:tgtEl>
                                        <p:attrNameLst>
                                          <p:attrName>ppt_y</p:attrName>
                                        </p:attrNameLst>
                                      </p:cBhvr>
                                      <p:tavLst>
                                        <p:tav tm="0">
                                          <p:val>
                                            <p:strVal val="ppt_y"/>
                                          </p:val>
                                        </p:tav>
                                        <p:tav tm="100000">
                                          <p:val>
                                            <p:strVal val="ppt_y"/>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1+ppt_w/2"/>
                                          </p:val>
                                        </p:tav>
                                      </p:tavLst>
                                    </p:anim>
                                    <p:anim calcmode="lin" valueType="num">
                                      <p:cBhvr additive="base">
                                        <p:cTn id="106" dur="3000"/>
                                        <p:tgtEl>
                                          <p:spTgt spid="7"/>
                                        </p:tgtEl>
                                        <p:attrNameLst>
                                          <p:attrName>ppt_y</p:attrName>
                                        </p:attrNameLst>
                                      </p:cBhvr>
                                      <p:tavLst>
                                        <p:tav tm="0">
                                          <p:val>
                                            <p:strVal val="ppt_y"/>
                                          </p:val>
                                        </p:tav>
                                        <p:tav tm="100000">
                                          <p:val>
                                            <p:strVal val="ppt_y"/>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1+ppt_w/2"/>
                                          </p:val>
                                        </p:tav>
                                      </p:tavLst>
                                    </p:anim>
                                    <p:anim calcmode="lin" valueType="num">
                                      <p:cBhvr additive="base">
                                        <p:cTn id="110" dur="3000"/>
                                        <p:tgtEl>
                                          <p:spTgt spid="8"/>
                                        </p:tgtEl>
                                        <p:attrNameLst>
                                          <p:attrName>ppt_y</p:attrName>
                                        </p:attrNameLst>
                                      </p:cBhvr>
                                      <p:tavLst>
                                        <p:tav tm="0">
                                          <p:val>
                                            <p:strVal val="ppt_y"/>
                                          </p:val>
                                        </p:tav>
                                        <p:tav tm="100000">
                                          <p:val>
                                            <p:strVal val="ppt_y"/>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1+ppt_w/2"/>
                                          </p:val>
                                        </p:tav>
                                      </p:tavLst>
                                    </p:anim>
                                    <p:anim calcmode="lin" valueType="num">
                                      <p:cBhvr additive="base">
                                        <p:cTn id="114" dur="3000"/>
                                        <p:tgtEl>
                                          <p:spTgt spid="9"/>
                                        </p:tgtEl>
                                        <p:attrNameLst>
                                          <p:attrName>ppt_y</p:attrName>
                                        </p:attrNameLst>
                                      </p:cBhvr>
                                      <p:tavLst>
                                        <p:tav tm="0">
                                          <p:val>
                                            <p:strVal val="ppt_y"/>
                                          </p:val>
                                        </p:tav>
                                        <p:tav tm="100000">
                                          <p:val>
                                            <p:strVal val="ppt_y"/>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1+ppt_w/2"/>
                                          </p:val>
                                        </p:tav>
                                      </p:tavLst>
                                    </p:anim>
                                    <p:anim calcmode="lin" valueType="num">
                                      <p:cBhvr additive="base">
                                        <p:cTn id="118" dur="3000"/>
                                        <p:tgtEl>
                                          <p:spTgt spid="10"/>
                                        </p:tgtEl>
                                        <p:attrNameLst>
                                          <p:attrName>ppt_y</p:attrName>
                                        </p:attrNameLst>
                                      </p:cBhvr>
                                      <p:tavLst>
                                        <p:tav tm="0">
                                          <p:val>
                                            <p:strVal val="ppt_y"/>
                                          </p:val>
                                        </p:tav>
                                        <p:tav tm="100000">
                                          <p:val>
                                            <p:strVal val="ppt_y"/>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1+ppt_w/2"/>
                                          </p:val>
                                        </p:tav>
                                      </p:tavLst>
                                    </p:anim>
                                    <p:anim calcmode="lin" valueType="num">
                                      <p:cBhvr additive="base">
                                        <p:cTn id="122" dur="3000"/>
                                        <p:tgtEl>
                                          <p:spTgt spid="11"/>
                                        </p:tgtEl>
                                        <p:attrNameLst>
                                          <p:attrName>ppt_y</p:attrName>
                                        </p:attrNameLst>
                                      </p:cBhvr>
                                      <p:tavLst>
                                        <p:tav tm="0">
                                          <p:val>
                                            <p:strVal val="ppt_y"/>
                                          </p:val>
                                        </p:tav>
                                        <p:tav tm="100000">
                                          <p:val>
                                            <p:strVal val="ppt_y"/>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3000"/>
                                        <p:tgtEl>
                                          <p:spTgt spid="12"/>
                                        </p:tgtEl>
                                        <p:attrNameLst>
                                          <p:attrName>ppt_x</p:attrName>
                                        </p:attrNameLst>
                                      </p:cBhvr>
                                      <p:tavLst>
                                        <p:tav tm="0">
                                          <p:val>
                                            <p:strVal val="ppt_x"/>
                                          </p:val>
                                        </p:tav>
                                        <p:tav tm="100000">
                                          <p:val>
                                            <p:strVal val="1+ppt_w/2"/>
                                          </p:val>
                                        </p:tav>
                                      </p:tavLst>
                                    </p:anim>
                                    <p:anim calcmode="lin" valueType="num">
                                      <p:cBhvr additive="base">
                                        <p:cTn id="126" dur="3000"/>
                                        <p:tgtEl>
                                          <p:spTgt spid="12"/>
                                        </p:tgtEl>
                                        <p:attrNameLst>
                                          <p:attrName>ppt_y</p:attrName>
                                        </p:attrNameLst>
                                      </p:cBhvr>
                                      <p:tavLst>
                                        <p:tav tm="0">
                                          <p:val>
                                            <p:strVal val="ppt_y"/>
                                          </p:val>
                                        </p:tav>
                                        <p:tav tm="100000">
                                          <p:val>
                                            <p:strVal val="ppt_y"/>
                                          </p:val>
                                        </p:tav>
                                      </p:tavLst>
                                    </p:anim>
                                    <p:set>
                                      <p:cBhvr>
                                        <p:cTn id="127" dur="1" fill="hold">
                                          <p:stCondLst>
                                            <p:cond delay="2999"/>
                                          </p:stCondLst>
                                        </p:cTn>
                                        <p:tgtEl>
                                          <p:spTgt spid="12"/>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3000"/>
                                        <p:tgtEl>
                                          <p:spTgt spid="13"/>
                                        </p:tgtEl>
                                        <p:attrNameLst>
                                          <p:attrName>ppt_x</p:attrName>
                                        </p:attrNameLst>
                                      </p:cBhvr>
                                      <p:tavLst>
                                        <p:tav tm="0">
                                          <p:val>
                                            <p:strVal val="ppt_x"/>
                                          </p:val>
                                        </p:tav>
                                        <p:tav tm="100000">
                                          <p:val>
                                            <p:strVal val="1+ppt_w/2"/>
                                          </p:val>
                                        </p:tav>
                                      </p:tavLst>
                                    </p:anim>
                                    <p:anim calcmode="lin" valueType="num">
                                      <p:cBhvr additive="base">
                                        <p:cTn id="130" dur="3000"/>
                                        <p:tgtEl>
                                          <p:spTgt spid="13"/>
                                        </p:tgtEl>
                                        <p:attrNameLst>
                                          <p:attrName>ppt_y</p:attrName>
                                        </p:attrNameLst>
                                      </p:cBhvr>
                                      <p:tavLst>
                                        <p:tav tm="0">
                                          <p:val>
                                            <p:strVal val="ppt_y"/>
                                          </p:val>
                                        </p:tav>
                                        <p:tav tm="100000">
                                          <p:val>
                                            <p:strVal val="ppt_y"/>
                                          </p:val>
                                        </p:tav>
                                      </p:tavLst>
                                    </p:anim>
                                    <p:set>
                                      <p:cBhvr>
                                        <p:cTn id="131" dur="1" fill="hold">
                                          <p:stCondLst>
                                            <p:cond delay="2999"/>
                                          </p:stCondLst>
                                        </p:cTn>
                                        <p:tgtEl>
                                          <p:spTgt spid="13"/>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14"/>
                                        </p:tgtEl>
                                        <p:attrNameLst>
                                          <p:attrName>ppt_x</p:attrName>
                                        </p:attrNameLst>
                                      </p:cBhvr>
                                      <p:tavLst>
                                        <p:tav tm="0">
                                          <p:val>
                                            <p:strVal val="ppt_x"/>
                                          </p:val>
                                        </p:tav>
                                        <p:tav tm="100000">
                                          <p:val>
                                            <p:strVal val="0-ppt_w/2"/>
                                          </p:val>
                                        </p:tav>
                                      </p:tavLst>
                                    </p:anim>
                                    <p:anim calcmode="lin" valueType="num">
                                      <p:cBhvr additive="base">
                                        <p:cTn id="134" dur="3000"/>
                                        <p:tgtEl>
                                          <p:spTgt spid="14"/>
                                        </p:tgtEl>
                                        <p:attrNameLst>
                                          <p:attrName>ppt_y</p:attrName>
                                        </p:attrNameLst>
                                      </p:cBhvr>
                                      <p:tavLst>
                                        <p:tav tm="0">
                                          <p:val>
                                            <p:strVal val="ppt_y"/>
                                          </p:val>
                                        </p:tav>
                                        <p:tav tm="100000">
                                          <p:val>
                                            <p:strVal val="ppt_y"/>
                                          </p:val>
                                        </p:tav>
                                      </p:tavLst>
                                    </p:anim>
                                    <p:set>
                                      <p:cBhvr>
                                        <p:cTn id="135" dur="1" fill="hold">
                                          <p:stCondLst>
                                            <p:cond delay="2999"/>
                                          </p:stCondLst>
                                        </p:cTn>
                                        <p:tgtEl>
                                          <p:spTgt spid="14"/>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3000"/>
                                        <p:tgtEl>
                                          <p:spTgt spid="15"/>
                                        </p:tgtEl>
                                        <p:attrNameLst>
                                          <p:attrName>ppt_x</p:attrName>
                                        </p:attrNameLst>
                                      </p:cBhvr>
                                      <p:tavLst>
                                        <p:tav tm="0">
                                          <p:val>
                                            <p:strVal val="ppt_x"/>
                                          </p:val>
                                        </p:tav>
                                        <p:tav tm="100000">
                                          <p:val>
                                            <p:strVal val="0-ppt_w/2"/>
                                          </p:val>
                                        </p:tav>
                                      </p:tavLst>
                                    </p:anim>
                                    <p:anim calcmode="lin" valueType="num">
                                      <p:cBhvr additive="base">
                                        <p:cTn id="138" dur="3000"/>
                                        <p:tgtEl>
                                          <p:spTgt spid="15"/>
                                        </p:tgtEl>
                                        <p:attrNameLst>
                                          <p:attrName>ppt_y</p:attrName>
                                        </p:attrNameLst>
                                      </p:cBhvr>
                                      <p:tavLst>
                                        <p:tav tm="0">
                                          <p:val>
                                            <p:strVal val="ppt_y"/>
                                          </p:val>
                                        </p:tav>
                                        <p:tav tm="100000">
                                          <p:val>
                                            <p:strVal val="ppt_y"/>
                                          </p:val>
                                        </p:tav>
                                      </p:tavLst>
                                    </p:anim>
                                    <p:set>
                                      <p:cBhvr>
                                        <p:cTn id="139" dur="1" fill="hold">
                                          <p:stCondLst>
                                            <p:cond delay="2999"/>
                                          </p:stCondLst>
                                        </p:cTn>
                                        <p:tgtEl>
                                          <p:spTgt spid="15"/>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3000"/>
                                        <p:tgtEl>
                                          <p:spTgt spid="16"/>
                                        </p:tgtEl>
                                        <p:attrNameLst>
                                          <p:attrName>ppt_x</p:attrName>
                                        </p:attrNameLst>
                                      </p:cBhvr>
                                      <p:tavLst>
                                        <p:tav tm="0">
                                          <p:val>
                                            <p:strVal val="ppt_x"/>
                                          </p:val>
                                        </p:tav>
                                        <p:tav tm="100000">
                                          <p:val>
                                            <p:strVal val="0-ppt_w/2"/>
                                          </p:val>
                                        </p:tav>
                                      </p:tavLst>
                                    </p:anim>
                                    <p:anim calcmode="lin" valueType="num">
                                      <p:cBhvr additive="base">
                                        <p:cTn id="142" dur="3000"/>
                                        <p:tgtEl>
                                          <p:spTgt spid="16"/>
                                        </p:tgtEl>
                                        <p:attrNameLst>
                                          <p:attrName>ppt_y</p:attrName>
                                        </p:attrNameLst>
                                      </p:cBhvr>
                                      <p:tavLst>
                                        <p:tav tm="0">
                                          <p:val>
                                            <p:strVal val="ppt_y"/>
                                          </p:val>
                                        </p:tav>
                                        <p:tav tm="100000">
                                          <p:val>
                                            <p:strVal val="ppt_y"/>
                                          </p:val>
                                        </p:tav>
                                      </p:tavLst>
                                    </p:anim>
                                    <p:set>
                                      <p:cBhvr>
                                        <p:cTn id="143" dur="1" fill="hold">
                                          <p:stCondLst>
                                            <p:cond delay="2999"/>
                                          </p:stCondLst>
                                        </p:cTn>
                                        <p:tgtEl>
                                          <p:spTgt spid="16"/>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3000"/>
                                        <p:tgtEl>
                                          <p:spTgt spid="17"/>
                                        </p:tgtEl>
                                        <p:attrNameLst>
                                          <p:attrName>ppt_x</p:attrName>
                                        </p:attrNameLst>
                                      </p:cBhvr>
                                      <p:tavLst>
                                        <p:tav tm="0">
                                          <p:val>
                                            <p:strVal val="ppt_x"/>
                                          </p:val>
                                        </p:tav>
                                        <p:tav tm="100000">
                                          <p:val>
                                            <p:strVal val="0-ppt_w/2"/>
                                          </p:val>
                                        </p:tav>
                                      </p:tavLst>
                                    </p:anim>
                                    <p:anim calcmode="lin" valueType="num">
                                      <p:cBhvr additive="base">
                                        <p:cTn id="146" dur="3000"/>
                                        <p:tgtEl>
                                          <p:spTgt spid="17"/>
                                        </p:tgtEl>
                                        <p:attrNameLst>
                                          <p:attrName>ppt_y</p:attrName>
                                        </p:attrNameLst>
                                      </p:cBhvr>
                                      <p:tavLst>
                                        <p:tav tm="0">
                                          <p:val>
                                            <p:strVal val="ppt_y"/>
                                          </p:val>
                                        </p:tav>
                                        <p:tav tm="100000">
                                          <p:val>
                                            <p:strVal val="ppt_y"/>
                                          </p:val>
                                        </p:tav>
                                      </p:tavLst>
                                    </p:anim>
                                    <p:set>
                                      <p:cBhvr>
                                        <p:cTn id="147" dur="1" fill="hold">
                                          <p:stCondLst>
                                            <p:cond delay="2999"/>
                                          </p:stCondLst>
                                        </p:cTn>
                                        <p:tgtEl>
                                          <p:spTgt spid="17"/>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3000"/>
                                        <p:tgtEl>
                                          <p:spTgt spid="18"/>
                                        </p:tgtEl>
                                        <p:attrNameLst>
                                          <p:attrName>ppt_x</p:attrName>
                                        </p:attrNameLst>
                                      </p:cBhvr>
                                      <p:tavLst>
                                        <p:tav tm="0">
                                          <p:val>
                                            <p:strVal val="ppt_x"/>
                                          </p:val>
                                        </p:tav>
                                        <p:tav tm="100000">
                                          <p:val>
                                            <p:strVal val="0-ppt_w/2"/>
                                          </p:val>
                                        </p:tav>
                                      </p:tavLst>
                                    </p:anim>
                                    <p:anim calcmode="lin" valueType="num">
                                      <p:cBhvr additive="base">
                                        <p:cTn id="150" dur="3000"/>
                                        <p:tgtEl>
                                          <p:spTgt spid="18"/>
                                        </p:tgtEl>
                                        <p:attrNameLst>
                                          <p:attrName>ppt_y</p:attrName>
                                        </p:attrNameLst>
                                      </p:cBhvr>
                                      <p:tavLst>
                                        <p:tav tm="0">
                                          <p:val>
                                            <p:strVal val="ppt_y"/>
                                          </p:val>
                                        </p:tav>
                                        <p:tav tm="100000">
                                          <p:val>
                                            <p:strVal val="ppt_y"/>
                                          </p:val>
                                        </p:tav>
                                      </p:tavLst>
                                    </p:anim>
                                    <p:set>
                                      <p:cBhvr>
                                        <p:cTn id="151" dur="1" fill="hold">
                                          <p:stCondLst>
                                            <p:cond delay="2999"/>
                                          </p:stCondLst>
                                        </p:cTn>
                                        <p:tgtEl>
                                          <p:spTgt spid="18"/>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19"/>
                                        </p:tgtEl>
                                        <p:attrNameLst>
                                          <p:attrName>ppt_x</p:attrName>
                                        </p:attrNameLst>
                                      </p:cBhvr>
                                      <p:tavLst>
                                        <p:tav tm="0">
                                          <p:val>
                                            <p:strVal val="ppt_x"/>
                                          </p:val>
                                        </p:tav>
                                        <p:tav tm="100000">
                                          <p:val>
                                            <p:strVal val="0-ppt_w/2"/>
                                          </p:val>
                                        </p:tav>
                                      </p:tavLst>
                                    </p:anim>
                                    <p:anim calcmode="lin" valueType="num">
                                      <p:cBhvr additive="base">
                                        <p:cTn id="154" dur="3000"/>
                                        <p:tgtEl>
                                          <p:spTgt spid="19"/>
                                        </p:tgtEl>
                                        <p:attrNameLst>
                                          <p:attrName>ppt_y</p:attrName>
                                        </p:attrNameLst>
                                      </p:cBhvr>
                                      <p:tavLst>
                                        <p:tav tm="0">
                                          <p:val>
                                            <p:strVal val="ppt_y"/>
                                          </p:val>
                                        </p:tav>
                                        <p:tav tm="100000">
                                          <p:val>
                                            <p:strVal val="ppt_y"/>
                                          </p:val>
                                        </p:tav>
                                      </p:tavLst>
                                    </p:anim>
                                    <p:set>
                                      <p:cBhvr>
                                        <p:cTn id="155" dur="1" fill="hold">
                                          <p:stCondLst>
                                            <p:cond delay="2999"/>
                                          </p:stCondLst>
                                        </p:cTn>
                                        <p:tgtEl>
                                          <p:spTgt spid="19"/>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20"/>
                                        </p:tgtEl>
                                        <p:attrNameLst>
                                          <p:attrName>ppt_x</p:attrName>
                                        </p:attrNameLst>
                                      </p:cBhvr>
                                      <p:tavLst>
                                        <p:tav tm="0">
                                          <p:val>
                                            <p:strVal val="ppt_x"/>
                                          </p:val>
                                        </p:tav>
                                        <p:tav tm="100000">
                                          <p:val>
                                            <p:strVal val="0-ppt_w/2"/>
                                          </p:val>
                                        </p:tav>
                                      </p:tavLst>
                                    </p:anim>
                                    <p:anim calcmode="lin" valueType="num">
                                      <p:cBhvr additive="base">
                                        <p:cTn id="158" dur="3000"/>
                                        <p:tgtEl>
                                          <p:spTgt spid="20"/>
                                        </p:tgtEl>
                                        <p:attrNameLst>
                                          <p:attrName>ppt_y</p:attrName>
                                        </p:attrNameLst>
                                      </p:cBhvr>
                                      <p:tavLst>
                                        <p:tav tm="0">
                                          <p:val>
                                            <p:strVal val="ppt_y"/>
                                          </p:val>
                                        </p:tav>
                                        <p:tav tm="100000">
                                          <p:val>
                                            <p:strVal val="ppt_y"/>
                                          </p:val>
                                        </p:tav>
                                      </p:tavLst>
                                    </p:anim>
                                    <p:set>
                                      <p:cBhvr>
                                        <p:cTn id="159" dur="1" fill="hold">
                                          <p:stCondLst>
                                            <p:cond delay="2999"/>
                                          </p:stCondLst>
                                        </p:cTn>
                                        <p:tgtEl>
                                          <p:spTgt spid="20"/>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3000"/>
                                        <p:tgtEl>
                                          <p:spTgt spid="21"/>
                                        </p:tgtEl>
                                        <p:attrNameLst>
                                          <p:attrName>ppt_x</p:attrName>
                                        </p:attrNameLst>
                                      </p:cBhvr>
                                      <p:tavLst>
                                        <p:tav tm="0">
                                          <p:val>
                                            <p:strVal val="ppt_x"/>
                                          </p:val>
                                        </p:tav>
                                        <p:tav tm="100000">
                                          <p:val>
                                            <p:strVal val="0-ppt_w/2"/>
                                          </p:val>
                                        </p:tav>
                                      </p:tavLst>
                                    </p:anim>
                                    <p:anim calcmode="lin" valueType="num">
                                      <p:cBhvr additive="base">
                                        <p:cTn id="162" dur="3000"/>
                                        <p:tgtEl>
                                          <p:spTgt spid="21"/>
                                        </p:tgtEl>
                                        <p:attrNameLst>
                                          <p:attrName>ppt_y</p:attrName>
                                        </p:attrNameLst>
                                      </p:cBhvr>
                                      <p:tavLst>
                                        <p:tav tm="0">
                                          <p:val>
                                            <p:strVal val="ppt_y"/>
                                          </p:val>
                                        </p:tav>
                                        <p:tav tm="100000">
                                          <p:val>
                                            <p:strVal val="ppt_y"/>
                                          </p:val>
                                        </p:tav>
                                      </p:tavLst>
                                    </p:anim>
                                    <p:set>
                                      <p:cBhvr>
                                        <p:cTn id="163" dur="1" fill="hold">
                                          <p:stCondLst>
                                            <p:cond delay="2999"/>
                                          </p:stCondLst>
                                        </p:cTn>
                                        <p:tgtEl>
                                          <p:spTgt spid="21"/>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3000"/>
                                        <p:tgtEl>
                                          <p:spTgt spid="22"/>
                                        </p:tgtEl>
                                        <p:attrNameLst>
                                          <p:attrName>ppt_x</p:attrName>
                                        </p:attrNameLst>
                                      </p:cBhvr>
                                      <p:tavLst>
                                        <p:tav tm="0">
                                          <p:val>
                                            <p:strVal val="ppt_x"/>
                                          </p:val>
                                        </p:tav>
                                        <p:tav tm="100000">
                                          <p:val>
                                            <p:strVal val="0-ppt_w/2"/>
                                          </p:val>
                                        </p:tav>
                                      </p:tavLst>
                                    </p:anim>
                                    <p:anim calcmode="lin" valueType="num">
                                      <p:cBhvr additive="base">
                                        <p:cTn id="166" dur="3000"/>
                                        <p:tgtEl>
                                          <p:spTgt spid="22"/>
                                        </p:tgtEl>
                                        <p:attrNameLst>
                                          <p:attrName>ppt_y</p:attrName>
                                        </p:attrNameLst>
                                      </p:cBhvr>
                                      <p:tavLst>
                                        <p:tav tm="0">
                                          <p:val>
                                            <p:strVal val="ppt_y"/>
                                          </p:val>
                                        </p:tav>
                                        <p:tav tm="100000">
                                          <p:val>
                                            <p:strVal val="ppt_y"/>
                                          </p:val>
                                        </p:tav>
                                      </p:tavLst>
                                    </p:anim>
                                    <p:set>
                                      <p:cBhvr>
                                        <p:cTn id="167" dur="1" fill="hold">
                                          <p:stCondLst>
                                            <p:cond delay="2999"/>
                                          </p:stCondLst>
                                        </p:cTn>
                                        <p:tgtEl>
                                          <p:spTgt spid="22"/>
                                        </p:tgtEl>
                                        <p:attrNameLst>
                                          <p:attrName>style.visibility</p:attrName>
                                        </p:attrNameLst>
                                      </p:cBhvr>
                                      <p:to>
                                        <p:strVal val="hidden"/>
                                      </p:to>
                                    </p:set>
                                  </p:childTnLst>
                                </p:cTn>
                              </p:par>
                              <p:par>
                                <p:cTn id="168" presetID="23" presetClass="entr" presetSubtype="288" fill="hold" nodeType="withEffect">
                                  <p:stCondLst>
                                    <p:cond delay="0"/>
                                  </p:stCondLst>
                                  <p:childTnLst>
                                    <p:set>
                                      <p:cBhvr>
                                        <p:cTn id="169" dur="1" fill="hold">
                                          <p:stCondLst>
                                            <p:cond delay="0"/>
                                          </p:stCondLst>
                                        </p:cTn>
                                        <p:tgtEl>
                                          <p:spTgt spid="4"/>
                                        </p:tgtEl>
                                        <p:attrNameLst>
                                          <p:attrName>style.visibility</p:attrName>
                                        </p:attrNameLst>
                                      </p:cBhvr>
                                      <p:to>
                                        <p:strVal val="visible"/>
                                      </p:to>
                                    </p:set>
                                    <p:anim calcmode="lin" valueType="num">
                                      <p:cBhvr>
                                        <p:cTn id="170" dur="3000" fill="hold"/>
                                        <p:tgtEl>
                                          <p:spTgt spid="4"/>
                                        </p:tgtEl>
                                        <p:attrNameLst>
                                          <p:attrName>ppt_w</p:attrName>
                                        </p:attrNameLst>
                                      </p:cBhvr>
                                      <p:tavLst>
                                        <p:tav tm="0">
                                          <p:val>
                                            <p:strVal val="4/3*#ppt_w"/>
                                          </p:val>
                                        </p:tav>
                                        <p:tav tm="100000">
                                          <p:val>
                                            <p:strVal val="#ppt_w"/>
                                          </p:val>
                                        </p:tav>
                                      </p:tavLst>
                                    </p:anim>
                                    <p:anim calcmode="lin" valueType="num">
                                      <p:cBhvr>
                                        <p:cTn id="171" dur="3000" fill="hold"/>
                                        <p:tgtEl>
                                          <p:spTgt spid="4"/>
                                        </p:tgtEl>
                                        <p:attrNameLst>
                                          <p:attrName>ppt_h</p:attrName>
                                        </p:attrNameLst>
                                      </p:cBhvr>
                                      <p:tavLst>
                                        <p:tav tm="0">
                                          <p:val>
                                            <p:strVal val="4/3*#ppt_h"/>
                                          </p:val>
                                        </p:tav>
                                        <p:tav tm="100000">
                                          <p:val>
                                            <p:strVal val="#ppt_h"/>
                                          </p:val>
                                        </p:tav>
                                      </p:tavLst>
                                    </p:anim>
                                  </p:childTnLst>
                                </p:cTn>
                              </p:par>
                              <p:par>
                                <p:cTn id="172" presetID="16" presetClass="entr" presetSubtype="37" fill="hold" nodeType="withEffect">
                                  <p:stCondLst>
                                    <p:cond delay="0"/>
                                  </p:stCondLst>
                                  <p:childTnLst>
                                    <p:set>
                                      <p:cBhvr>
                                        <p:cTn id="173" dur="1" fill="hold">
                                          <p:stCondLst>
                                            <p:cond delay="0"/>
                                          </p:stCondLst>
                                        </p:cTn>
                                        <p:tgtEl>
                                          <p:spTgt spid="4"/>
                                        </p:tgtEl>
                                        <p:attrNameLst>
                                          <p:attrName>style.visibility</p:attrName>
                                        </p:attrNameLst>
                                      </p:cBhvr>
                                      <p:to>
                                        <p:strVal val="visible"/>
                                      </p:to>
                                    </p:set>
                                    <p:animEffect transition="in" filter="barn(outVertical)">
                                      <p:cBhvr>
                                        <p:cTn id="174" dur="3000"/>
                                        <p:tgtEl>
                                          <p:spTgt spid="4"/>
                                        </p:tgtEl>
                                      </p:cBhvr>
                                    </p:animEffect>
                                  </p:childTnLst>
                                </p:cTn>
                              </p:par>
                            </p:childTnLst>
                          </p:cTn>
                        </p:par>
                        <p:par>
                          <p:cTn id="175" fill="hold">
                            <p:stCondLst>
                              <p:cond delay="6000"/>
                            </p:stCondLst>
                            <p:childTnLst>
                              <p:par>
                                <p:cTn id="176" presetID="40" presetClass="entr" presetSubtype="0" fill="hold" grpId="0" nodeType="afterEffect">
                                  <p:stCondLst>
                                    <p:cond delay="0"/>
                                  </p:stCondLst>
                                  <p:iterate type="lt">
                                    <p:tmPct val="10000"/>
                                  </p:iterate>
                                  <p:childTnLst>
                                    <p:set>
                                      <p:cBhvr>
                                        <p:cTn id="177" dur="1" fill="hold">
                                          <p:stCondLst>
                                            <p:cond delay="0"/>
                                          </p:stCondLst>
                                        </p:cTn>
                                        <p:tgtEl>
                                          <p:spTgt spid="23"/>
                                        </p:tgtEl>
                                        <p:attrNameLst>
                                          <p:attrName>style.visibility</p:attrName>
                                        </p:attrNameLst>
                                      </p:cBhvr>
                                      <p:to>
                                        <p:strVal val="visible"/>
                                      </p:to>
                                    </p:set>
                                    <p:animEffect transition="in" filter="fade">
                                      <p:cBhvr>
                                        <p:cTn id="178" dur="1000"/>
                                        <p:tgtEl>
                                          <p:spTgt spid="23"/>
                                        </p:tgtEl>
                                      </p:cBhvr>
                                    </p:animEffect>
                                    <p:anim calcmode="lin" valueType="num">
                                      <p:cBhvr>
                                        <p:cTn id="179" dur="1000" fill="hold"/>
                                        <p:tgtEl>
                                          <p:spTgt spid="23"/>
                                        </p:tgtEl>
                                        <p:attrNameLst>
                                          <p:attrName>ppt_x</p:attrName>
                                        </p:attrNameLst>
                                      </p:cBhvr>
                                      <p:tavLst>
                                        <p:tav tm="0">
                                          <p:val>
                                            <p:strVal val="#ppt_x-.1"/>
                                          </p:val>
                                        </p:tav>
                                        <p:tav tm="100000">
                                          <p:val>
                                            <p:strVal val="#ppt_x"/>
                                          </p:val>
                                        </p:tav>
                                      </p:tavLst>
                                    </p:anim>
                                    <p:anim calcmode="lin" valueType="num">
                                      <p:cBhvr>
                                        <p:cTn id="18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3" name="12 Imagen" descr="Imagen1.jpg"/>
          <p:cNvPicPr>
            <a:picLocks noChangeAspect="1"/>
          </p:cNvPicPr>
          <p:nvPr/>
        </p:nvPicPr>
        <p:blipFill>
          <a:blip r:embed="rId2" cstate="print"/>
          <a:stretch>
            <a:fillRect/>
          </a:stretch>
        </p:blipFill>
        <p:spPr bwMode="auto">
          <a:xfrm>
            <a:off x="0" y="22225"/>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0" y="1190625"/>
            <a:ext cx="2143125" cy="3155950"/>
          </a:xfrm>
          <a:prstGeom prst="diamond">
            <a:avLst/>
          </a:prstGeom>
          <a:noFill/>
          <a:ln w="57150">
            <a:solidFill>
              <a:schemeClr val="accent5"/>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ombo"/>
          <p:cNvSpPr/>
          <p:nvPr/>
        </p:nvSpPr>
        <p:spPr>
          <a:xfrm>
            <a:off x="928688" y="1131888"/>
            <a:ext cx="2286000" cy="3154362"/>
          </a:xfrm>
          <a:prstGeom prst="diamond">
            <a:avLst/>
          </a:prstGeom>
          <a:noFill/>
          <a:ln w="57150">
            <a:solidFill>
              <a:schemeClr val="accent5"/>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ombo"/>
          <p:cNvSpPr/>
          <p:nvPr/>
        </p:nvSpPr>
        <p:spPr>
          <a:xfrm>
            <a:off x="1857375" y="1131888"/>
            <a:ext cx="2286000" cy="3154362"/>
          </a:xfrm>
          <a:prstGeom prst="diamond">
            <a:avLst/>
          </a:prstGeom>
          <a:noFill/>
          <a:ln w="57150">
            <a:solidFill>
              <a:schemeClr val="accent5"/>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ombo"/>
          <p:cNvSpPr/>
          <p:nvPr/>
        </p:nvSpPr>
        <p:spPr>
          <a:xfrm>
            <a:off x="2928938" y="1131888"/>
            <a:ext cx="2428875" cy="3154362"/>
          </a:xfrm>
          <a:prstGeom prst="diamond">
            <a:avLst/>
          </a:prstGeom>
          <a:noFill/>
          <a:ln w="57150">
            <a:solidFill>
              <a:schemeClr val="accent5"/>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ombo"/>
          <p:cNvSpPr/>
          <p:nvPr/>
        </p:nvSpPr>
        <p:spPr>
          <a:xfrm>
            <a:off x="3786188" y="1309688"/>
            <a:ext cx="2143125" cy="3155950"/>
          </a:xfrm>
          <a:prstGeom prst="diamond">
            <a:avLst/>
          </a:prstGeom>
          <a:noFill/>
          <a:ln w="57150">
            <a:solidFill>
              <a:schemeClr val="accent5"/>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ombo"/>
          <p:cNvSpPr/>
          <p:nvPr/>
        </p:nvSpPr>
        <p:spPr>
          <a:xfrm>
            <a:off x="4714875" y="1250950"/>
            <a:ext cx="2286000" cy="3154363"/>
          </a:xfrm>
          <a:prstGeom prst="diamond">
            <a:avLst/>
          </a:prstGeom>
          <a:noFill/>
          <a:ln w="57150">
            <a:solidFill>
              <a:schemeClr val="accent5"/>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ombo"/>
          <p:cNvSpPr/>
          <p:nvPr/>
        </p:nvSpPr>
        <p:spPr>
          <a:xfrm>
            <a:off x="5643563" y="1250950"/>
            <a:ext cx="2286000" cy="3154363"/>
          </a:xfrm>
          <a:prstGeom prst="diamond">
            <a:avLst/>
          </a:prstGeom>
          <a:noFill/>
          <a:ln w="57150">
            <a:solidFill>
              <a:schemeClr val="accent5"/>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ombo"/>
          <p:cNvSpPr/>
          <p:nvPr/>
        </p:nvSpPr>
        <p:spPr>
          <a:xfrm>
            <a:off x="6715125" y="1250950"/>
            <a:ext cx="2428875" cy="3154363"/>
          </a:xfrm>
          <a:prstGeom prst="diamond">
            <a:avLst/>
          </a:prstGeom>
          <a:noFill/>
          <a:ln w="57150">
            <a:solidFill>
              <a:schemeClr val="accent5"/>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539552" y="4585692"/>
            <a:ext cx="8208912"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Vestigios de la Guerra Civil. </a:t>
            </a:r>
            <a:r>
              <a:rPr lang="es-ES" i="1" dirty="0" smtClean="0">
                <a:effectLst>
                  <a:glow rad="101600">
                    <a:srgbClr val="C00000">
                      <a:alpha val="60000"/>
                    </a:srgbClr>
                  </a:glow>
                  <a:outerShdw blurRad="38100" dist="38100" dir="2700000" algn="tl">
                    <a:srgbClr val="000000">
                      <a:alpha val="43137"/>
                    </a:srgbClr>
                  </a:outerShdw>
                </a:effectLst>
              </a:rPr>
              <a:t>Aragón fue uno de los escenarios principales de la Guerra Civil Española, con batallas tan conocidas como la de Teruel, la Bolsa de Bielsa, o Belchite.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checker/>
      </p:transition>
    </mc:Choice>
    <mc:Fallback>
      <p:transition spd="slow" advTm="2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2" presetClass="exit" presetSubtype="8" fill="hold" nodeType="afterEffect">
                                  <p:stCondLst>
                                    <p:cond delay="0"/>
                                  </p:stCondLst>
                                  <p:childTnLst>
                                    <p:anim calcmode="lin" valueType="num">
                                      <p:cBhvr additive="base">
                                        <p:cTn id="39" dur="3000"/>
                                        <p:tgtEl>
                                          <p:spTgt spid="5"/>
                                        </p:tgtEl>
                                        <p:attrNameLst>
                                          <p:attrName>ppt_x</p:attrName>
                                        </p:attrNameLst>
                                      </p:cBhvr>
                                      <p:tavLst>
                                        <p:tav tm="0">
                                          <p:val>
                                            <p:strVal val="ppt_x"/>
                                          </p:val>
                                        </p:tav>
                                        <p:tav tm="100000">
                                          <p:val>
                                            <p:strVal val="0-ppt_w/2"/>
                                          </p:val>
                                        </p:tav>
                                      </p:tavLst>
                                    </p:anim>
                                    <p:anim calcmode="lin" valueType="num">
                                      <p:cBhvr additive="base">
                                        <p:cTn id="40" dur="3000"/>
                                        <p:tgtEl>
                                          <p:spTgt spid="5"/>
                                        </p:tgtEl>
                                        <p:attrNameLst>
                                          <p:attrName>ppt_y</p:attrName>
                                        </p:attrNameLst>
                                      </p:cBhvr>
                                      <p:tavLst>
                                        <p:tav tm="0">
                                          <p:val>
                                            <p:strVal val="ppt_y"/>
                                          </p:val>
                                        </p:tav>
                                        <p:tav tm="100000">
                                          <p:val>
                                            <p:strVal val="ppt_y"/>
                                          </p:val>
                                        </p:tav>
                                      </p:tavLst>
                                    </p:anim>
                                    <p:set>
                                      <p:cBhvr>
                                        <p:cTn id="41" dur="1" fill="hold">
                                          <p:stCondLst>
                                            <p:cond delay="2999"/>
                                          </p:stCondLst>
                                        </p:cTn>
                                        <p:tgtEl>
                                          <p:spTgt spid="5"/>
                                        </p:tgtEl>
                                        <p:attrNameLst>
                                          <p:attrName>style.visibility</p:attrName>
                                        </p:attrNameLst>
                                      </p:cBhvr>
                                      <p:to>
                                        <p:strVal val="hidden"/>
                                      </p:to>
                                    </p:set>
                                  </p:childTnLst>
                                </p:cTn>
                              </p:par>
                              <p:par>
                                <p:cTn id="42" presetID="2" presetClass="exit" presetSubtype="8" fill="hold" nodeType="with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0-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0-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8"/>
                                        </p:tgtEl>
                                        <p:attrNameLst>
                                          <p:attrName>ppt_x</p:attrName>
                                        </p:attrNameLst>
                                      </p:cBhvr>
                                      <p:tavLst>
                                        <p:tav tm="0">
                                          <p:val>
                                            <p:strVal val="ppt_x"/>
                                          </p:val>
                                        </p:tav>
                                        <p:tav tm="100000">
                                          <p:val>
                                            <p:strVal val="0-ppt_w/2"/>
                                          </p:val>
                                        </p:tav>
                                      </p:tavLst>
                                    </p:anim>
                                    <p:anim calcmode="lin" valueType="num">
                                      <p:cBhvr additive="base">
                                        <p:cTn id="52" dur="3000"/>
                                        <p:tgtEl>
                                          <p:spTgt spid="8"/>
                                        </p:tgtEl>
                                        <p:attrNameLst>
                                          <p:attrName>ppt_y</p:attrName>
                                        </p:attrNameLst>
                                      </p:cBhvr>
                                      <p:tavLst>
                                        <p:tav tm="0">
                                          <p:val>
                                            <p:strVal val="ppt_y"/>
                                          </p:val>
                                        </p:tav>
                                        <p:tav tm="100000">
                                          <p:val>
                                            <p:strVal val="ppt_y"/>
                                          </p:val>
                                        </p:tav>
                                      </p:tavLst>
                                    </p:anim>
                                    <p:set>
                                      <p:cBhvr>
                                        <p:cTn id="53" dur="1" fill="hold">
                                          <p:stCondLst>
                                            <p:cond delay="2999"/>
                                          </p:stCondLst>
                                        </p:cTn>
                                        <p:tgtEl>
                                          <p:spTgt spid="8"/>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9"/>
                                        </p:tgtEl>
                                        <p:attrNameLst>
                                          <p:attrName>ppt_x</p:attrName>
                                        </p:attrNameLst>
                                      </p:cBhvr>
                                      <p:tavLst>
                                        <p:tav tm="0">
                                          <p:val>
                                            <p:strVal val="ppt_x"/>
                                          </p:val>
                                        </p:tav>
                                        <p:tav tm="100000">
                                          <p:val>
                                            <p:strVal val="0-ppt_w/2"/>
                                          </p:val>
                                        </p:tav>
                                      </p:tavLst>
                                    </p:anim>
                                    <p:anim calcmode="lin" valueType="num">
                                      <p:cBhvr additive="base">
                                        <p:cTn id="56" dur="3000"/>
                                        <p:tgtEl>
                                          <p:spTgt spid="9"/>
                                        </p:tgtEl>
                                        <p:attrNameLst>
                                          <p:attrName>ppt_y</p:attrName>
                                        </p:attrNameLst>
                                      </p:cBhvr>
                                      <p:tavLst>
                                        <p:tav tm="0">
                                          <p:val>
                                            <p:strVal val="ppt_y"/>
                                          </p:val>
                                        </p:tav>
                                        <p:tav tm="100000">
                                          <p:val>
                                            <p:strVal val="ppt_y"/>
                                          </p:val>
                                        </p:tav>
                                      </p:tavLst>
                                    </p:anim>
                                    <p:set>
                                      <p:cBhvr>
                                        <p:cTn id="57" dur="1" fill="hold">
                                          <p:stCondLst>
                                            <p:cond delay="2999"/>
                                          </p:stCondLst>
                                        </p:cTn>
                                        <p:tgtEl>
                                          <p:spTgt spid="9"/>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10"/>
                                        </p:tgtEl>
                                        <p:attrNameLst>
                                          <p:attrName>ppt_x</p:attrName>
                                        </p:attrNameLst>
                                      </p:cBhvr>
                                      <p:tavLst>
                                        <p:tav tm="0">
                                          <p:val>
                                            <p:strVal val="ppt_x"/>
                                          </p:val>
                                        </p:tav>
                                        <p:tav tm="100000">
                                          <p:val>
                                            <p:strVal val="0-ppt_w/2"/>
                                          </p:val>
                                        </p:tav>
                                      </p:tavLst>
                                    </p:anim>
                                    <p:anim calcmode="lin" valueType="num">
                                      <p:cBhvr additive="base">
                                        <p:cTn id="60" dur="3000"/>
                                        <p:tgtEl>
                                          <p:spTgt spid="10"/>
                                        </p:tgtEl>
                                        <p:attrNameLst>
                                          <p:attrName>ppt_y</p:attrName>
                                        </p:attrNameLst>
                                      </p:cBhvr>
                                      <p:tavLst>
                                        <p:tav tm="0">
                                          <p:val>
                                            <p:strVal val="ppt_y"/>
                                          </p:val>
                                        </p:tav>
                                        <p:tav tm="100000">
                                          <p:val>
                                            <p:strVal val="ppt_y"/>
                                          </p:val>
                                        </p:tav>
                                      </p:tavLst>
                                    </p:anim>
                                    <p:set>
                                      <p:cBhvr>
                                        <p:cTn id="61" dur="1" fill="hold">
                                          <p:stCondLst>
                                            <p:cond delay="2999"/>
                                          </p:stCondLst>
                                        </p:cTn>
                                        <p:tgtEl>
                                          <p:spTgt spid="10"/>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1"/>
                                        </p:tgtEl>
                                        <p:attrNameLst>
                                          <p:attrName>ppt_x</p:attrName>
                                        </p:attrNameLst>
                                      </p:cBhvr>
                                      <p:tavLst>
                                        <p:tav tm="0">
                                          <p:val>
                                            <p:strVal val="ppt_x"/>
                                          </p:val>
                                        </p:tav>
                                        <p:tav tm="100000">
                                          <p:val>
                                            <p:strVal val="0-ppt_w/2"/>
                                          </p:val>
                                        </p:tav>
                                      </p:tavLst>
                                    </p:anim>
                                    <p:anim calcmode="lin" valueType="num">
                                      <p:cBhvr additive="base">
                                        <p:cTn id="64" dur="3000"/>
                                        <p:tgtEl>
                                          <p:spTgt spid="11"/>
                                        </p:tgtEl>
                                        <p:attrNameLst>
                                          <p:attrName>ppt_y</p:attrName>
                                        </p:attrNameLst>
                                      </p:cBhvr>
                                      <p:tavLst>
                                        <p:tav tm="0">
                                          <p:val>
                                            <p:strVal val="ppt_y"/>
                                          </p:val>
                                        </p:tav>
                                        <p:tav tm="100000">
                                          <p:val>
                                            <p:strVal val="ppt_y"/>
                                          </p:val>
                                        </p:tav>
                                      </p:tavLst>
                                    </p:anim>
                                    <p:set>
                                      <p:cBhvr>
                                        <p:cTn id="65" dur="1" fill="hold">
                                          <p:stCondLst>
                                            <p:cond delay="2999"/>
                                          </p:stCondLst>
                                        </p:cTn>
                                        <p:tgtEl>
                                          <p:spTgt spid="11"/>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12"/>
                                        </p:tgtEl>
                                        <p:attrNameLst>
                                          <p:attrName>ppt_x</p:attrName>
                                        </p:attrNameLst>
                                      </p:cBhvr>
                                      <p:tavLst>
                                        <p:tav tm="0">
                                          <p:val>
                                            <p:strVal val="ppt_x"/>
                                          </p:val>
                                        </p:tav>
                                        <p:tav tm="100000">
                                          <p:val>
                                            <p:strVal val="0-ppt_w/2"/>
                                          </p:val>
                                        </p:tav>
                                      </p:tavLst>
                                    </p:anim>
                                    <p:anim calcmode="lin" valueType="num">
                                      <p:cBhvr additive="base">
                                        <p:cTn id="68" dur="3000"/>
                                        <p:tgtEl>
                                          <p:spTgt spid="12"/>
                                        </p:tgtEl>
                                        <p:attrNameLst>
                                          <p:attrName>ppt_y</p:attrName>
                                        </p:attrNameLst>
                                      </p:cBhvr>
                                      <p:tavLst>
                                        <p:tav tm="0">
                                          <p:val>
                                            <p:strVal val="ppt_y"/>
                                          </p:val>
                                        </p:tav>
                                        <p:tav tm="100000">
                                          <p:val>
                                            <p:strVal val="ppt_y"/>
                                          </p:val>
                                        </p:tav>
                                      </p:tavLst>
                                    </p:anim>
                                    <p:set>
                                      <p:cBhvr>
                                        <p:cTn id="69" dur="1" fill="hold">
                                          <p:stCondLst>
                                            <p:cond delay="2999"/>
                                          </p:stCondLst>
                                        </p:cTn>
                                        <p:tgtEl>
                                          <p:spTgt spid="12"/>
                                        </p:tgtEl>
                                        <p:attrNameLst>
                                          <p:attrName>style.visibility</p:attrName>
                                        </p:attrNameLst>
                                      </p:cBhvr>
                                      <p:to>
                                        <p:strVal val="hidden"/>
                                      </p:to>
                                    </p:set>
                                  </p:childTnLst>
                                </p:cTn>
                              </p:par>
                              <p:par>
                                <p:cTn id="70" presetID="2" presetClass="entr" presetSubtype="2"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 calcmode="lin" valueType="num">
                                      <p:cBhvr additive="base">
                                        <p:cTn id="72" dur="3000" fill="hold"/>
                                        <p:tgtEl>
                                          <p:spTgt spid="4"/>
                                        </p:tgtEl>
                                        <p:attrNameLst>
                                          <p:attrName>ppt_x</p:attrName>
                                        </p:attrNameLst>
                                      </p:cBhvr>
                                      <p:tavLst>
                                        <p:tav tm="0">
                                          <p:val>
                                            <p:strVal val="1+#ppt_w/2"/>
                                          </p:val>
                                        </p:tav>
                                        <p:tav tm="100000">
                                          <p:val>
                                            <p:strVal val="#ppt_x"/>
                                          </p:val>
                                        </p:tav>
                                      </p:tavLst>
                                    </p:anim>
                                    <p:anim calcmode="lin" valueType="num">
                                      <p:cBhvr additive="base">
                                        <p:cTn id="73" dur="3000" fill="hold"/>
                                        <p:tgtEl>
                                          <p:spTgt spid="4"/>
                                        </p:tgtEl>
                                        <p:attrNameLst>
                                          <p:attrName>ppt_y</p:attrName>
                                        </p:attrNameLst>
                                      </p:cBhvr>
                                      <p:tavLst>
                                        <p:tav tm="0">
                                          <p:val>
                                            <p:strVal val="#ppt_y"/>
                                          </p:val>
                                        </p:tav>
                                        <p:tav tm="100000">
                                          <p:val>
                                            <p:strVal val="#ppt_y"/>
                                          </p:val>
                                        </p:tav>
                                      </p:tavLst>
                                    </p:anim>
                                  </p:childTnLst>
                                </p:cTn>
                              </p:par>
                              <p:par>
                                <p:cTn id="74" presetID="16" presetClass="entr" presetSubtype="42" fill="hold"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barn(outHorizontal)">
                                      <p:cBhvr>
                                        <p:cTn id="76" dur="3000"/>
                                        <p:tgtEl>
                                          <p:spTgt spid="4"/>
                                        </p:tgtEl>
                                      </p:cBhvr>
                                    </p:animEffect>
                                  </p:childTnLst>
                                </p:cTn>
                              </p:par>
                              <p:par>
                                <p:cTn id="77" presetID="10" presetClass="entr" presetSubtype="0" fill="hold" nodeType="withEffect">
                                  <p:stCondLst>
                                    <p:cond delay="2000"/>
                                  </p:stCondLst>
                                  <p:childTnLst>
                                    <p:set>
                                      <p:cBhvr>
                                        <p:cTn id="78" dur="1" fill="hold">
                                          <p:stCondLst>
                                            <p:cond delay="0"/>
                                          </p:stCondLst>
                                        </p:cTn>
                                        <p:tgtEl>
                                          <p:spTgt spid="13"/>
                                        </p:tgtEl>
                                        <p:attrNameLst>
                                          <p:attrName>style.visibility</p:attrName>
                                        </p:attrNameLst>
                                      </p:cBhvr>
                                      <p:to>
                                        <p:strVal val="visible"/>
                                      </p:to>
                                    </p:set>
                                    <p:animEffect transition="in" filter="fade">
                                      <p:cBhvr>
                                        <p:cTn id="79" dur="3000"/>
                                        <p:tgtEl>
                                          <p:spTgt spid="13"/>
                                        </p:tgtEl>
                                      </p:cBhvr>
                                    </p:animEffect>
                                  </p:childTnLst>
                                </p:cTn>
                              </p:par>
                              <p:par>
                                <p:cTn id="80" presetID="23" presetClass="entr" presetSubtype="288" fill="hold" nodeType="withEffect">
                                  <p:stCondLst>
                                    <p:cond delay="2000"/>
                                  </p:stCondLst>
                                  <p:childTnLst>
                                    <p:set>
                                      <p:cBhvr>
                                        <p:cTn id="81" dur="1" fill="hold">
                                          <p:stCondLst>
                                            <p:cond delay="0"/>
                                          </p:stCondLst>
                                        </p:cTn>
                                        <p:tgtEl>
                                          <p:spTgt spid="13"/>
                                        </p:tgtEl>
                                        <p:attrNameLst>
                                          <p:attrName>style.visibility</p:attrName>
                                        </p:attrNameLst>
                                      </p:cBhvr>
                                      <p:to>
                                        <p:strVal val="visible"/>
                                      </p:to>
                                    </p:set>
                                    <p:anim calcmode="lin" valueType="num">
                                      <p:cBhvr>
                                        <p:cTn id="82" dur="3000" fill="hold"/>
                                        <p:tgtEl>
                                          <p:spTgt spid="13"/>
                                        </p:tgtEl>
                                        <p:attrNameLst>
                                          <p:attrName>ppt_w</p:attrName>
                                        </p:attrNameLst>
                                      </p:cBhvr>
                                      <p:tavLst>
                                        <p:tav tm="0">
                                          <p:val>
                                            <p:strVal val="4/3*#ppt_w"/>
                                          </p:val>
                                        </p:tav>
                                        <p:tav tm="100000">
                                          <p:val>
                                            <p:strVal val="#ppt_w"/>
                                          </p:val>
                                        </p:tav>
                                      </p:tavLst>
                                    </p:anim>
                                    <p:anim calcmode="lin" valueType="num">
                                      <p:cBhvr>
                                        <p:cTn id="83" dur="3000" fill="hold"/>
                                        <p:tgtEl>
                                          <p:spTgt spid="13"/>
                                        </p:tgtEl>
                                        <p:attrNameLst>
                                          <p:attrName>ppt_h</p:attrName>
                                        </p:attrNameLst>
                                      </p:cBhvr>
                                      <p:tavLst>
                                        <p:tav tm="0">
                                          <p:val>
                                            <p:strVal val="4/3*#ppt_h"/>
                                          </p:val>
                                        </p:tav>
                                        <p:tav tm="100000">
                                          <p:val>
                                            <p:strVal val="#ppt_h"/>
                                          </p:val>
                                        </p:tav>
                                      </p:tavLst>
                                    </p:anim>
                                  </p:childTnLst>
                                </p:cTn>
                              </p:par>
                            </p:childTnLst>
                          </p:cTn>
                        </p:par>
                        <p:par>
                          <p:cTn id="84" fill="hold">
                            <p:stCondLst>
                              <p:cond delay="8000"/>
                            </p:stCondLst>
                            <p:childTnLst>
                              <p:par>
                                <p:cTn id="85" presetID="40" presetClass="entr" presetSubtype="0" fill="hold" grpId="0" nodeType="afterEffect">
                                  <p:stCondLst>
                                    <p:cond delay="0"/>
                                  </p:stCondLst>
                                  <p:iterate type="lt">
                                    <p:tmPct val="10000"/>
                                  </p:iterate>
                                  <p:childTnLst>
                                    <p:set>
                                      <p:cBhvr>
                                        <p:cTn id="86" dur="1" fill="hold">
                                          <p:stCondLst>
                                            <p:cond delay="0"/>
                                          </p:stCondLst>
                                        </p:cTn>
                                        <p:tgtEl>
                                          <p:spTgt spid="14"/>
                                        </p:tgtEl>
                                        <p:attrNameLst>
                                          <p:attrName>style.visibility</p:attrName>
                                        </p:attrNameLst>
                                      </p:cBhvr>
                                      <p:to>
                                        <p:strVal val="visible"/>
                                      </p:to>
                                    </p:set>
                                    <p:animEffect transition="in" filter="fade">
                                      <p:cBhvr>
                                        <p:cTn id="87" dur="1000"/>
                                        <p:tgtEl>
                                          <p:spTgt spid="14"/>
                                        </p:tgtEl>
                                      </p:cBhvr>
                                    </p:animEffect>
                                    <p:anim calcmode="lin" valueType="num">
                                      <p:cBhvr>
                                        <p:cTn id="88" dur="1000" fill="hold"/>
                                        <p:tgtEl>
                                          <p:spTgt spid="14"/>
                                        </p:tgtEl>
                                        <p:attrNameLst>
                                          <p:attrName>ppt_x</p:attrName>
                                        </p:attrNameLst>
                                      </p:cBhvr>
                                      <p:tavLst>
                                        <p:tav tm="0">
                                          <p:val>
                                            <p:strVal val="#ppt_x-.1"/>
                                          </p:val>
                                        </p:tav>
                                        <p:tav tm="100000">
                                          <p:val>
                                            <p:strVal val="#ppt_x"/>
                                          </p:val>
                                        </p:tav>
                                      </p:tavLst>
                                    </p:anim>
                                    <p:anim calcmode="lin" valueType="num">
                                      <p:cBhvr>
                                        <p:cTn id="89"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0" y="0"/>
            <a:ext cx="9144000" cy="57070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Rectángulo 3">
            <a:extLst/>
          </p:cNvPr>
          <p:cNvSpPr/>
          <p:nvPr/>
        </p:nvSpPr>
        <p:spPr>
          <a:xfrm rot="8699821">
            <a:off x="1582860" y="2129046"/>
            <a:ext cx="3551312" cy="1170860"/>
          </a:xfrm>
          <a:prstGeom prst="rect">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4">
            <a:extLst/>
          </p:cNvPr>
          <p:cNvSpPr/>
          <p:nvPr/>
        </p:nvSpPr>
        <p:spPr>
          <a:xfrm rot="8699821">
            <a:off x="1799281" y="2129767"/>
            <a:ext cx="3497413" cy="1170860"/>
          </a:xfrm>
          <a:prstGeom prst="rect">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5                                 .    .    .">
            <a:extLst/>
          </p:cNvPr>
          <p:cNvSpPr/>
          <p:nvPr/>
        </p:nvSpPr>
        <p:spPr>
          <a:xfrm rot="8699821">
            <a:off x="2007238" y="2117066"/>
            <a:ext cx="3497412" cy="1170860"/>
          </a:xfrm>
          <a:prstGeom prst="rect">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Rectángulo 6">
            <a:extLst/>
          </p:cNvPr>
          <p:cNvSpPr/>
          <p:nvPr/>
        </p:nvSpPr>
        <p:spPr>
          <a:xfrm rot="8699821">
            <a:off x="2174057" y="2121409"/>
            <a:ext cx="3528509" cy="1170863"/>
          </a:xfrm>
          <a:prstGeom prst="rect">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4" name="Rectángulo 7">
            <a:extLst/>
          </p:cNvPr>
          <p:cNvSpPr/>
          <p:nvPr/>
        </p:nvSpPr>
        <p:spPr>
          <a:xfrm rot="8699821">
            <a:off x="2309180" y="2139694"/>
            <a:ext cx="3704729" cy="1170860"/>
          </a:xfrm>
          <a:prstGeom prst="rect">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5" name="Rectángulo 8">
            <a:hlinkClick r:id="rId3"/>
            <a:extLst/>
          </p:cNvPr>
          <p:cNvSpPr/>
          <p:nvPr/>
        </p:nvSpPr>
        <p:spPr>
          <a:xfrm rot="8699821">
            <a:off x="2536191" y="2153978"/>
            <a:ext cx="3704727" cy="1170863"/>
          </a:xfrm>
          <a:prstGeom prst="rect">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8 CuadroTexto"/>
          <p:cNvSpPr txBox="1"/>
          <p:nvPr/>
        </p:nvSpPr>
        <p:spPr>
          <a:xfrm>
            <a:off x="539552" y="4945732"/>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desierto de los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 no iba a ser una excepción, y hoy en día se pueden visitar varios enclaves donde tuvo lugar la guerra civil Española.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3000">
        <p15:prstTrans prst="prestige"/>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000" fill="hold"/>
                                        <p:tgtEl>
                                          <p:spTgt spid="10"/>
                                        </p:tgtEl>
                                        <p:attrNameLst>
                                          <p:attrName>ppt_w</p:attrName>
                                        </p:attrNameLst>
                                      </p:cBhvr>
                                      <p:tavLst>
                                        <p:tav tm="0">
                                          <p:val>
                                            <p:fltVal val="0"/>
                                          </p:val>
                                        </p:tav>
                                        <p:tav tm="100000">
                                          <p:val>
                                            <p:strVal val="#ppt_w"/>
                                          </p:val>
                                        </p:tav>
                                      </p:tavLst>
                                    </p:anim>
                                    <p:anim calcmode="lin" valueType="num">
                                      <p:cBhvr>
                                        <p:cTn id="8" dur="2000" fill="hold"/>
                                        <p:tgtEl>
                                          <p:spTgt spid="10"/>
                                        </p:tgtEl>
                                        <p:attrNameLst>
                                          <p:attrName>ppt_h</p:attrName>
                                        </p:attrNameLst>
                                      </p:cBhvr>
                                      <p:tavLst>
                                        <p:tav tm="0">
                                          <p:val>
                                            <p:fltVal val="0"/>
                                          </p:val>
                                        </p:tav>
                                        <p:tav tm="100000">
                                          <p:val>
                                            <p:strVal val="#ppt_h"/>
                                          </p:val>
                                        </p:tav>
                                      </p:tavLst>
                                    </p:anim>
                                    <p:animEffect transition="in" filter="fade">
                                      <p:cBhvr>
                                        <p:cTn id="9" dur="2000"/>
                                        <p:tgtEl>
                                          <p:spTgt spid="10"/>
                                        </p:tgtEl>
                                      </p:cBhvr>
                                    </p:animEffect>
                                  </p:childTnLst>
                                </p:cTn>
                              </p:par>
                              <p:par>
                                <p:cTn id="10" presetID="53" presetClass="entr" presetSubtype="16" fill="hold" nodeType="withEffect">
                                  <p:stCondLst>
                                    <p:cond delay="1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2000" fill="hold"/>
                                        <p:tgtEl>
                                          <p:spTgt spid="11"/>
                                        </p:tgtEl>
                                        <p:attrNameLst>
                                          <p:attrName>ppt_w</p:attrName>
                                        </p:attrNameLst>
                                      </p:cBhvr>
                                      <p:tavLst>
                                        <p:tav tm="0">
                                          <p:val>
                                            <p:fltVal val="0"/>
                                          </p:val>
                                        </p:tav>
                                        <p:tav tm="100000">
                                          <p:val>
                                            <p:strVal val="#ppt_w"/>
                                          </p:val>
                                        </p:tav>
                                      </p:tavLst>
                                    </p:anim>
                                    <p:anim calcmode="lin" valueType="num">
                                      <p:cBhvr>
                                        <p:cTn id="13" dur="2000" fill="hold"/>
                                        <p:tgtEl>
                                          <p:spTgt spid="11"/>
                                        </p:tgtEl>
                                        <p:attrNameLst>
                                          <p:attrName>ppt_h</p:attrName>
                                        </p:attrNameLst>
                                      </p:cBhvr>
                                      <p:tavLst>
                                        <p:tav tm="0">
                                          <p:val>
                                            <p:fltVal val="0"/>
                                          </p:val>
                                        </p:tav>
                                        <p:tav tm="100000">
                                          <p:val>
                                            <p:strVal val="#ppt_h"/>
                                          </p:val>
                                        </p:tav>
                                      </p:tavLst>
                                    </p:anim>
                                    <p:animEffect transition="in" filter="fade">
                                      <p:cBhvr>
                                        <p:cTn id="14" dur="2000"/>
                                        <p:tgtEl>
                                          <p:spTgt spid="11"/>
                                        </p:tgtEl>
                                      </p:cBhvr>
                                    </p:animEffect>
                                  </p:childTnLst>
                                </p:cTn>
                              </p:par>
                              <p:par>
                                <p:cTn id="15" presetID="53" presetClass="entr" presetSubtype="16" fill="hold" nodeType="withEffect">
                                  <p:stCondLst>
                                    <p:cond delay="2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2000" fill="hold"/>
                                        <p:tgtEl>
                                          <p:spTgt spid="12"/>
                                        </p:tgtEl>
                                        <p:attrNameLst>
                                          <p:attrName>ppt_w</p:attrName>
                                        </p:attrNameLst>
                                      </p:cBhvr>
                                      <p:tavLst>
                                        <p:tav tm="0">
                                          <p:val>
                                            <p:fltVal val="0"/>
                                          </p:val>
                                        </p:tav>
                                        <p:tav tm="100000">
                                          <p:val>
                                            <p:strVal val="#ppt_w"/>
                                          </p:val>
                                        </p:tav>
                                      </p:tavLst>
                                    </p:anim>
                                    <p:anim calcmode="lin" valueType="num">
                                      <p:cBhvr>
                                        <p:cTn id="18" dur="2000" fill="hold"/>
                                        <p:tgtEl>
                                          <p:spTgt spid="12"/>
                                        </p:tgtEl>
                                        <p:attrNameLst>
                                          <p:attrName>ppt_h</p:attrName>
                                        </p:attrNameLst>
                                      </p:cBhvr>
                                      <p:tavLst>
                                        <p:tav tm="0">
                                          <p:val>
                                            <p:fltVal val="0"/>
                                          </p:val>
                                        </p:tav>
                                        <p:tav tm="100000">
                                          <p:val>
                                            <p:strVal val="#ppt_h"/>
                                          </p:val>
                                        </p:tav>
                                      </p:tavLst>
                                    </p:anim>
                                    <p:animEffect transition="in" filter="fade">
                                      <p:cBhvr>
                                        <p:cTn id="19" dur="2000"/>
                                        <p:tgtEl>
                                          <p:spTgt spid="12"/>
                                        </p:tgtEl>
                                      </p:cBhvr>
                                    </p:animEffect>
                                  </p:childTnLst>
                                </p:cTn>
                              </p:par>
                              <p:par>
                                <p:cTn id="20" presetID="53" presetClass="entr" presetSubtype="16" fill="hold" nodeType="withEffect">
                                  <p:stCondLst>
                                    <p:cond delay="3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2000" fill="hold"/>
                                        <p:tgtEl>
                                          <p:spTgt spid="13"/>
                                        </p:tgtEl>
                                        <p:attrNameLst>
                                          <p:attrName>ppt_w</p:attrName>
                                        </p:attrNameLst>
                                      </p:cBhvr>
                                      <p:tavLst>
                                        <p:tav tm="0">
                                          <p:val>
                                            <p:fltVal val="0"/>
                                          </p:val>
                                        </p:tav>
                                        <p:tav tm="100000">
                                          <p:val>
                                            <p:strVal val="#ppt_w"/>
                                          </p:val>
                                        </p:tav>
                                      </p:tavLst>
                                    </p:anim>
                                    <p:anim calcmode="lin" valueType="num">
                                      <p:cBhvr>
                                        <p:cTn id="23" dur="2000" fill="hold"/>
                                        <p:tgtEl>
                                          <p:spTgt spid="13"/>
                                        </p:tgtEl>
                                        <p:attrNameLst>
                                          <p:attrName>ppt_h</p:attrName>
                                        </p:attrNameLst>
                                      </p:cBhvr>
                                      <p:tavLst>
                                        <p:tav tm="0">
                                          <p:val>
                                            <p:fltVal val="0"/>
                                          </p:val>
                                        </p:tav>
                                        <p:tav tm="100000">
                                          <p:val>
                                            <p:strVal val="#ppt_h"/>
                                          </p:val>
                                        </p:tav>
                                      </p:tavLst>
                                    </p:anim>
                                    <p:animEffect transition="in" filter="fade">
                                      <p:cBhvr>
                                        <p:cTn id="24" dur="2000"/>
                                        <p:tgtEl>
                                          <p:spTgt spid="13"/>
                                        </p:tgtEl>
                                      </p:cBhvr>
                                    </p:animEffect>
                                  </p:childTnLst>
                                </p:cTn>
                              </p:par>
                              <p:par>
                                <p:cTn id="25" presetID="53" presetClass="entr" presetSubtype="16" fill="hold" nodeType="withEffect">
                                  <p:stCondLst>
                                    <p:cond delay="4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2000" fill="hold"/>
                                        <p:tgtEl>
                                          <p:spTgt spid="14"/>
                                        </p:tgtEl>
                                        <p:attrNameLst>
                                          <p:attrName>ppt_w</p:attrName>
                                        </p:attrNameLst>
                                      </p:cBhvr>
                                      <p:tavLst>
                                        <p:tav tm="0">
                                          <p:val>
                                            <p:fltVal val="0"/>
                                          </p:val>
                                        </p:tav>
                                        <p:tav tm="100000">
                                          <p:val>
                                            <p:strVal val="#ppt_w"/>
                                          </p:val>
                                        </p:tav>
                                      </p:tavLst>
                                    </p:anim>
                                    <p:anim calcmode="lin" valueType="num">
                                      <p:cBhvr>
                                        <p:cTn id="28" dur="2000" fill="hold"/>
                                        <p:tgtEl>
                                          <p:spTgt spid="14"/>
                                        </p:tgtEl>
                                        <p:attrNameLst>
                                          <p:attrName>ppt_h</p:attrName>
                                        </p:attrNameLst>
                                      </p:cBhvr>
                                      <p:tavLst>
                                        <p:tav tm="0">
                                          <p:val>
                                            <p:fltVal val="0"/>
                                          </p:val>
                                        </p:tav>
                                        <p:tav tm="100000">
                                          <p:val>
                                            <p:strVal val="#ppt_h"/>
                                          </p:val>
                                        </p:tav>
                                      </p:tavLst>
                                    </p:anim>
                                    <p:animEffect transition="in" filter="fade">
                                      <p:cBhvr>
                                        <p:cTn id="29" dur="2000"/>
                                        <p:tgtEl>
                                          <p:spTgt spid="14"/>
                                        </p:tgtEl>
                                      </p:cBhvr>
                                    </p:animEffect>
                                  </p:childTnLst>
                                </p:cTn>
                              </p:par>
                              <p:par>
                                <p:cTn id="30" presetID="53" presetClass="entr" presetSubtype="16" fill="hold" nodeType="withEffect">
                                  <p:stCondLst>
                                    <p:cond delay="5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2000" fill="hold"/>
                                        <p:tgtEl>
                                          <p:spTgt spid="15"/>
                                        </p:tgtEl>
                                        <p:attrNameLst>
                                          <p:attrName>ppt_w</p:attrName>
                                        </p:attrNameLst>
                                      </p:cBhvr>
                                      <p:tavLst>
                                        <p:tav tm="0">
                                          <p:val>
                                            <p:fltVal val="0"/>
                                          </p:val>
                                        </p:tav>
                                        <p:tav tm="100000">
                                          <p:val>
                                            <p:strVal val="#ppt_w"/>
                                          </p:val>
                                        </p:tav>
                                      </p:tavLst>
                                    </p:anim>
                                    <p:anim calcmode="lin" valueType="num">
                                      <p:cBhvr>
                                        <p:cTn id="33" dur="2000" fill="hold"/>
                                        <p:tgtEl>
                                          <p:spTgt spid="15"/>
                                        </p:tgtEl>
                                        <p:attrNameLst>
                                          <p:attrName>ppt_h</p:attrName>
                                        </p:attrNameLst>
                                      </p:cBhvr>
                                      <p:tavLst>
                                        <p:tav tm="0">
                                          <p:val>
                                            <p:fltVal val="0"/>
                                          </p:val>
                                        </p:tav>
                                        <p:tav tm="100000">
                                          <p:val>
                                            <p:strVal val="#ppt_h"/>
                                          </p:val>
                                        </p:tav>
                                      </p:tavLst>
                                    </p:anim>
                                    <p:animEffect transition="in" filter="fade">
                                      <p:cBhvr>
                                        <p:cTn id="34" dur="2000"/>
                                        <p:tgtEl>
                                          <p:spTgt spid="15"/>
                                        </p:tgtEl>
                                      </p:cBhvr>
                                    </p:animEffect>
                                  </p:childTnLst>
                                </p:cTn>
                              </p:par>
                              <p:par>
                                <p:cTn id="35" presetID="8" presetClass="emph" presetSubtype="0" accel="50000" decel="50000" autoRev="1" fill="hold" nodeType="withEffect">
                                  <p:stCondLst>
                                    <p:cond delay="0"/>
                                  </p:stCondLst>
                                  <p:childTnLst>
                                    <p:animRot by="-21600000">
                                      <p:cBhvr>
                                        <p:cTn id="36" dur="2000" fill="hold"/>
                                        <p:tgtEl>
                                          <p:spTgt spid="10"/>
                                        </p:tgtEl>
                                        <p:attrNameLst>
                                          <p:attrName>r</p:attrName>
                                        </p:attrNameLst>
                                      </p:cBhvr>
                                    </p:animRot>
                                  </p:childTnLst>
                                </p:cTn>
                              </p:par>
                              <p:par>
                                <p:cTn id="37" presetID="8" presetClass="emph" presetSubtype="0" accel="50000" decel="50000" autoRev="1" fill="hold" nodeType="withEffect">
                                  <p:stCondLst>
                                    <p:cond delay="100"/>
                                  </p:stCondLst>
                                  <p:childTnLst>
                                    <p:animRot by="-21600000">
                                      <p:cBhvr>
                                        <p:cTn id="38" dur="2000" fill="hold"/>
                                        <p:tgtEl>
                                          <p:spTgt spid="11"/>
                                        </p:tgtEl>
                                        <p:attrNameLst>
                                          <p:attrName>r</p:attrName>
                                        </p:attrNameLst>
                                      </p:cBhvr>
                                    </p:animRot>
                                  </p:childTnLst>
                                </p:cTn>
                              </p:par>
                              <p:par>
                                <p:cTn id="39" presetID="8" presetClass="emph" presetSubtype="0" accel="50000" decel="50000" autoRev="1" fill="hold" nodeType="withEffect">
                                  <p:stCondLst>
                                    <p:cond delay="200"/>
                                  </p:stCondLst>
                                  <p:childTnLst>
                                    <p:animRot by="-21600000">
                                      <p:cBhvr>
                                        <p:cTn id="40" dur="2000" fill="hold"/>
                                        <p:tgtEl>
                                          <p:spTgt spid="12"/>
                                        </p:tgtEl>
                                        <p:attrNameLst>
                                          <p:attrName>r</p:attrName>
                                        </p:attrNameLst>
                                      </p:cBhvr>
                                    </p:animRot>
                                  </p:childTnLst>
                                </p:cTn>
                              </p:par>
                              <p:par>
                                <p:cTn id="41" presetID="8" presetClass="emph" presetSubtype="0" accel="50000" decel="50000" autoRev="1" fill="hold" nodeType="withEffect">
                                  <p:stCondLst>
                                    <p:cond delay="300"/>
                                  </p:stCondLst>
                                  <p:childTnLst>
                                    <p:animRot by="-21600000">
                                      <p:cBhvr>
                                        <p:cTn id="42" dur="2000" fill="hold"/>
                                        <p:tgtEl>
                                          <p:spTgt spid="13"/>
                                        </p:tgtEl>
                                        <p:attrNameLst>
                                          <p:attrName>r</p:attrName>
                                        </p:attrNameLst>
                                      </p:cBhvr>
                                    </p:animRot>
                                  </p:childTnLst>
                                </p:cTn>
                              </p:par>
                              <p:par>
                                <p:cTn id="43" presetID="8" presetClass="emph" presetSubtype="0" accel="50000" decel="50000" autoRev="1" fill="hold" nodeType="withEffect">
                                  <p:stCondLst>
                                    <p:cond delay="400"/>
                                  </p:stCondLst>
                                  <p:childTnLst>
                                    <p:animRot by="-21600000">
                                      <p:cBhvr>
                                        <p:cTn id="44" dur="2000" fill="hold"/>
                                        <p:tgtEl>
                                          <p:spTgt spid="14"/>
                                        </p:tgtEl>
                                        <p:attrNameLst>
                                          <p:attrName>r</p:attrName>
                                        </p:attrNameLst>
                                      </p:cBhvr>
                                    </p:animRot>
                                  </p:childTnLst>
                                </p:cTn>
                              </p:par>
                              <p:par>
                                <p:cTn id="45" presetID="8" presetClass="emph" presetSubtype="0" accel="50000" decel="50000" autoRev="1" fill="hold" nodeType="withEffect">
                                  <p:stCondLst>
                                    <p:cond delay="500"/>
                                  </p:stCondLst>
                                  <p:childTnLst>
                                    <p:animRot by="-21600000">
                                      <p:cBhvr>
                                        <p:cTn id="46" dur="2000" fill="hold"/>
                                        <p:tgtEl>
                                          <p:spTgt spid="15"/>
                                        </p:tgtEl>
                                        <p:attrNameLst>
                                          <p:attrName>r</p:attrName>
                                        </p:attrNameLst>
                                      </p:cBhvr>
                                    </p:animRot>
                                  </p:childTnLst>
                                </p:cTn>
                              </p:par>
                            </p:childTnLst>
                          </p:cTn>
                        </p:par>
                        <p:par>
                          <p:cTn id="47" fill="hold" nodeType="afterGroup">
                            <p:stCondLst>
                              <p:cond delay="4500"/>
                            </p:stCondLst>
                            <p:childTnLst>
                              <p:par>
                                <p:cTn id="48" presetID="2" presetClass="exit" presetSubtype="3" fill="hold" nodeType="afterEffect">
                                  <p:stCondLst>
                                    <p:cond delay="0"/>
                                  </p:stCondLst>
                                  <p:childTnLst>
                                    <p:anim calcmode="lin" valueType="num">
                                      <p:cBhvr additive="base">
                                        <p:cTn id="49" dur="2000"/>
                                        <p:tgtEl>
                                          <p:spTgt spid="10"/>
                                        </p:tgtEl>
                                        <p:attrNameLst>
                                          <p:attrName>ppt_x</p:attrName>
                                        </p:attrNameLst>
                                      </p:cBhvr>
                                      <p:tavLst>
                                        <p:tav tm="0">
                                          <p:val>
                                            <p:strVal val="ppt_x"/>
                                          </p:val>
                                        </p:tav>
                                        <p:tav tm="100000">
                                          <p:val>
                                            <p:strVal val="1+ppt_w/2"/>
                                          </p:val>
                                        </p:tav>
                                      </p:tavLst>
                                    </p:anim>
                                    <p:anim calcmode="lin" valueType="num">
                                      <p:cBhvr additive="base">
                                        <p:cTn id="50" dur="2000"/>
                                        <p:tgtEl>
                                          <p:spTgt spid="10"/>
                                        </p:tgtEl>
                                        <p:attrNameLst>
                                          <p:attrName>ppt_y</p:attrName>
                                        </p:attrNameLst>
                                      </p:cBhvr>
                                      <p:tavLst>
                                        <p:tav tm="0">
                                          <p:val>
                                            <p:strVal val="ppt_y"/>
                                          </p:val>
                                        </p:tav>
                                        <p:tav tm="100000">
                                          <p:val>
                                            <p:strVal val="0-ppt_h/2"/>
                                          </p:val>
                                        </p:tav>
                                      </p:tavLst>
                                    </p:anim>
                                    <p:set>
                                      <p:cBhvr>
                                        <p:cTn id="51" dur="1" fill="hold">
                                          <p:stCondLst>
                                            <p:cond delay="1999"/>
                                          </p:stCondLst>
                                        </p:cTn>
                                        <p:tgtEl>
                                          <p:spTgt spid="10"/>
                                        </p:tgtEl>
                                        <p:attrNameLst>
                                          <p:attrName>style.visibility</p:attrName>
                                        </p:attrNameLst>
                                      </p:cBhvr>
                                      <p:to>
                                        <p:strVal val="hidden"/>
                                      </p:to>
                                    </p:set>
                                  </p:childTnLst>
                                </p:cTn>
                              </p:par>
                              <p:par>
                                <p:cTn id="52" presetID="2" presetClass="exit" presetSubtype="3" fill="hold" nodeType="withEffect">
                                  <p:stCondLst>
                                    <p:cond delay="100"/>
                                  </p:stCondLst>
                                  <p:childTnLst>
                                    <p:anim calcmode="lin" valueType="num">
                                      <p:cBhvr additive="base">
                                        <p:cTn id="53" dur="2000"/>
                                        <p:tgtEl>
                                          <p:spTgt spid="11"/>
                                        </p:tgtEl>
                                        <p:attrNameLst>
                                          <p:attrName>ppt_x</p:attrName>
                                        </p:attrNameLst>
                                      </p:cBhvr>
                                      <p:tavLst>
                                        <p:tav tm="0">
                                          <p:val>
                                            <p:strVal val="ppt_x"/>
                                          </p:val>
                                        </p:tav>
                                        <p:tav tm="100000">
                                          <p:val>
                                            <p:strVal val="1+ppt_w/2"/>
                                          </p:val>
                                        </p:tav>
                                      </p:tavLst>
                                    </p:anim>
                                    <p:anim calcmode="lin" valueType="num">
                                      <p:cBhvr additive="base">
                                        <p:cTn id="54" dur="2000"/>
                                        <p:tgtEl>
                                          <p:spTgt spid="11"/>
                                        </p:tgtEl>
                                        <p:attrNameLst>
                                          <p:attrName>ppt_y</p:attrName>
                                        </p:attrNameLst>
                                      </p:cBhvr>
                                      <p:tavLst>
                                        <p:tav tm="0">
                                          <p:val>
                                            <p:strVal val="ppt_y"/>
                                          </p:val>
                                        </p:tav>
                                        <p:tav tm="100000">
                                          <p:val>
                                            <p:strVal val="0-ppt_h/2"/>
                                          </p:val>
                                        </p:tav>
                                      </p:tavLst>
                                    </p:anim>
                                    <p:set>
                                      <p:cBhvr>
                                        <p:cTn id="55" dur="1" fill="hold">
                                          <p:stCondLst>
                                            <p:cond delay="1999"/>
                                          </p:stCondLst>
                                        </p:cTn>
                                        <p:tgtEl>
                                          <p:spTgt spid="11"/>
                                        </p:tgtEl>
                                        <p:attrNameLst>
                                          <p:attrName>style.visibility</p:attrName>
                                        </p:attrNameLst>
                                      </p:cBhvr>
                                      <p:to>
                                        <p:strVal val="hidden"/>
                                      </p:to>
                                    </p:set>
                                  </p:childTnLst>
                                </p:cTn>
                              </p:par>
                              <p:par>
                                <p:cTn id="56" presetID="2" presetClass="exit" presetSubtype="3" fill="hold" nodeType="withEffect">
                                  <p:stCondLst>
                                    <p:cond delay="200"/>
                                  </p:stCondLst>
                                  <p:childTnLst>
                                    <p:anim calcmode="lin" valueType="num">
                                      <p:cBhvr additive="base">
                                        <p:cTn id="57" dur="2000"/>
                                        <p:tgtEl>
                                          <p:spTgt spid="12"/>
                                        </p:tgtEl>
                                        <p:attrNameLst>
                                          <p:attrName>ppt_x</p:attrName>
                                        </p:attrNameLst>
                                      </p:cBhvr>
                                      <p:tavLst>
                                        <p:tav tm="0">
                                          <p:val>
                                            <p:strVal val="ppt_x"/>
                                          </p:val>
                                        </p:tav>
                                        <p:tav tm="100000">
                                          <p:val>
                                            <p:strVal val="1+ppt_w/2"/>
                                          </p:val>
                                        </p:tav>
                                      </p:tavLst>
                                    </p:anim>
                                    <p:anim calcmode="lin" valueType="num">
                                      <p:cBhvr additive="base">
                                        <p:cTn id="58" dur="2000"/>
                                        <p:tgtEl>
                                          <p:spTgt spid="12"/>
                                        </p:tgtEl>
                                        <p:attrNameLst>
                                          <p:attrName>ppt_y</p:attrName>
                                        </p:attrNameLst>
                                      </p:cBhvr>
                                      <p:tavLst>
                                        <p:tav tm="0">
                                          <p:val>
                                            <p:strVal val="ppt_y"/>
                                          </p:val>
                                        </p:tav>
                                        <p:tav tm="100000">
                                          <p:val>
                                            <p:strVal val="0-ppt_h/2"/>
                                          </p:val>
                                        </p:tav>
                                      </p:tavLst>
                                    </p:anim>
                                    <p:set>
                                      <p:cBhvr>
                                        <p:cTn id="59" dur="1" fill="hold">
                                          <p:stCondLst>
                                            <p:cond delay="1999"/>
                                          </p:stCondLst>
                                        </p:cTn>
                                        <p:tgtEl>
                                          <p:spTgt spid="12"/>
                                        </p:tgtEl>
                                        <p:attrNameLst>
                                          <p:attrName>style.visibility</p:attrName>
                                        </p:attrNameLst>
                                      </p:cBhvr>
                                      <p:to>
                                        <p:strVal val="hidden"/>
                                      </p:to>
                                    </p:set>
                                  </p:childTnLst>
                                </p:cTn>
                              </p:par>
                              <p:par>
                                <p:cTn id="60" presetID="2" presetClass="exit" presetSubtype="3" fill="hold" nodeType="withEffect">
                                  <p:stCondLst>
                                    <p:cond delay="300"/>
                                  </p:stCondLst>
                                  <p:childTnLst>
                                    <p:anim calcmode="lin" valueType="num">
                                      <p:cBhvr additive="base">
                                        <p:cTn id="61" dur="2000"/>
                                        <p:tgtEl>
                                          <p:spTgt spid="13"/>
                                        </p:tgtEl>
                                        <p:attrNameLst>
                                          <p:attrName>ppt_x</p:attrName>
                                        </p:attrNameLst>
                                      </p:cBhvr>
                                      <p:tavLst>
                                        <p:tav tm="0">
                                          <p:val>
                                            <p:strVal val="ppt_x"/>
                                          </p:val>
                                        </p:tav>
                                        <p:tav tm="100000">
                                          <p:val>
                                            <p:strVal val="1+ppt_w/2"/>
                                          </p:val>
                                        </p:tav>
                                      </p:tavLst>
                                    </p:anim>
                                    <p:anim calcmode="lin" valueType="num">
                                      <p:cBhvr additive="base">
                                        <p:cTn id="62" dur="2000"/>
                                        <p:tgtEl>
                                          <p:spTgt spid="13"/>
                                        </p:tgtEl>
                                        <p:attrNameLst>
                                          <p:attrName>ppt_y</p:attrName>
                                        </p:attrNameLst>
                                      </p:cBhvr>
                                      <p:tavLst>
                                        <p:tav tm="0">
                                          <p:val>
                                            <p:strVal val="ppt_y"/>
                                          </p:val>
                                        </p:tav>
                                        <p:tav tm="100000">
                                          <p:val>
                                            <p:strVal val="0-ppt_h/2"/>
                                          </p:val>
                                        </p:tav>
                                      </p:tavLst>
                                    </p:anim>
                                    <p:set>
                                      <p:cBhvr>
                                        <p:cTn id="63" dur="1" fill="hold">
                                          <p:stCondLst>
                                            <p:cond delay="1999"/>
                                          </p:stCondLst>
                                        </p:cTn>
                                        <p:tgtEl>
                                          <p:spTgt spid="13"/>
                                        </p:tgtEl>
                                        <p:attrNameLst>
                                          <p:attrName>style.visibility</p:attrName>
                                        </p:attrNameLst>
                                      </p:cBhvr>
                                      <p:to>
                                        <p:strVal val="hidden"/>
                                      </p:to>
                                    </p:set>
                                  </p:childTnLst>
                                </p:cTn>
                              </p:par>
                              <p:par>
                                <p:cTn id="64" presetID="2" presetClass="exit" presetSubtype="3" fill="hold" nodeType="withEffect">
                                  <p:stCondLst>
                                    <p:cond delay="400"/>
                                  </p:stCondLst>
                                  <p:childTnLst>
                                    <p:anim calcmode="lin" valueType="num">
                                      <p:cBhvr additive="base">
                                        <p:cTn id="65" dur="2000"/>
                                        <p:tgtEl>
                                          <p:spTgt spid="14"/>
                                        </p:tgtEl>
                                        <p:attrNameLst>
                                          <p:attrName>ppt_x</p:attrName>
                                        </p:attrNameLst>
                                      </p:cBhvr>
                                      <p:tavLst>
                                        <p:tav tm="0">
                                          <p:val>
                                            <p:strVal val="ppt_x"/>
                                          </p:val>
                                        </p:tav>
                                        <p:tav tm="100000">
                                          <p:val>
                                            <p:strVal val="1+ppt_w/2"/>
                                          </p:val>
                                        </p:tav>
                                      </p:tavLst>
                                    </p:anim>
                                    <p:anim calcmode="lin" valueType="num">
                                      <p:cBhvr additive="base">
                                        <p:cTn id="66" dur="2000"/>
                                        <p:tgtEl>
                                          <p:spTgt spid="14"/>
                                        </p:tgtEl>
                                        <p:attrNameLst>
                                          <p:attrName>ppt_y</p:attrName>
                                        </p:attrNameLst>
                                      </p:cBhvr>
                                      <p:tavLst>
                                        <p:tav tm="0">
                                          <p:val>
                                            <p:strVal val="ppt_y"/>
                                          </p:val>
                                        </p:tav>
                                        <p:tav tm="100000">
                                          <p:val>
                                            <p:strVal val="0-ppt_h/2"/>
                                          </p:val>
                                        </p:tav>
                                      </p:tavLst>
                                    </p:anim>
                                    <p:set>
                                      <p:cBhvr>
                                        <p:cTn id="67" dur="1" fill="hold">
                                          <p:stCondLst>
                                            <p:cond delay="1999"/>
                                          </p:stCondLst>
                                        </p:cTn>
                                        <p:tgtEl>
                                          <p:spTgt spid="14"/>
                                        </p:tgtEl>
                                        <p:attrNameLst>
                                          <p:attrName>style.visibility</p:attrName>
                                        </p:attrNameLst>
                                      </p:cBhvr>
                                      <p:to>
                                        <p:strVal val="hidden"/>
                                      </p:to>
                                    </p:set>
                                  </p:childTnLst>
                                </p:cTn>
                              </p:par>
                              <p:par>
                                <p:cTn id="68" presetID="2" presetClass="exit" presetSubtype="3" fill="hold" nodeType="withEffect">
                                  <p:stCondLst>
                                    <p:cond delay="500"/>
                                  </p:stCondLst>
                                  <p:childTnLst>
                                    <p:anim calcmode="lin" valueType="num">
                                      <p:cBhvr additive="base">
                                        <p:cTn id="69" dur="2000"/>
                                        <p:tgtEl>
                                          <p:spTgt spid="15"/>
                                        </p:tgtEl>
                                        <p:attrNameLst>
                                          <p:attrName>ppt_x</p:attrName>
                                        </p:attrNameLst>
                                      </p:cBhvr>
                                      <p:tavLst>
                                        <p:tav tm="0">
                                          <p:val>
                                            <p:strVal val="ppt_x"/>
                                          </p:val>
                                        </p:tav>
                                        <p:tav tm="100000">
                                          <p:val>
                                            <p:strVal val="1+ppt_w/2"/>
                                          </p:val>
                                        </p:tav>
                                      </p:tavLst>
                                    </p:anim>
                                    <p:anim calcmode="lin" valueType="num">
                                      <p:cBhvr additive="base">
                                        <p:cTn id="70" dur="2000"/>
                                        <p:tgtEl>
                                          <p:spTgt spid="15"/>
                                        </p:tgtEl>
                                        <p:attrNameLst>
                                          <p:attrName>ppt_y</p:attrName>
                                        </p:attrNameLst>
                                      </p:cBhvr>
                                      <p:tavLst>
                                        <p:tav tm="0">
                                          <p:val>
                                            <p:strVal val="ppt_y"/>
                                          </p:val>
                                        </p:tav>
                                        <p:tav tm="100000">
                                          <p:val>
                                            <p:strVal val="0-ppt_h/2"/>
                                          </p:val>
                                        </p:tav>
                                      </p:tavLst>
                                    </p:anim>
                                    <p:set>
                                      <p:cBhvr>
                                        <p:cTn id="71" dur="1" fill="hold">
                                          <p:stCondLst>
                                            <p:cond delay="1999"/>
                                          </p:stCondLst>
                                        </p:cTn>
                                        <p:tgtEl>
                                          <p:spTgt spid="15"/>
                                        </p:tgtEl>
                                        <p:attrNameLst>
                                          <p:attrName>style.visibility</p:attrName>
                                        </p:attrNameLst>
                                      </p:cBhvr>
                                      <p:to>
                                        <p:strVal val="hidden"/>
                                      </p:to>
                                    </p:set>
                                  </p:childTnLst>
                                </p:cTn>
                              </p:par>
                              <p:par>
                                <p:cTn id="72" presetID="23" presetClass="entr" presetSubtype="272" fill="hold" nodeType="withEffect">
                                  <p:stCondLst>
                                    <p:cond delay="500"/>
                                  </p:stCondLst>
                                  <p:childTnLst>
                                    <p:set>
                                      <p:cBhvr>
                                        <p:cTn id="73" dur="1" fill="hold">
                                          <p:stCondLst>
                                            <p:cond delay="0"/>
                                          </p:stCondLst>
                                        </p:cTn>
                                        <p:tgtEl>
                                          <p:spTgt spid="4"/>
                                        </p:tgtEl>
                                        <p:attrNameLst>
                                          <p:attrName>style.visibility</p:attrName>
                                        </p:attrNameLst>
                                      </p:cBhvr>
                                      <p:to>
                                        <p:strVal val="visible"/>
                                      </p:to>
                                    </p:set>
                                    <p:anim calcmode="lin" valueType="num">
                                      <p:cBhvr>
                                        <p:cTn id="74" dur="2000" fill="hold"/>
                                        <p:tgtEl>
                                          <p:spTgt spid="4"/>
                                        </p:tgtEl>
                                        <p:attrNameLst>
                                          <p:attrName>ppt_w</p:attrName>
                                        </p:attrNameLst>
                                      </p:cBhvr>
                                      <p:tavLst>
                                        <p:tav tm="0">
                                          <p:val>
                                            <p:strVal val="2/3*#ppt_w"/>
                                          </p:val>
                                        </p:tav>
                                        <p:tav tm="100000">
                                          <p:val>
                                            <p:strVal val="#ppt_w"/>
                                          </p:val>
                                        </p:tav>
                                      </p:tavLst>
                                    </p:anim>
                                    <p:anim calcmode="lin" valueType="num">
                                      <p:cBhvr>
                                        <p:cTn id="75" dur="2000" fill="hold"/>
                                        <p:tgtEl>
                                          <p:spTgt spid="4"/>
                                        </p:tgtEl>
                                        <p:attrNameLst>
                                          <p:attrName>ppt_h</p:attrName>
                                        </p:attrNameLst>
                                      </p:cBhvr>
                                      <p:tavLst>
                                        <p:tav tm="0">
                                          <p:val>
                                            <p:strVal val="2/3*#ppt_h"/>
                                          </p:val>
                                        </p:tav>
                                        <p:tav tm="100000">
                                          <p:val>
                                            <p:strVal val="#ppt_h"/>
                                          </p:val>
                                        </p:tav>
                                      </p:tavLst>
                                    </p:anim>
                                  </p:childTnLst>
                                </p:cTn>
                              </p:par>
                              <p:par>
                                <p:cTn id="76" presetID="16" presetClass="entr" presetSubtype="37" fill="hold" nodeType="withEffect">
                                  <p:stCondLst>
                                    <p:cond delay="500"/>
                                  </p:stCondLst>
                                  <p:childTnLst>
                                    <p:set>
                                      <p:cBhvr>
                                        <p:cTn id="77" dur="1" fill="hold">
                                          <p:stCondLst>
                                            <p:cond delay="0"/>
                                          </p:stCondLst>
                                        </p:cTn>
                                        <p:tgtEl>
                                          <p:spTgt spid="4"/>
                                        </p:tgtEl>
                                        <p:attrNameLst>
                                          <p:attrName>style.visibility</p:attrName>
                                        </p:attrNameLst>
                                      </p:cBhvr>
                                      <p:to>
                                        <p:strVal val="visible"/>
                                      </p:to>
                                    </p:set>
                                    <p:animEffect transition="in" filter="barn(outVertical)">
                                      <p:cBhvr>
                                        <p:cTn id="78" dur="2000"/>
                                        <p:tgtEl>
                                          <p:spTgt spid="4"/>
                                        </p:tgtEl>
                                      </p:cBhvr>
                                    </p:animEffect>
                                  </p:childTnLst>
                                </p:cTn>
                              </p:par>
                            </p:childTnLst>
                          </p:cTn>
                        </p:par>
                        <p:par>
                          <p:cTn id="79" fill="hold">
                            <p:stCondLst>
                              <p:cond delay="7000"/>
                            </p:stCondLst>
                            <p:childTnLst>
                              <p:par>
                                <p:cTn id="80" presetID="40" presetClass="entr" presetSubtype="0" fill="hold" grpId="0" nodeType="afterEffect">
                                  <p:stCondLst>
                                    <p:cond delay="0"/>
                                  </p:stCondLst>
                                  <p:iterate type="lt">
                                    <p:tmPct val="10000"/>
                                  </p:iterate>
                                  <p:childTnLst>
                                    <p:set>
                                      <p:cBhvr>
                                        <p:cTn id="81" dur="1" fill="hold">
                                          <p:stCondLst>
                                            <p:cond delay="0"/>
                                          </p:stCondLst>
                                        </p:cTn>
                                        <p:tgtEl>
                                          <p:spTgt spid="9"/>
                                        </p:tgtEl>
                                        <p:attrNameLst>
                                          <p:attrName>style.visibility</p:attrName>
                                        </p:attrNameLst>
                                      </p:cBhvr>
                                      <p:to>
                                        <p:strVal val="visible"/>
                                      </p:to>
                                    </p:set>
                                    <p:animEffect transition="in" filter="fade">
                                      <p:cBhvr>
                                        <p:cTn id="82" dur="1000"/>
                                        <p:tgtEl>
                                          <p:spTgt spid="9"/>
                                        </p:tgtEl>
                                      </p:cBhvr>
                                    </p:animEffect>
                                    <p:anim calcmode="lin" valueType="num">
                                      <p:cBhvr>
                                        <p:cTn id="83" dur="1000" fill="hold"/>
                                        <p:tgtEl>
                                          <p:spTgt spid="9"/>
                                        </p:tgtEl>
                                        <p:attrNameLst>
                                          <p:attrName>ppt_x</p:attrName>
                                        </p:attrNameLst>
                                      </p:cBhvr>
                                      <p:tavLst>
                                        <p:tav tm="0">
                                          <p:val>
                                            <p:strVal val="#ppt_x-.1"/>
                                          </p:val>
                                        </p:tav>
                                        <p:tav tm="100000">
                                          <p:val>
                                            <p:strVal val="#ppt_x"/>
                                          </p:val>
                                        </p:tav>
                                      </p:tavLst>
                                    </p:anim>
                                    <p:anim calcmode="lin" valueType="num">
                                      <p:cBhvr>
                                        <p:cTn id="8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I6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Onda"/>
          <p:cNvSpPr/>
          <p:nvPr/>
        </p:nvSpPr>
        <p:spPr>
          <a:xfrm rot="4883957">
            <a:off x="2453482" y="2075656"/>
            <a:ext cx="3695700" cy="1223963"/>
          </a:xfrm>
          <a:prstGeom prst="wave">
            <a:avLst>
              <a:gd name="adj1" fmla="val 20000"/>
              <a:gd name="adj2" fmla="val -10000"/>
            </a:avLst>
          </a:prstGeom>
          <a:noFill/>
          <a:ln w="57150">
            <a:solidFill>
              <a:schemeClr val="accent4">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Onda"/>
          <p:cNvSpPr/>
          <p:nvPr/>
        </p:nvSpPr>
        <p:spPr>
          <a:xfrm rot="4817563">
            <a:off x="2385219" y="2048669"/>
            <a:ext cx="3756025" cy="1223963"/>
          </a:xfrm>
          <a:prstGeom prst="wave">
            <a:avLst>
              <a:gd name="adj1" fmla="val 20000"/>
              <a:gd name="adj2" fmla="val -10000"/>
            </a:avLst>
          </a:prstGeom>
          <a:noFill/>
          <a:ln w="57150">
            <a:solidFill>
              <a:schemeClr val="accent4">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611560"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da la casualidad que George Orwell, el famoso escritor británico, combatió junto al frente republicano en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 dejando textos y descripciones detalladas de su paso por la guerra civil española.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gallery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fmla="#ppt_w*sin(2.5*pi*$)">
                                          <p:val>
                                            <p:fltVal val="0"/>
                                          </p:val>
                                        </p:tav>
                                        <p:tav tm="100000">
                                          <p:val>
                                            <p:fltVal val="1"/>
                                          </p:val>
                                        </p:tav>
                                      </p:tavLst>
                                    </p:anim>
                                    <p:anim calcmode="lin" valueType="num">
                                      <p:cBhvr>
                                        <p:cTn id="12" dur="3000" fill="hold"/>
                                        <p:tgtEl>
                                          <p:spTgt spid="5"/>
                                        </p:tgtEl>
                                        <p:attrNameLst>
                                          <p:attrName>ppt_h</p:attrName>
                                        </p:attrNameLst>
                                      </p:cBhvr>
                                      <p:tavLst>
                                        <p:tav tm="0">
                                          <p:val>
                                            <p:strVal val="#ppt_h"/>
                                          </p:val>
                                        </p:tav>
                                        <p:tav tm="100000">
                                          <p:val>
                                            <p:strVal val="#ppt_h"/>
                                          </p:val>
                                        </p:tav>
                                      </p:tavLst>
                                    </p:anim>
                                  </p:childTnLst>
                                </p:cTn>
                              </p:par>
                              <p:par>
                                <p:cTn id="13" presetID="3" presetClass="entr" presetSubtype="5"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vertical)">
                                      <p:cBhvr>
                                        <p:cTn id="15" dur="3000"/>
                                        <p:tgtEl>
                                          <p:spTgt spid="5"/>
                                        </p:tgtEl>
                                      </p:cBhvr>
                                    </p:animEffect>
                                  </p:childTnLst>
                                </p:cTn>
                              </p:par>
                              <p:par>
                                <p:cTn id="16" presetID="3" presetClass="entr" presetSubtype="5" fill="hold" grpId="1"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linds(vertical)">
                                      <p:cBhvr>
                                        <p:cTn id="18" dur="3000"/>
                                        <p:tgtEl>
                                          <p:spTgt spid="11"/>
                                        </p:tgtEl>
                                      </p:cBhvr>
                                    </p:animEffect>
                                  </p:childTnLst>
                                </p:cTn>
                              </p:par>
                              <p:par>
                                <p:cTn id="19" presetID="2" presetClass="entr" presetSubtype="1"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ppt_x"/>
                                          </p:val>
                                        </p:tav>
                                        <p:tav tm="100000">
                                          <p:val>
                                            <p:strVal val="#ppt_x"/>
                                          </p:val>
                                        </p:tav>
                                      </p:tavLst>
                                    </p:anim>
                                    <p:anim calcmode="lin" valueType="num">
                                      <p:cBhvr additive="base">
                                        <p:cTn id="22" dur="3000" fill="hold"/>
                                        <p:tgtEl>
                                          <p:spTgt spid="11"/>
                                        </p:tgtEl>
                                        <p:attrNameLst>
                                          <p:attrName>ppt_y</p:attrName>
                                        </p:attrNameLst>
                                      </p:cBhvr>
                                      <p:tavLst>
                                        <p:tav tm="0">
                                          <p:val>
                                            <p:strVal val="0-#ppt_h/2"/>
                                          </p:val>
                                        </p:tav>
                                        <p:tav tm="100000">
                                          <p:val>
                                            <p:strVal val="#ppt_y"/>
                                          </p:val>
                                        </p:tav>
                                      </p:tavLst>
                                    </p:anim>
                                  </p:childTnLst>
                                </p:cTn>
                              </p:par>
                              <p:par>
                                <p:cTn id="23" presetID="19" presetClass="entr" presetSubtype="1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3000" fill="hold"/>
                                        <p:tgtEl>
                                          <p:spTgt spid="11"/>
                                        </p:tgtEl>
                                        <p:attrNameLst>
                                          <p:attrName>ppt_w</p:attrName>
                                        </p:attrNameLst>
                                      </p:cBhvr>
                                      <p:tavLst>
                                        <p:tav tm="0" fmla="#ppt_w*sin(2.5*pi*$)">
                                          <p:val>
                                            <p:fltVal val="0"/>
                                          </p:val>
                                        </p:tav>
                                        <p:tav tm="100000">
                                          <p:val>
                                            <p:fltVal val="1"/>
                                          </p:val>
                                        </p:tav>
                                      </p:tavLst>
                                    </p:anim>
                                    <p:anim calcmode="lin" valueType="num">
                                      <p:cBhvr>
                                        <p:cTn id="26" dur="3000" fill="hold"/>
                                        <p:tgtEl>
                                          <p:spTgt spid="11"/>
                                        </p:tgtEl>
                                        <p:attrNameLst>
                                          <p:attrName>ppt_h</p:attrName>
                                        </p:attrNameLst>
                                      </p:cBhvr>
                                      <p:tavLst>
                                        <p:tav tm="0">
                                          <p:val>
                                            <p:strVal val="#ppt_h"/>
                                          </p:val>
                                        </p:tav>
                                        <p:tav tm="100000">
                                          <p:val>
                                            <p:strVal val="#ppt_h"/>
                                          </p:val>
                                        </p:tav>
                                      </p:tavLst>
                                    </p:anim>
                                  </p:childTnLst>
                                </p:cTn>
                              </p:par>
                            </p:childTnLst>
                          </p:cTn>
                        </p:par>
                        <p:par>
                          <p:cTn id="27" fill="hold">
                            <p:stCondLst>
                              <p:cond delay="3000"/>
                            </p:stCondLst>
                            <p:childTnLst>
                              <p:par>
                                <p:cTn id="28" presetID="2" presetClass="exit" presetSubtype="2" fill="hold" nodeType="afterEffect">
                                  <p:stCondLst>
                                    <p:cond delay="0"/>
                                  </p:stCondLst>
                                  <p:childTnLst>
                                    <p:anim calcmode="lin" valueType="num">
                                      <p:cBhvr additive="base">
                                        <p:cTn id="29" dur="3000"/>
                                        <p:tgtEl>
                                          <p:spTgt spid="5"/>
                                        </p:tgtEl>
                                        <p:attrNameLst>
                                          <p:attrName>ppt_x</p:attrName>
                                        </p:attrNameLst>
                                      </p:cBhvr>
                                      <p:tavLst>
                                        <p:tav tm="0">
                                          <p:val>
                                            <p:strVal val="ppt_x"/>
                                          </p:val>
                                        </p:tav>
                                        <p:tav tm="100000">
                                          <p:val>
                                            <p:strVal val="1+ppt_w/2"/>
                                          </p:val>
                                        </p:tav>
                                      </p:tavLst>
                                    </p:anim>
                                    <p:anim calcmode="lin" valueType="num">
                                      <p:cBhvr additive="base">
                                        <p:cTn id="30" dur="3000"/>
                                        <p:tgtEl>
                                          <p:spTgt spid="5"/>
                                        </p:tgtEl>
                                        <p:attrNameLst>
                                          <p:attrName>ppt_y</p:attrName>
                                        </p:attrNameLst>
                                      </p:cBhvr>
                                      <p:tavLst>
                                        <p:tav tm="0">
                                          <p:val>
                                            <p:strVal val="ppt_y"/>
                                          </p:val>
                                        </p:tav>
                                        <p:tav tm="100000">
                                          <p:val>
                                            <p:strVal val="ppt_y"/>
                                          </p:val>
                                        </p:tav>
                                      </p:tavLst>
                                    </p:anim>
                                    <p:set>
                                      <p:cBhvr>
                                        <p:cTn id="31" dur="1" fill="hold">
                                          <p:stCondLst>
                                            <p:cond delay="2999"/>
                                          </p:stCondLst>
                                        </p:cTn>
                                        <p:tgtEl>
                                          <p:spTgt spid="5"/>
                                        </p:tgtEl>
                                        <p:attrNameLst>
                                          <p:attrName>style.visibility</p:attrName>
                                        </p:attrNameLst>
                                      </p:cBhvr>
                                      <p:to>
                                        <p:strVal val="hidden"/>
                                      </p:to>
                                    </p:set>
                                  </p:childTnLst>
                                </p:cTn>
                              </p:par>
                              <p:par>
                                <p:cTn id="32" presetID="19" presetClass="exit" presetSubtype="10" fill="hold" nodeType="withEffect">
                                  <p:stCondLst>
                                    <p:cond delay="0"/>
                                  </p:stCondLst>
                                  <p:childTnLst>
                                    <p:anim calcmode="lin" valueType="num">
                                      <p:cBhvr>
                                        <p:cTn id="33" dur="3000"/>
                                        <p:tgtEl>
                                          <p:spTgt spid="5"/>
                                        </p:tgtEl>
                                        <p:attrNameLst>
                                          <p:attrName>ppt_h</p:attrName>
                                        </p:attrNameLst>
                                      </p:cBhvr>
                                      <p:tavLst>
                                        <p:tav tm="0">
                                          <p:val>
                                            <p:strVal val="ppt_h"/>
                                          </p:val>
                                        </p:tav>
                                        <p:tav tm="100000">
                                          <p:val>
                                            <p:strVal val="ppt_h"/>
                                          </p:val>
                                        </p:tav>
                                      </p:tavLst>
                                    </p:anim>
                                    <p:anim calcmode="lin" valueType="num">
                                      <p:cBhvr>
                                        <p:cTn id="34"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 dur="1" fill="hold">
                                          <p:stCondLst>
                                            <p:cond delay="2999"/>
                                          </p:stCondLst>
                                        </p:cTn>
                                        <p:tgtEl>
                                          <p:spTgt spid="5"/>
                                        </p:tgtEl>
                                        <p:attrNameLst>
                                          <p:attrName>style.visibility</p:attrName>
                                        </p:attrNameLst>
                                      </p:cBhvr>
                                      <p:to>
                                        <p:strVal val="hidden"/>
                                      </p:to>
                                    </p:set>
                                  </p:childTnLst>
                                </p:cTn>
                              </p:par>
                              <p:par>
                                <p:cTn id="36" presetID="3" presetClass="exit" presetSubtype="5" fill="hold" grpId="1" nodeType="withEffect">
                                  <p:stCondLst>
                                    <p:cond delay="0"/>
                                  </p:stCondLst>
                                  <p:childTnLst>
                                    <p:animEffect transition="out" filter="blinds(vertical)">
                                      <p:cBhvr>
                                        <p:cTn id="37" dur="3000"/>
                                        <p:tgtEl>
                                          <p:spTgt spid="5"/>
                                        </p:tgtEl>
                                      </p:cBhvr>
                                    </p:animEffect>
                                    <p:set>
                                      <p:cBhvr>
                                        <p:cTn id="38" dur="1" fill="hold">
                                          <p:stCondLst>
                                            <p:cond delay="2999"/>
                                          </p:stCondLst>
                                        </p:cTn>
                                        <p:tgtEl>
                                          <p:spTgt spid="5"/>
                                        </p:tgtEl>
                                        <p:attrNameLst>
                                          <p:attrName>style.visibility</p:attrName>
                                        </p:attrNameLst>
                                      </p:cBhvr>
                                      <p:to>
                                        <p:strVal val="hidden"/>
                                      </p:to>
                                    </p:set>
                                  </p:childTnLst>
                                </p:cTn>
                              </p:par>
                              <p:par>
                                <p:cTn id="39" presetID="2" presetClass="exit" presetSubtype="8" fill="hold" nodeType="withEffect">
                                  <p:stCondLst>
                                    <p:cond delay="0"/>
                                  </p:stCondLst>
                                  <p:childTnLst>
                                    <p:anim calcmode="lin" valueType="num">
                                      <p:cBhvr additive="base">
                                        <p:cTn id="40" dur="3000"/>
                                        <p:tgtEl>
                                          <p:spTgt spid="11"/>
                                        </p:tgtEl>
                                        <p:attrNameLst>
                                          <p:attrName>ppt_x</p:attrName>
                                        </p:attrNameLst>
                                      </p:cBhvr>
                                      <p:tavLst>
                                        <p:tav tm="0">
                                          <p:val>
                                            <p:strVal val="ppt_x"/>
                                          </p:val>
                                        </p:tav>
                                        <p:tav tm="100000">
                                          <p:val>
                                            <p:strVal val="0-ppt_w/2"/>
                                          </p:val>
                                        </p:tav>
                                      </p:tavLst>
                                    </p:anim>
                                    <p:anim calcmode="lin" valueType="num">
                                      <p:cBhvr additive="base">
                                        <p:cTn id="41" dur="3000"/>
                                        <p:tgtEl>
                                          <p:spTgt spid="11"/>
                                        </p:tgtEl>
                                        <p:attrNameLst>
                                          <p:attrName>ppt_y</p:attrName>
                                        </p:attrNameLst>
                                      </p:cBhvr>
                                      <p:tavLst>
                                        <p:tav tm="0">
                                          <p:val>
                                            <p:strVal val="ppt_y"/>
                                          </p:val>
                                        </p:tav>
                                        <p:tav tm="100000">
                                          <p:val>
                                            <p:strVal val="ppt_y"/>
                                          </p:val>
                                        </p:tav>
                                      </p:tavLst>
                                    </p:anim>
                                    <p:set>
                                      <p:cBhvr>
                                        <p:cTn id="42" dur="1" fill="hold">
                                          <p:stCondLst>
                                            <p:cond delay="2999"/>
                                          </p:stCondLst>
                                        </p:cTn>
                                        <p:tgtEl>
                                          <p:spTgt spid="11"/>
                                        </p:tgtEl>
                                        <p:attrNameLst>
                                          <p:attrName>style.visibility</p:attrName>
                                        </p:attrNameLst>
                                      </p:cBhvr>
                                      <p:to>
                                        <p:strVal val="hidden"/>
                                      </p:to>
                                    </p:set>
                                  </p:childTnLst>
                                </p:cTn>
                              </p:par>
                              <p:par>
                                <p:cTn id="43" presetID="19" presetClass="exit" presetSubtype="10" fill="hold" nodeType="withEffect">
                                  <p:stCondLst>
                                    <p:cond delay="0"/>
                                  </p:stCondLst>
                                  <p:childTnLst>
                                    <p:anim calcmode="lin" valueType="num">
                                      <p:cBhvr>
                                        <p:cTn id="44" dur="3000"/>
                                        <p:tgtEl>
                                          <p:spTgt spid="11"/>
                                        </p:tgtEl>
                                        <p:attrNameLst>
                                          <p:attrName>ppt_h</p:attrName>
                                        </p:attrNameLst>
                                      </p:cBhvr>
                                      <p:tavLst>
                                        <p:tav tm="0">
                                          <p:val>
                                            <p:strVal val="ppt_h"/>
                                          </p:val>
                                        </p:tav>
                                        <p:tav tm="100000">
                                          <p:val>
                                            <p:strVal val="ppt_h"/>
                                          </p:val>
                                        </p:tav>
                                      </p:tavLst>
                                    </p:anim>
                                    <p:anim calcmode="lin" valueType="num">
                                      <p:cBhvr>
                                        <p:cTn id="4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 dur="1" fill="hold">
                                          <p:stCondLst>
                                            <p:cond delay="2999"/>
                                          </p:stCondLst>
                                        </p:cTn>
                                        <p:tgtEl>
                                          <p:spTgt spid="11"/>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3000"/>
                                        <p:tgtEl>
                                          <p:spTgt spid="11"/>
                                        </p:tgtEl>
                                      </p:cBhvr>
                                    </p:animEffect>
                                    <p:set>
                                      <p:cBhvr>
                                        <p:cTn id="49" dur="1" fill="hold">
                                          <p:stCondLst>
                                            <p:cond delay="2999"/>
                                          </p:stCondLst>
                                        </p:cTn>
                                        <p:tgtEl>
                                          <p:spTgt spid="11"/>
                                        </p:tgtEl>
                                        <p:attrNameLst>
                                          <p:attrName>style.visibility</p:attrName>
                                        </p:attrNameLst>
                                      </p:cBhvr>
                                      <p:to>
                                        <p:strVal val="hidden"/>
                                      </p:to>
                                    </p:set>
                                  </p:childTnLst>
                                </p:cTn>
                              </p:par>
                              <p:par>
                                <p:cTn id="50" presetID="23" presetClass="entr" presetSubtype="288"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3000" fill="hold"/>
                                        <p:tgtEl>
                                          <p:spTgt spid="4"/>
                                        </p:tgtEl>
                                        <p:attrNameLst>
                                          <p:attrName>ppt_w</p:attrName>
                                        </p:attrNameLst>
                                      </p:cBhvr>
                                      <p:tavLst>
                                        <p:tav tm="0">
                                          <p:val>
                                            <p:strVal val="4/3*#ppt_w"/>
                                          </p:val>
                                        </p:tav>
                                        <p:tav tm="100000">
                                          <p:val>
                                            <p:strVal val="#ppt_w"/>
                                          </p:val>
                                        </p:tav>
                                      </p:tavLst>
                                    </p:anim>
                                    <p:anim calcmode="lin" valueType="num">
                                      <p:cBhvr>
                                        <p:cTn id="53" dur="3000" fill="hold"/>
                                        <p:tgtEl>
                                          <p:spTgt spid="4"/>
                                        </p:tgtEl>
                                        <p:attrNameLst>
                                          <p:attrName>ppt_h</p:attrName>
                                        </p:attrNameLst>
                                      </p:cBhvr>
                                      <p:tavLst>
                                        <p:tav tm="0">
                                          <p:val>
                                            <p:strVal val="4/3*#ppt_h"/>
                                          </p:val>
                                        </p:tav>
                                        <p:tav tm="100000">
                                          <p:val>
                                            <p:strVal val="#ppt_h"/>
                                          </p:val>
                                        </p:tav>
                                      </p:tavLst>
                                    </p:anim>
                                  </p:childTnLst>
                                </p:cTn>
                              </p:par>
                              <p:par>
                                <p:cTn id="54" presetID="16" presetClass="entr" presetSubtype="37"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barn(outVertical)">
                                      <p:cBhvr>
                                        <p:cTn id="56" dur="3000"/>
                                        <p:tgtEl>
                                          <p:spTgt spid="4"/>
                                        </p:tgtEl>
                                      </p:cBhvr>
                                    </p:animEffect>
                                  </p:childTnLst>
                                </p:cTn>
                              </p:par>
                            </p:childTnLst>
                          </p:cTn>
                        </p:par>
                        <p:par>
                          <p:cTn id="57" fill="hold">
                            <p:stCondLst>
                              <p:cond delay="6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6"/>
                                        </p:tgtEl>
                                        <p:attrNameLst>
                                          <p:attrName>style.visibility</p:attrName>
                                        </p:attrNameLst>
                                      </p:cBhvr>
                                      <p:to>
                                        <p:strVal val="visible"/>
                                      </p:to>
                                    </p:set>
                                    <p:animEffect transition="in" filter="fade">
                                      <p:cBhvr>
                                        <p:cTn id="60" dur="1000"/>
                                        <p:tgtEl>
                                          <p:spTgt spid="6"/>
                                        </p:tgtEl>
                                      </p:cBhvr>
                                    </p:animEffect>
                                    <p:anim calcmode="lin" valueType="num">
                                      <p:cBhvr>
                                        <p:cTn id="61" dur="1000" fill="hold"/>
                                        <p:tgtEl>
                                          <p:spTgt spid="6"/>
                                        </p:tgtEl>
                                        <p:attrNameLst>
                                          <p:attrName>ppt_x</p:attrName>
                                        </p:attrNameLst>
                                      </p:cBhvr>
                                      <p:tavLst>
                                        <p:tav tm="0">
                                          <p:val>
                                            <p:strVal val="#ppt_x-.1"/>
                                          </p:val>
                                        </p:tav>
                                        <p:tav tm="100000">
                                          <p:val>
                                            <p:strVal val="#ppt_x"/>
                                          </p:val>
                                        </p:tav>
                                      </p:tavLst>
                                    </p:anim>
                                    <p:anim calcmode="lin" valueType="num">
                                      <p:cBhvr>
                                        <p:cTn id="6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11" grpId="0" animBg="1"/>
      <p:bldP spid="11" grpId="1" animBg="1"/>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oni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1" name="10 Imagen" descr="soni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6" name="65 Combinar"/>
          <p:cNvSpPr/>
          <p:nvPr/>
        </p:nvSpPr>
        <p:spPr>
          <a:xfrm>
            <a:off x="3714750" y="0"/>
            <a:ext cx="1785938" cy="2917825"/>
          </a:xfrm>
          <a:prstGeom prst="flowChartMerg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7" name="66 Combinar"/>
          <p:cNvSpPr/>
          <p:nvPr/>
        </p:nvSpPr>
        <p:spPr>
          <a:xfrm rot="10800000">
            <a:off x="3714750" y="2798763"/>
            <a:ext cx="1785938" cy="2916237"/>
          </a:xfrm>
          <a:prstGeom prst="flowChartMerg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8" name="67 Combinar"/>
          <p:cNvSpPr/>
          <p:nvPr/>
        </p:nvSpPr>
        <p:spPr>
          <a:xfrm rot="5400000">
            <a:off x="6114256" y="542132"/>
            <a:ext cx="1487487" cy="4572000"/>
          </a:xfrm>
          <a:prstGeom prst="flowChartMerg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9" name="68 Combinar"/>
          <p:cNvSpPr/>
          <p:nvPr/>
        </p:nvSpPr>
        <p:spPr>
          <a:xfrm rot="16200000">
            <a:off x="1577975" y="506413"/>
            <a:ext cx="1487487" cy="4643438"/>
          </a:xfrm>
          <a:prstGeom prst="flowChartMerg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0" name="69 Combinar"/>
          <p:cNvSpPr/>
          <p:nvPr/>
        </p:nvSpPr>
        <p:spPr>
          <a:xfrm rot="18029549">
            <a:off x="1834356" y="-769143"/>
            <a:ext cx="1489075" cy="4948238"/>
          </a:xfrm>
          <a:prstGeom prst="flowChartMerg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1" name="70 Combinar"/>
          <p:cNvSpPr/>
          <p:nvPr/>
        </p:nvSpPr>
        <p:spPr>
          <a:xfrm rot="3375947">
            <a:off x="5802313" y="-828675"/>
            <a:ext cx="1487488" cy="4948237"/>
          </a:xfrm>
          <a:prstGeom prst="flowChartMerg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2" name="71 Combinar"/>
          <p:cNvSpPr/>
          <p:nvPr/>
        </p:nvSpPr>
        <p:spPr>
          <a:xfrm rot="14366485">
            <a:off x="1841500" y="1450975"/>
            <a:ext cx="1404937" cy="5091113"/>
          </a:xfrm>
          <a:prstGeom prst="flowChartMerg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3" name="72 Combinar"/>
          <p:cNvSpPr/>
          <p:nvPr/>
        </p:nvSpPr>
        <p:spPr>
          <a:xfrm rot="7327207">
            <a:off x="5929313" y="1593850"/>
            <a:ext cx="1404937" cy="5091113"/>
          </a:xfrm>
          <a:prstGeom prst="flowChartMerg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395536" y="4873724"/>
            <a:ext cx="8424936" cy="67710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por ello, que la visita a los restos de la guerra civil española en los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 se le conoce como la ruta Orwell. </a:t>
            </a:r>
            <a:r>
              <a:rPr lang="es-ES" sz="2000" b="1" i="1" dirty="0" smtClean="0">
                <a:effectLst>
                  <a:glow rad="101600">
                    <a:srgbClr val="C00000">
                      <a:alpha val="60000"/>
                    </a:srgbClr>
                  </a:glow>
                  <a:outerShdw blurRad="38100" dist="38100" dir="2700000" algn="tl">
                    <a:srgbClr val="000000">
                      <a:alpha val="43137"/>
                    </a:srgbClr>
                  </a:outerShdw>
                </a:effectLst>
              </a:rPr>
              <a:t>Ruta Orwell de los </a:t>
            </a:r>
            <a:r>
              <a:rPr lang="es-ES" sz="2000" b="1" i="1" dirty="0" err="1" smtClean="0">
                <a:effectLst>
                  <a:glow rad="101600">
                    <a:srgbClr val="C00000">
                      <a:alpha val="60000"/>
                    </a:srgbClr>
                  </a:glow>
                  <a:outerShdw blurRad="38100" dist="38100" dir="2700000" algn="tl">
                    <a:srgbClr val="000000">
                      <a:alpha val="43137"/>
                    </a:srgbClr>
                  </a:outerShdw>
                </a:effectLst>
              </a:rPr>
              <a:t>Monegros</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gallery dir="l"/>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3000" fill="hold"/>
                                        <p:tgtEl>
                                          <p:spTgt spid="66"/>
                                        </p:tgtEl>
                                        <p:attrNameLst>
                                          <p:attrName>ppt_x</p:attrName>
                                        </p:attrNameLst>
                                      </p:cBhvr>
                                      <p:tavLst>
                                        <p:tav tm="0">
                                          <p:val>
                                            <p:strVal val="#ppt_x"/>
                                          </p:val>
                                        </p:tav>
                                        <p:tav tm="100000">
                                          <p:val>
                                            <p:strVal val="#ppt_x"/>
                                          </p:val>
                                        </p:tav>
                                      </p:tavLst>
                                    </p:anim>
                                    <p:anim calcmode="lin" valueType="num">
                                      <p:cBhvr additive="base">
                                        <p:cTn id="8" dur="3000" fill="hold"/>
                                        <p:tgtEl>
                                          <p:spTgt spid="66"/>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7"/>
                                        </p:tgtEl>
                                        <p:attrNameLst>
                                          <p:attrName>style.visibility</p:attrName>
                                        </p:attrNameLst>
                                      </p:cBhvr>
                                      <p:to>
                                        <p:strVal val="visible"/>
                                      </p:to>
                                    </p:set>
                                    <p:anim calcmode="lin" valueType="num">
                                      <p:cBhvr additive="base">
                                        <p:cTn id="11" dur="3000" fill="hold"/>
                                        <p:tgtEl>
                                          <p:spTgt spid="67"/>
                                        </p:tgtEl>
                                        <p:attrNameLst>
                                          <p:attrName>ppt_x</p:attrName>
                                        </p:attrNameLst>
                                      </p:cBhvr>
                                      <p:tavLst>
                                        <p:tav tm="0">
                                          <p:val>
                                            <p:strVal val="#ppt_x"/>
                                          </p:val>
                                        </p:tav>
                                        <p:tav tm="100000">
                                          <p:val>
                                            <p:strVal val="#ppt_x"/>
                                          </p:val>
                                        </p:tav>
                                      </p:tavLst>
                                    </p:anim>
                                    <p:anim calcmode="lin" valueType="num">
                                      <p:cBhvr additive="base">
                                        <p:cTn id="12" dur="3000" fill="hold"/>
                                        <p:tgtEl>
                                          <p:spTgt spid="67"/>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69"/>
                                        </p:tgtEl>
                                        <p:attrNameLst>
                                          <p:attrName>style.visibility</p:attrName>
                                        </p:attrNameLst>
                                      </p:cBhvr>
                                      <p:to>
                                        <p:strVal val="visible"/>
                                      </p:to>
                                    </p:set>
                                    <p:anim calcmode="lin" valueType="num">
                                      <p:cBhvr additive="base">
                                        <p:cTn id="15" dur="3000" fill="hold"/>
                                        <p:tgtEl>
                                          <p:spTgt spid="69"/>
                                        </p:tgtEl>
                                        <p:attrNameLst>
                                          <p:attrName>ppt_x</p:attrName>
                                        </p:attrNameLst>
                                      </p:cBhvr>
                                      <p:tavLst>
                                        <p:tav tm="0">
                                          <p:val>
                                            <p:strVal val="1+#ppt_w/2"/>
                                          </p:val>
                                        </p:tav>
                                        <p:tav tm="100000">
                                          <p:val>
                                            <p:strVal val="#ppt_x"/>
                                          </p:val>
                                        </p:tav>
                                      </p:tavLst>
                                    </p:anim>
                                    <p:anim calcmode="lin" valueType="num">
                                      <p:cBhvr additive="base">
                                        <p:cTn id="16" dur="3000" fill="hold"/>
                                        <p:tgtEl>
                                          <p:spTgt spid="69"/>
                                        </p:tgtEl>
                                        <p:attrNameLst>
                                          <p:attrName>ppt_y</p:attrName>
                                        </p:attrNameLst>
                                      </p:cBhvr>
                                      <p:tavLst>
                                        <p:tav tm="0">
                                          <p:val>
                                            <p:strVal val="#ppt_y"/>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70"/>
                                        </p:tgtEl>
                                        <p:attrNameLst>
                                          <p:attrName>style.visibility</p:attrName>
                                        </p:attrNameLst>
                                      </p:cBhvr>
                                      <p:to>
                                        <p:strVal val="visible"/>
                                      </p:to>
                                    </p:set>
                                    <p:anim calcmode="lin" valueType="num">
                                      <p:cBhvr additive="base">
                                        <p:cTn id="19" dur="3000" fill="hold"/>
                                        <p:tgtEl>
                                          <p:spTgt spid="70"/>
                                        </p:tgtEl>
                                        <p:attrNameLst>
                                          <p:attrName>ppt_x</p:attrName>
                                        </p:attrNameLst>
                                      </p:cBhvr>
                                      <p:tavLst>
                                        <p:tav tm="0">
                                          <p:val>
                                            <p:strVal val="1+#ppt_w/2"/>
                                          </p:val>
                                        </p:tav>
                                        <p:tav tm="100000">
                                          <p:val>
                                            <p:strVal val="#ppt_x"/>
                                          </p:val>
                                        </p:tav>
                                      </p:tavLst>
                                    </p:anim>
                                    <p:anim calcmode="lin" valueType="num">
                                      <p:cBhvr additive="base">
                                        <p:cTn id="20" dur="3000" fill="hold"/>
                                        <p:tgtEl>
                                          <p:spTgt spid="70"/>
                                        </p:tgtEl>
                                        <p:attrNameLst>
                                          <p:attrName>ppt_y</p:attrName>
                                        </p:attrNameLst>
                                      </p:cBhvr>
                                      <p:tavLst>
                                        <p:tav tm="0">
                                          <p:val>
                                            <p:strVal val="1+#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72"/>
                                        </p:tgtEl>
                                        <p:attrNameLst>
                                          <p:attrName>style.visibility</p:attrName>
                                        </p:attrNameLst>
                                      </p:cBhvr>
                                      <p:to>
                                        <p:strVal val="visible"/>
                                      </p:to>
                                    </p:set>
                                    <p:anim calcmode="lin" valueType="num">
                                      <p:cBhvr additive="base">
                                        <p:cTn id="23" dur="3000" fill="hold"/>
                                        <p:tgtEl>
                                          <p:spTgt spid="72"/>
                                        </p:tgtEl>
                                        <p:attrNameLst>
                                          <p:attrName>ppt_x</p:attrName>
                                        </p:attrNameLst>
                                      </p:cBhvr>
                                      <p:tavLst>
                                        <p:tav tm="0">
                                          <p:val>
                                            <p:strVal val="1+#ppt_w/2"/>
                                          </p:val>
                                        </p:tav>
                                        <p:tav tm="100000">
                                          <p:val>
                                            <p:strVal val="#ppt_x"/>
                                          </p:val>
                                        </p:tav>
                                      </p:tavLst>
                                    </p:anim>
                                    <p:anim calcmode="lin" valueType="num">
                                      <p:cBhvr additive="base">
                                        <p:cTn id="24" dur="3000" fill="hold"/>
                                        <p:tgtEl>
                                          <p:spTgt spid="72"/>
                                        </p:tgtEl>
                                        <p:attrNameLst>
                                          <p:attrName>ppt_y</p:attrName>
                                        </p:attrNameLst>
                                      </p:cBhvr>
                                      <p:tavLst>
                                        <p:tav tm="0">
                                          <p:val>
                                            <p:strVal val="0-#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71"/>
                                        </p:tgtEl>
                                        <p:attrNameLst>
                                          <p:attrName>style.visibility</p:attrName>
                                        </p:attrNameLst>
                                      </p:cBhvr>
                                      <p:to>
                                        <p:strVal val="visible"/>
                                      </p:to>
                                    </p:set>
                                    <p:anim calcmode="lin" valueType="num">
                                      <p:cBhvr additive="base">
                                        <p:cTn id="27" dur="3000" fill="hold"/>
                                        <p:tgtEl>
                                          <p:spTgt spid="71"/>
                                        </p:tgtEl>
                                        <p:attrNameLst>
                                          <p:attrName>ppt_x</p:attrName>
                                        </p:attrNameLst>
                                      </p:cBhvr>
                                      <p:tavLst>
                                        <p:tav tm="0">
                                          <p:val>
                                            <p:strVal val="0-#ppt_w/2"/>
                                          </p:val>
                                        </p:tav>
                                        <p:tav tm="100000">
                                          <p:val>
                                            <p:strVal val="#ppt_x"/>
                                          </p:val>
                                        </p:tav>
                                      </p:tavLst>
                                    </p:anim>
                                    <p:anim calcmode="lin" valueType="num">
                                      <p:cBhvr additive="base">
                                        <p:cTn id="28" dur="3000" fill="hold"/>
                                        <p:tgtEl>
                                          <p:spTgt spid="71"/>
                                        </p:tgtEl>
                                        <p:attrNameLst>
                                          <p:attrName>ppt_y</p:attrName>
                                        </p:attrNameLst>
                                      </p:cBhvr>
                                      <p:tavLst>
                                        <p:tav tm="0">
                                          <p:val>
                                            <p:strVal val="1+#ppt_h/2"/>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68"/>
                                        </p:tgtEl>
                                        <p:attrNameLst>
                                          <p:attrName>style.visibility</p:attrName>
                                        </p:attrNameLst>
                                      </p:cBhvr>
                                      <p:to>
                                        <p:strVal val="visible"/>
                                      </p:to>
                                    </p:set>
                                    <p:anim calcmode="lin" valueType="num">
                                      <p:cBhvr additive="base">
                                        <p:cTn id="31" dur="3000" fill="hold"/>
                                        <p:tgtEl>
                                          <p:spTgt spid="68"/>
                                        </p:tgtEl>
                                        <p:attrNameLst>
                                          <p:attrName>ppt_x</p:attrName>
                                        </p:attrNameLst>
                                      </p:cBhvr>
                                      <p:tavLst>
                                        <p:tav tm="0">
                                          <p:val>
                                            <p:strVal val="0-#ppt_w/2"/>
                                          </p:val>
                                        </p:tav>
                                        <p:tav tm="100000">
                                          <p:val>
                                            <p:strVal val="#ppt_x"/>
                                          </p:val>
                                        </p:tav>
                                      </p:tavLst>
                                    </p:anim>
                                    <p:anim calcmode="lin" valueType="num">
                                      <p:cBhvr additive="base">
                                        <p:cTn id="32" dur="3000" fill="hold"/>
                                        <p:tgtEl>
                                          <p:spTgt spid="68"/>
                                        </p:tgtEl>
                                        <p:attrNameLst>
                                          <p:attrName>ppt_y</p:attrName>
                                        </p:attrNameLst>
                                      </p:cBhvr>
                                      <p:tavLst>
                                        <p:tav tm="0">
                                          <p:val>
                                            <p:strVal val="#ppt_y"/>
                                          </p:val>
                                        </p:tav>
                                        <p:tav tm="100000">
                                          <p:val>
                                            <p:strVal val="#ppt_y"/>
                                          </p:val>
                                        </p:tav>
                                      </p:tavLst>
                                    </p:anim>
                                  </p:childTnLst>
                                </p:cTn>
                              </p:par>
                              <p:par>
                                <p:cTn id="33" presetID="2" presetClass="entr" presetSubtype="9" fill="hold" grpId="0" nodeType="withEffect">
                                  <p:stCondLst>
                                    <p:cond delay="0"/>
                                  </p:stCondLst>
                                  <p:childTnLst>
                                    <p:set>
                                      <p:cBhvr>
                                        <p:cTn id="34" dur="1" fill="hold">
                                          <p:stCondLst>
                                            <p:cond delay="0"/>
                                          </p:stCondLst>
                                        </p:cTn>
                                        <p:tgtEl>
                                          <p:spTgt spid="73"/>
                                        </p:tgtEl>
                                        <p:attrNameLst>
                                          <p:attrName>style.visibility</p:attrName>
                                        </p:attrNameLst>
                                      </p:cBhvr>
                                      <p:to>
                                        <p:strVal val="visible"/>
                                      </p:to>
                                    </p:set>
                                    <p:anim calcmode="lin" valueType="num">
                                      <p:cBhvr additive="base">
                                        <p:cTn id="35" dur="3000" fill="hold"/>
                                        <p:tgtEl>
                                          <p:spTgt spid="73"/>
                                        </p:tgtEl>
                                        <p:attrNameLst>
                                          <p:attrName>ppt_x</p:attrName>
                                        </p:attrNameLst>
                                      </p:cBhvr>
                                      <p:tavLst>
                                        <p:tav tm="0">
                                          <p:val>
                                            <p:strVal val="0-#ppt_w/2"/>
                                          </p:val>
                                        </p:tav>
                                        <p:tav tm="100000">
                                          <p:val>
                                            <p:strVal val="#ppt_x"/>
                                          </p:val>
                                        </p:tav>
                                      </p:tavLst>
                                    </p:anim>
                                    <p:anim calcmode="lin" valueType="num">
                                      <p:cBhvr additive="base">
                                        <p:cTn id="36" dur="3000" fill="hold"/>
                                        <p:tgtEl>
                                          <p:spTgt spid="73"/>
                                        </p:tgtEl>
                                        <p:attrNameLst>
                                          <p:attrName>ppt_y</p:attrName>
                                        </p:attrNameLst>
                                      </p:cBhvr>
                                      <p:tavLst>
                                        <p:tav tm="0">
                                          <p:val>
                                            <p:strVal val="0-#ppt_h/2"/>
                                          </p:val>
                                        </p:tav>
                                        <p:tav tm="100000">
                                          <p:val>
                                            <p:strVal val="#ppt_y"/>
                                          </p:val>
                                        </p:tav>
                                      </p:tavLst>
                                    </p:anim>
                                  </p:childTnLst>
                                </p:cTn>
                              </p:par>
                              <p:par>
                                <p:cTn id="37" presetID="13" presetClass="entr" presetSubtype="16" fill="hold" grpId="1" nodeType="withEffect">
                                  <p:stCondLst>
                                    <p:cond delay="0"/>
                                  </p:stCondLst>
                                  <p:childTnLst>
                                    <p:set>
                                      <p:cBhvr>
                                        <p:cTn id="38" dur="1" fill="hold">
                                          <p:stCondLst>
                                            <p:cond delay="0"/>
                                          </p:stCondLst>
                                        </p:cTn>
                                        <p:tgtEl>
                                          <p:spTgt spid="71"/>
                                        </p:tgtEl>
                                        <p:attrNameLst>
                                          <p:attrName>style.visibility</p:attrName>
                                        </p:attrNameLst>
                                      </p:cBhvr>
                                      <p:to>
                                        <p:strVal val="visible"/>
                                      </p:to>
                                    </p:set>
                                    <p:animEffect transition="in" filter="plus(in)">
                                      <p:cBhvr>
                                        <p:cTn id="39" dur="3000"/>
                                        <p:tgtEl>
                                          <p:spTgt spid="71"/>
                                        </p:tgtEl>
                                      </p:cBhvr>
                                    </p:animEffect>
                                  </p:childTnLst>
                                </p:cTn>
                              </p:par>
                              <p:par>
                                <p:cTn id="40" presetID="13" presetClass="entr" presetSubtype="16" fill="hold" grpId="1" nodeType="withEffect">
                                  <p:stCondLst>
                                    <p:cond delay="0"/>
                                  </p:stCondLst>
                                  <p:childTnLst>
                                    <p:set>
                                      <p:cBhvr>
                                        <p:cTn id="41" dur="1" fill="hold">
                                          <p:stCondLst>
                                            <p:cond delay="0"/>
                                          </p:stCondLst>
                                        </p:cTn>
                                        <p:tgtEl>
                                          <p:spTgt spid="68"/>
                                        </p:tgtEl>
                                        <p:attrNameLst>
                                          <p:attrName>style.visibility</p:attrName>
                                        </p:attrNameLst>
                                      </p:cBhvr>
                                      <p:to>
                                        <p:strVal val="visible"/>
                                      </p:to>
                                    </p:set>
                                    <p:animEffect transition="in" filter="plus(in)">
                                      <p:cBhvr>
                                        <p:cTn id="42" dur="3000"/>
                                        <p:tgtEl>
                                          <p:spTgt spid="68"/>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73"/>
                                        </p:tgtEl>
                                        <p:attrNameLst>
                                          <p:attrName>style.visibility</p:attrName>
                                        </p:attrNameLst>
                                      </p:cBhvr>
                                      <p:to>
                                        <p:strVal val="visible"/>
                                      </p:to>
                                    </p:set>
                                    <p:animEffect transition="in" filter="plus(in)">
                                      <p:cBhvr>
                                        <p:cTn id="45" dur="3000"/>
                                        <p:tgtEl>
                                          <p:spTgt spid="73"/>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66"/>
                                        </p:tgtEl>
                                        <p:attrNameLst>
                                          <p:attrName>style.visibility</p:attrName>
                                        </p:attrNameLst>
                                      </p:cBhvr>
                                      <p:to>
                                        <p:strVal val="visible"/>
                                      </p:to>
                                    </p:set>
                                    <p:animEffect transition="in" filter="plus(in)">
                                      <p:cBhvr>
                                        <p:cTn id="48" dur="3000"/>
                                        <p:tgtEl>
                                          <p:spTgt spid="66"/>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67"/>
                                        </p:tgtEl>
                                        <p:attrNameLst>
                                          <p:attrName>style.visibility</p:attrName>
                                        </p:attrNameLst>
                                      </p:cBhvr>
                                      <p:to>
                                        <p:strVal val="visible"/>
                                      </p:to>
                                    </p:set>
                                    <p:animEffect transition="in" filter="plus(in)">
                                      <p:cBhvr>
                                        <p:cTn id="51" dur="3000"/>
                                        <p:tgtEl>
                                          <p:spTgt spid="67"/>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69"/>
                                        </p:tgtEl>
                                        <p:attrNameLst>
                                          <p:attrName>style.visibility</p:attrName>
                                        </p:attrNameLst>
                                      </p:cBhvr>
                                      <p:to>
                                        <p:strVal val="visible"/>
                                      </p:to>
                                    </p:set>
                                    <p:animEffect transition="in" filter="plus(in)">
                                      <p:cBhvr>
                                        <p:cTn id="54" dur="3000"/>
                                        <p:tgtEl>
                                          <p:spTgt spid="6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70"/>
                                        </p:tgtEl>
                                        <p:attrNameLst>
                                          <p:attrName>style.visibility</p:attrName>
                                        </p:attrNameLst>
                                      </p:cBhvr>
                                      <p:to>
                                        <p:strVal val="visible"/>
                                      </p:to>
                                    </p:set>
                                    <p:animEffect transition="in" filter="plus(in)">
                                      <p:cBhvr>
                                        <p:cTn id="57" dur="3000"/>
                                        <p:tgtEl>
                                          <p:spTgt spid="7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72"/>
                                        </p:tgtEl>
                                        <p:attrNameLst>
                                          <p:attrName>style.visibility</p:attrName>
                                        </p:attrNameLst>
                                      </p:cBhvr>
                                      <p:to>
                                        <p:strVal val="visible"/>
                                      </p:to>
                                    </p:set>
                                    <p:animEffect transition="in" filter="plus(in)">
                                      <p:cBhvr>
                                        <p:cTn id="60" dur="3000"/>
                                        <p:tgtEl>
                                          <p:spTgt spid="72"/>
                                        </p:tgtEl>
                                      </p:cBhvr>
                                    </p:animEffect>
                                  </p:childTnLst>
                                </p:cTn>
                              </p:par>
                            </p:childTnLst>
                          </p:cTn>
                        </p:par>
                        <p:par>
                          <p:cTn id="61" fill="hold">
                            <p:stCondLst>
                              <p:cond delay="3000"/>
                            </p:stCondLst>
                            <p:childTnLst>
                              <p:par>
                                <p:cTn id="62" presetID="2" presetClass="exit" presetSubtype="4" fill="hold" grpId="2" nodeType="afterEffect">
                                  <p:stCondLst>
                                    <p:cond delay="0"/>
                                  </p:stCondLst>
                                  <p:childTnLst>
                                    <p:anim calcmode="lin" valueType="num">
                                      <p:cBhvr additive="base">
                                        <p:cTn id="63" dur="3000"/>
                                        <p:tgtEl>
                                          <p:spTgt spid="66"/>
                                        </p:tgtEl>
                                        <p:attrNameLst>
                                          <p:attrName>ppt_x</p:attrName>
                                        </p:attrNameLst>
                                      </p:cBhvr>
                                      <p:tavLst>
                                        <p:tav tm="0">
                                          <p:val>
                                            <p:strVal val="ppt_x"/>
                                          </p:val>
                                        </p:tav>
                                        <p:tav tm="100000">
                                          <p:val>
                                            <p:strVal val="ppt_x"/>
                                          </p:val>
                                        </p:tav>
                                      </p:tavLst>
                                    </p:anim>
                                    <p:anim calcmode="lin" valueType="num">
                                      <p:cBhvr additive="base">
                                        <p:cTn id="64" dur="3000"/>
                                        <p:tgtEl>
                                          <p:spTgt spid="66"/>
                                        </p:tgtEl>
                                        <p:attrNameLst>
                                          <p:attrName>ppt_y</p:attrName>
                                        </p:attrNameLst>
                                      </p:cBhvr>
                                      <p:tavLst>
                                        <p:tav tm="0">
                                          <p:val>
                                            <p:strVal val="ppt_y"/>
                                          </p:val>
                                        </p:tav>
                                        <p:tav tm="100000">
                                          <p:val>
                                            <p:strVal val="1+ppt_h/2"/>
                                          </p:val>
                                        </p:tav>
                                      </p:tavLst>
                                    </p:anim>
                                    <p:set>
                                      <p:cBhvr>
                                        <p:cTn id="65" dur="1" fill="hold">
                                          <p:stCondLst>
                                            <p:cond delay="2999"/>
                                          </p:stCondLst>
                                        </p:cTn>
                                        <p:tgtEl>
                                          <p:spTgt spid="66"/>
                                        </p:tgtEl>
                                        <p:attrNameLst>
                                          <p:attrName>style.visibility</p:attrName>
                                        </p:attrNameLst>
                                      </p:cBhvr>
                                      <p:to>
                                        <p:strVal val="hidden"/>
                                      </p:to>
                                    </p:set>
                                  </p:childTnLst>
                                </p:cTn>
                              </p:par>
                              <p:par>
                                <p:cTn id="66" presetID="2" presetClass="exit" presetSubtype="1" fill="hold" grpId="2" nodeType="withEffect">
                                  <p:stCondLst>
                                    <p:cond delay="0"/>
                                  </p:stCondLst>
                                  <p:childTnLst>
                                    <p:anim calcmode="lin" valueType="num">
                                      <p:cBhvr additive="base">
                                        <p:cTn id="67" dur="3000"/>
                                        <p:tgtEl>
                                          <p:spTgt spid="67"/>
                                        </p:tgtEl>
                                        <p:attrNameLst>
                                          <p:attrName>ppt_x</p:attrName>
                                        </p:attrNameLst>
                                      </p:cBhvr>
                                      <p:tavLst>
                                        <p:tav tm="0">
                                          <p:val>
                                            <p:strVal val="ppt_x"/>
                                          </p:val>
                                        </p:tav>
                                        <p:tav tm="100000">
                                          <p:val>
                                            <p:strVal val="ppt_x"/>
                                          </p:val>
                                        </p:tav>
                                      </p:tavLst>
                                    </p:anim>
                                    <p:anim calcmode="lin" valueType="num">
                                      <p:cBhvr additive="base">
                                        <p:cTn id="68" dur="3000"/>
                                        <p:tgtEl>
                                          <p:spTgt spid="67"/>
                                        </p:tgtEl>
                                        <p:attrNameLst>
                                          <p:attrName>ppt_y</p:attrName>
                                        </p:attrNameLst>
                                      </p:cBhvr>
                                      <p:tavLst>
                                        <p:tav tm="0">
                                          <p:val>
                                            <p:strVal val="ppt_y"/>
                                          </p:val>
                                        </p:tav>
                                        <p:tav tm="100000">
                                          <p:val>
                                            <p:strVal val="0-ppt_h/2"/>
                                          </p:val>
                                        </p:tav>
                                      </p:tavLst>
                                    </p:anim>
                                    <p:set>
                                      <p:cBhvr>
                                        <p:cTn id="69" dur="1" fill="hold">
                                          <p:stCondLst>
                                            <p:cond delay="2999"/>
                                          </p:stCondLst>
                                        </p:cTn>
                                        <p:tgtEl>
                                          <p:spTgt spid="67"/>
                                        </p:tgtEl>
                                        <p:attrNameLst>
                                          <p:attrName>style.visibility</p:attrName>
                                        </p:attrNameLst>
                                      </p:cBhvr>
                                      <p:to>
                                        <p:strVal val="hidden"/>
                                      </p:to>
                                    </p:set>
                                  </p:childTnLst>
                                </p:cTn>
                              </p:par>
                              <p:par>
                                <p:cTn id="70" presetID="2" presetClass="exit" presetSubtype="2" fill="hold" grpId="2" nodeType="withEffect">
                                  <p:stCondLst>
                                    <p:cond delay="0"/>
                                  </p:stCondLst>
                                  <p:childTnLst>
                                    <p:anim calcmode="lin" valueType="num">
                                      <p:cBhvr additive="base">
                                        <p:cTn id="71" dur="3000"/>
                                        <p:tgtEl>
                                          <p:spTgt spid="69"/>
                                        </p:tgtEl>
                                        <p:attrNameLst>
                                          <p:attrName>ppt_x</p:attrName>
                                        </p:attrNameLst>
                                      </p:cBhvr>
                                      <p:tavLst>
                                        <p:tav tm="0">
                                          <p:val>
                                            <p:strVal val="ppt_x"/>
                                          </p:val>
                                        </p:tav>
                                        <p:tav tm="100000">
                                          <p:val>
                                            <p:strVal val="1+ppt_w/2"/>
                                          </p:val>
                                        </p:tav>
                                      </p:tavLst>
                                    </p:anim>
                                    <p:anim calcmode="lin" valueType="num">
                                      <p:cBhvr additive="base">
                                        <p:cTn id="72" dur="3000"/>
                                        <p:tgtEl>
                                          <p:spTgt spid="69"/>
                                        </p:tgtEl>
                                        <p:attrNameLst>
                                          <p:attrName>ppt_y</p:attrName>
                                        </p:attrNameLst>
                                      </p:cBhvr>
                                      <p:tavLst>
                                        <p:tav tm="0">
                                          <p:val>
                                            <p:strVal val="ppt_y"/>
                                          </p:val>
                                        </p:tav>
                                        <p:tav tm="100000">
                                          <p:val>
                                            <p:strVal val="ppt_y"/>
                                          </p:val>
                                        </p:tav>
                                      </p:tavLst>
                                    </p:anim>
                                    <p:set>
                                      <p:cBhvr>
                                        <p:cTn id="73" dur="1" fill="hold">
                                          <p:stCondLst>
                                            <p:cond delay="2999"/>
                                          </p:stCondLst>
                                        </p:cTn>
                                        <p:tgtEl>
                                          <p:spTgt spid="69"/>
                                        </p:tgtEl>
                                        <p:attrNameLst>
                                          <p:attrName>style.visibility</p:attrName>
                                        </p:attrNameLst>
                                      </p:cBhvr>
                                      <p:to>
                                        <p:strVal val="hidden"/>
                                      </p:to>
                                    </p:set>
                                  </p:childTnLst>
                                </p:cTn>
                              </p:par>
                              <p:par>
                                <p:cTn id="74" presetID="2" presetClass="exit" presetSubtype="6" fill="hold" grpId="2" nodeType="withEffect">
                                  <p:stCondLst>
                                    <p:cond delay="0"/>
                                  </p:stCondLst>
                                  <p:childTnLst>
                                    <p:anim calcmode="lin" valueType="num">
                                      <p:cBhvr additive="base">
                                        <p:cTn id="75" dur="3000"/>
                                        <p:tgtEl>
                                          <p:spTgt spid="70"/>
                                        </p:tgtEl>
                                        <p:attrNameLst>
                                          <p:attrName>ppt_x</p:attrName>
                                        </p:attrNameLst>
                                      </p:cBhvr>
                                      <p:tavLst>
                                        <p:tav tm="0">
                                          <p:val>
                                            <p:strVal val="ppt_x"/>
                                          </p:val>
                                        </p:tav>
                                        <p:tav tm="100000">
                                          <p:val>
                                            <p:strVal val="1+ppt_w/2"/>
                                          </p:val>
                                        </p:tav>
                                      </p:tavLst>
                                    </p:anim>
                                    <p:anim calcmode="lin" valueType="num">
                                      <p:cBhvr additive="base">
                                        <p:cTn id="76" dur="3000"/>
                                        <p:tgtEl>
                                          <p:spTgt spid="70"/>
                                        </p:tgtEl>
                                        <p:attrNameLst>
                                          <p:attrName>ppt_y</p:attrName>
                                        </p:attrNameLst>
                                      </p:cBhvr>
                                      <p:tavLst>
                                        <p:tav tm="0">
                                          <p:val>
                                            <p:strVal val="ppt_y"/>
                                          </p:val>
                                        </p:tav>
                                        <p:tav tm="100000">
                                          <p:val>
                                            <p:strVal val="1+ppt_h/2"/>
                                          </p:val>
                                        </p:tav>
                                      </p:tavLst>
                                    </p:anim>
                                    <p:set>
                                      <p:cBhvr>
                                        <p:cTn id="77" dur="1" fill="hold">
                                          <p:stCondLst>
                                            <p:cond delay="2999"/>
                                          </p:stCondLst>
                                        </p:cTn>
                                        <p:tgtEl>
                                          <p:spTgt spid="70"/>
                                        </p:tgtEl>
                                        <p:attrNameLst>
                                          <p:attrName>style.visibility</p:attrName>
                                        </p:attrNameLst>
                                      </p:cBhvr>
                                      <p:to>
                                        <p:strVal val="hidden"/>
                                      </p:to>
                                    </p:set>
                                  </p:childTnLst>
                                </p:cTn>
                              </p:par>
                              <p:par>
                                <p:cTn id="78" presetID="2" presetClass="exit" presetSubtype="3" fill="hold" grpId="2" nodeType="withEffect">
                                  <p:stCondLst>
                                    <p:cond delay="0"/>
                                  </p:stCondLst>
                                  <p:childTnLst>
                                    <p:anim calcmode="lin" valueType="num">
                                      <p:cBhvr additive="base">
                                        <p:cTn id="79" dur="3000"/>
                                        <p:tgtEl>
                                          <p:spTgt spid="72"/>
                                        </p:tgtEl>
                                        <p:attrNameLst>
                                          <p:attrName>ppt_x</p:attrName>
                                        </p:attrNameLst>
                                      </p:cBhvr>
                                      <p:tavLst>
                                        <p:tav tm="0">
                                          <p:val>
                                            <p:strVal val="ppt_x"/>
                                          </p:val>
                                        </p:tav>
                                        <p:tav tm="100000">
                                          <p:val>
                                            <p:strVal val="1+ppt_w/2"/>
                                          </p:val>
                                        </p:tav>
                                      </p:tavLst>
                                    </p:anim>
                                    <p:anim calcmode="lin" valueType="num">
                                      <p:cBhvr additive="base">
                                        <p:cTn id="80" dur="3000"/>
                                        <p:tgtEl>
                                          <p:spTgt spid="72"/>
                                        </p:tgtEl>
                                        <p:attrNameLst>
                                          <p:attrName>ppt_y</p:attrName>
                                        </p:attrNameLst>
                                      </p:cBhvr>
                                      <p:tavLst>
                                        <p:tav tm="0">
                                          <p:val>
                                            <p:strVal val="ppt_y"/>
                                          </p:val>
                                        </p:tav>
                                        <p:tav tm="100000">
                                          <p:val>
                                            <p:strVal val="0-ppt_h/2"/>
                                          </p:val>
                                        </p:tav>
                                      </p:tavLst>
                                    </p:anim>
                                    <p:set>
                                      <p:cBhvr>
                                        <p:cTn id="81" dur="1" fill="hold">
                                          <p:stCondLst>
                                            <p:cond delay="2999"/>
                                          </p:stCondLst>
                                        </p:cTn>
                                        <p:tgtEl>
                                          <p:spTgt spid="72"/>
                                        </p:tgtEl>
                                        <p:attrNameLst>
                                          <p:attrName>style.visibility</p:attrName>
                                        </p:attrNameLst>
                                      </p:cBhvr>
                                      <p:to>
                                        <p:strVal val="hidden"/>
                                      </p:to>
                                    </p:set>
                                  </p:childTnLst>
                                </p:cTn>
                              </p:par>
                              <p:par>
                                <p:cTn id="82" presetID="2" presetClass="exit" presetSubtype="12" fill="hold" grpId="2" nodeType="withEffect">
                                  <p:stCondLst>
                                    <p:cond delay="0"/>
                                  </p:stCondLst>
                                  <p:childTnLst>
                                    <p:anim calcmode="lin" valueType="num">
                                      <p:cBhvr additive="base">
                                        <p:cTn id="83" dur="3000"/>
                                        <p:tgtEl>
                                          <p:spTgt spid="71"/>
                                        </p:tgtEl>
                                        <p:attrNameLst>
                                          <p:attrName>ppt_x</p:attrName>
                                        </p:attrNameLst>
                                      </p:cBhvr>
                                      <p:tavLst>
                                        <p:tav tm="0">
                                          <p:val>
                                            <p:strVal val="ppt_x"/>
                                          </p:val>
                                        </p:tav>
                                        <p:tav tm="100000">
                                          <p:val>
                                            <p:strVal val="0-ppt_w/2"/>
                                          </p:val>
                                        </p:tav>
                                      </p:tavLst>
                                    </p:anim>
                                    <p:anim calcmode="lin" valueType="num">
                                      <p:cBhvr additive="base">
                                        <p:cTn id="84" dur="3000"/>
                                        <p:tgtEl>
                                          <p:spTgt spid="71"/>
                                        </p:tgtEl>
                                        <p:attrNameLst>
                                          <p:attrName>ppt_y</p:attrName>
                                        </p:attrNameLst>
                                      </p:cBhvr>
                                      <p:tavLst>
                                        <p:tav tm="0">
                                          <p:val>
                                            <p:strVal val="ppt_y"/>
                                          </p:val>
                                        </p:tav>
                                        <p:tav tm="100000">
                                          <p:val>
                                            <p:strVal val="1+ppt_h/2"/>
                                          </p:val>
                                        </p:tav>
                                      </p:tavLst>
                                    </p:anim>
                                    <p:set>
                                      <p:cBhvr>
                                        <p:cTn id="85" dur="1" fill="hold">
                                          <p:stCondLst>
                                            <p:cond delay="2999"/>
                                          </p:stCondLst>
                                        </p:cTn>
                                        <p:tgtEl>
                                          <p:spTgt spid="71"/>
                                        </p:tgtEl>
                                        <p:attrNameLst>
                                          <p:attrName>style.visibility</p:attrName>
                                        </p:attrNameLst>
                                      </p:cBhvr>
                                      <p:to>
                                        <p:strVal val="hidden"/>
                                      </p:to>
                                    </p:set>
                                  </p:childTnLst>
                                </p:cTn>
                              </p:par>
                              <p:par>
                                <p:cTn id="86" presetID="2" presetClass="exit" presetSubtype="8" fill="hold" grpId="2" nodeType="withEffect">
                                  <p:stCondLst>
                                    <p:cond delay="0"/>
                                  </p:stCondLst>
                                  <p:childTnLst>
                                    <p:anim calcmode="lin" valueType="num">
                                      <p:cBhvr additive="base">
                                        <p:cTn id="87" dur="3000"/>
                                        <p:tgtEl>
                                          <p:spTgt spid="68"/>
                                        </p:tgtEl>
                                        <p:attrNameLst>
                                          <p:attrName>ppt_x</p:attrName>
                                        </p:attrNameLst>
                                      </p:cBhvr>
                                      <p:tavLst>
                                        <p:tav tm="0">
                                          <p:val>
                                            <p:strVal val="ppt_x"/>
                                          </p:val>
                                        </p:tav>
                                        <p:tav tm="100000">
                                          <p:val>
                                            <p:strVal val="0-ppt_w/2"/>
                                          </p:val>
                                        </p:tav>
                                      </p:tavLst>
                                    </p:anim>
                                    <p:anim calcmode="lin" valueType="num">
                                      <p:cBhvr additive="base">
                                        <p:cTn id="88" dur="3000"/>
                                        <p:tgtEl>
                                          <p:spTgt spid="68"/>
                                        </p:tgtEl>
                                        <p:attrNameLst>
                                          <p:attrName>ppt_y</p:attrName>
                                        </p:attrNameLst>
                                      </p:cBhvr>
                                      <p:tavLst>
                                        <p:tav tm="0">
                                          <p:val>
                                            <p:strVal val="ppt_y"/>
                                          </p:val>
                                        </p:tav>
                                        <p:tav tm="100000">
                                          <p:val>
                                            <p:strVal val="ppt_y"/>
                                          </p:val>
                                        </p:tav>
                                      </p:tavLst>
                                    </p:anim>
                                    <p:set>
                                      <p:cBhvr>
                                        <p:cTn id="89" dur="1" fill="hold">
                                          <p:stCondLst>
                                            <p:cond delay="2999"/>
                                          </p:stCondLst>
                                        </p:cTn>
                                        <p:tgtEl>
                                          <p:spTgt spid="68"/>
                                        </p:tgtEl>
                                        <p:attrNameLst>
                                          <p:attrName>style.visibility</p:attrName>
                                        </p:attrNameLst>
                                      </p:cBhvr>
                                      <p:to>
                                        <p:strVal val="hidden"/>
                                      </p:to>
                                    </p:set>
                                  </p:childTnLst>
                                </p:cTn>
                              </p:par>
                              <p:par>
                                <p:cTn id="90" presetID="2" presetClass="exit" presetSubtype="9" fill="hold" grpId="2" nodeType="withEffect">
                                  <p:stCondLst>
                                    <p:cond delay="0"/>
                                  </p:stCondLst>
                                  <p:childTnLst>
                                    <p:anim calcmode="lin" valueType="num">
                                      <p:cBhvr additive="base">
                                        <p:cTn id="91" dur="3000"/>
                                        <p:tgtEl>
                                          <p:spTgt spid="73"/>
                                        </p:tgtEl>
                                        <p:attrNameLst>
                                          <p:attrName>ppt_x</p:attrName>
                                        </p:attrNameLst>
                                      </p:cBhvr>
                                      <p:tavLst>
                                        <p:tav tm="0">
                                          <p:val>
                                            <p:strVal val="ppt_x"/>
                                          </p:val>
                                        </p:tav>
                                        <p:tav tm="100000">
                                          <p:val>
                                            <p:strVal val="0-ppt_w/2"/>
                                          </p:val>
                                        </p:tav>
                                      </p:tavLst>
                                    </p:anim>
                                    <p:anim calcmode="lin" valueType="num">
                                      <p:cBhvr additive="base">
                                        <p:cTn id="92" dur="3000"/>
                                        <p:tgtEl>
                                          <p:spTgt spid="73"/>
                                        </p:tgtEl>
                                        <p:attrNameLst>
                                          <p:attrName>ppt_y</p:attrName>
                                        </p:attrNameLst>
                                      </p:cBhvr>
                                      <p:tavLst>
                                        <p:tav tm="0">
                                          <p:val>
                                            <p:strVal val="ppt_y"/>
                                          </p:val>
                                        </p:tav>
                                        <p:tav tm="100000">
                                          <p:val>
                                            <p:strVal val="0-ppt_h/2"/>
                                          </p:val>
                                        </p:tav>
                                      </p:tavLst>
                                    </p:anim>
                                    <p:set>
                                      <p:cBhvr>
                                        <p:cTn id="93" dur="1" fill="hold">
                                          <p:stCondLst>
                                            <p:cond delay="2999"/>
                                          </p:stCondLst>
                                        </p:cTn>
                                        <p:tgtEl>
                                          <p:spTgt spid="73"/>
                                        </p:tgtEl>
                                        <p:attrNameLst>
                                          <p:attrName>style.visibility</p:attrName>
                                        </p:attrNameLst>
                                      </p:cBhvr>
                                      <p:to>
                                        <p:strVal val="hidden"/>
                                      </p:to>
                                    </p:set>
                                  </p:childTnLst>
                                </p:cTn>
                              </p:par>
                              <p:par>
                                <p:cTn id="94" presetID="5" presetClass="exit" presetSubtype="10" fill="hold" grpId="3" nodeType="withEffect">
                                  <p:stCondLst>
                                    <p:cond delay="0"/>
                                  </p:stCondLst>
                                  <p:childTnLst>
                                    <p:animEffect transition="out" filter="checkerboard(across)">
                                      <p:cBhvr>
                                        <p:cTn id="95" dur="3000"/>
                                        <p:tgtEl>
                                          <p:spTgt spid="66"/>
                                        </p:tgtEl>
                                      </p:cBhvr>
                                    </p:animEffect>
                                    <p:set>
                                      <p:cBhvr>
                                        <p:cTn id="96" dur="1" fill="hold">
                                          <p:stCondLst>
                                            <p:cond delay="2999"/>
                                          </p:stCondLst>
                                        </p:cTn>
                                        <p:tgtEl>
                                          <p:spTgt spid="66"/>
                                        </p:tgtEl>
                                        <p:attrNameLst>
                                          <p:attrName>style.visibility</p:attrName>
                                        </p:attrNameLst>
                                      </p:cBhvr>
                                      <p:to>
                                        <p:strVal val="hidden"/>
                                      </p:to>
                                    </p:set>
                                  </p:childTnLst>
                                </p:cTn>
                              </p:par>
                              <p:par>
                                <p:cTn id="97" presetID="5" presetClass="exit" presetSubtype="10" fill="hold" grpId="3" nodeType="withEffect">
                                  <p:stCondLst>
                                    <p:cond delay="0"/>
                                  </p:stCondLst>
                                  <p:childTnLst>
                                    <p:animEffect transition="out" filter="checkerboard(across)">
                                      <p:cBhvr>
                                        <p:cTn id="98" dur="3000"/>
                                        <p:tgtEl>
                                          <p:spTgt spid="67"/>
                                        </p:tgtEl>
                                      </p:cBhvr>
                                    </p:animEffect>
                                    <p:set>
                                      <p:cBhvr>
                                        <p:cTn id="99" dur="1" fill="hold">
                                          <p:stCondLst>
                                            <p:cond delay="2999"/>
                                          </p:stCondLst>
                                        </p:cTn>
                                        <p:tgtEl>
                                          <p:spTgt spid="67"/>
                                        </p:tgtEl>
                                        <p:attrNameLst>
                                          <p:attrName>style.visibility</p:attrName>
                                        </p:attrNameLst>
                                      </p:cBhvr>
                                      <p:to>
                                        <p:strVal val="hidden"/>
                                      </p:to>
                                    </p:set>
                                  </p:childTnLst>
                                </p:cTn>
                              </p:par>
                              <p:par>
                                <p:cTn id="100" presetID="5" presetClass="exit" presetSubtype="10" fill="hold" grpId="3" nodeType="withEffect">
                                  <p:stCondLst>
                                    <p:cond delay="0"/>
                                  </p:stCondLst>
                                  <p:childTnLst>
                                    <p:animEffect transition="out" filter="checkerboard(across)">
                                      <p:cBhvr>
                                        <p:cTn id="101" dur="3000"/>
                                        <p:tgtEl>
                                          <p:spTgt spid="69"/>
                                        </p:tgtEl>
                                      </p:cBhvr>
                                    </p:animEffect>
                                    <p:set>
                                      <p:cBhvr>
                                        <p:cTn id="102" dur="1" fill="hold">
                                          <p:stCondLst>
                                            <p:cond delay="2999"/>
                                          </p:stCondLst>
                                        </p:cTn>
                                        <p:tgtEl>
                                          <p:spTgt spid="69"/>
                                        </p:tgtEl>
                                        <p:attrNameLst>
                                          <p:attrName>style.visibility</p:attrName>
                                        </p:attrNameLst>
                                      </p:cBhvr>
                                      <p:to>
                                        <p:strVal val="hidden"/>
                                      </p:to>
                                    </p:set>
                                  </p:childTnLst>
                                </p:cTn>
                              </p:par>
                              <p:par>
                                <p:cTn id="103" presetID="5" presetClass="exit" presetSubtype="10" fill="hold" grpId="3" nodeType="withEffect">
                                  <p:stCondLst>
                                    <p:cond delay="0"/>
                                  </p:stCondLst>
                                  <p:childTnLst>
                                    <p:animEffect transition="out" filter="checkerboard(across)">
                                      <p:cBhvr>
                                        <p:cTn id="104" dur="3000"/>
                                        <p:tgtEl>
                                          <p:spTgt spid="70"/>
                                        </p:tgtEl>
                                      </p:cBhvr>
                                    </p:animEffect>
                                    <p:set>
                                      <p:cBhvr>
                                        <p:cTn id="105" dur="1" fill="hold">
                                          <p:stCondLst>
                                            <p:cond delay="2999"/>
                                          </p:stCondLst>
                                        </p:cTn>
                                        <p:tgtEl>
                                          <p:spTgt spid="70"/>
                                        </p:tgtEl>
                                        <p:attrNameLst>
                                          <p:attrName>style.visibility</p:attrName>
                                        </p:attrNameLst>
                                      </p:cBhvr>
                                      <p:to>
                                        <p:strVal val="hidden"/>
                                      </p:to>
                                    </p:set>
                                  </p:childTnLst>
                                </p:cTn>
                              </p:par>
                              <p:par>
                                <p:cTn id="106" presetID="5" presetClass="exit" presetSubtype="10" fill="hold" grpId="3" nodeType="withEffect">
                                  <p:stCondLst>
                                    <p:cond delay="0"/>
                                  </p:stCondLst>
                                  <p:childTnLst>
                                    <p:animEffect transition="out" filter="checkerboard(across)">
                                      <p:cBhvr>
                                        <p:cTn id="107" dur="3000"/>
                                        <p:tgtEl>
                                          <p:spTgt spid="72"/>
                                        </p:tgtEl>
                                      </p:cBhvr>
                                    </p:animEffect>
                                    <p:set>
                                      <p:cBhvr>
                                        <p:cTn id="108" dur="1" fill="hold">
                                          <p:stCondLst>
                                            <p:cond delay="2999"/>
                                          </p:stCondLst>
                                        </p:cTn>
                                        <p:tgtEl>
                                          <p:spTgt spid="72"/>
                                        </p:tgtEl>
                                        <p:attrNameLst>
                                          <p:attrName>style.visibility</p:attrName>
                                        </p:attrNameLst>
                                      </p:cBhvr>
                                      <p:to>
                                        <p:strVal val="hidden"/>
                                      </p:to>
                                    </p:set>
                                  </p:childTnLst>
                                </p:cTn>
                              </p:par>
                              <p:par>
                                <p:cTn id="109" presetID="5" presetClass="exit" presetSubtype="10" fill="hold" grpId="3" nodeType="withEffect">
                                  <p:stCondLst>
                                    <p:cond delay="0"/>
                                  </p:stCondLst>
                                  <p:childTnLst>
                                    <p:animEffect transition="out" filter="checkerboard(across)">
                                      <p:cBhvr>
                                        <p:cTn id="110" dur="3000"/>
                                        <p:tgtEl>
                                          <p:spTgt spid="71"/>
                                        </p:tgtEl>
                                      </p:cBhvr>
                                    </p:animEffect>
                                    <p:set>
                                      <p:cBhvr>
                                        <p:cTn id="111" dur="1" fill="hold">
                                          <p:stCondLst>
                                            <p:cond delay="2999"/>
                                          </p:stCondLst>
                                        </p:cTn>
                                        <p:tgtEl>
                                          <p:spTgt spid="71"/>
                                        </p:tgtEl>
                                        <p:attrNameLst>
                                          <p:attrName>style.visibility</p:attrName>
                                        </p:attrNameLst>
                                      </p:cBhvr>
                                      <p:to>
                                        <p:strVal val="hidden"/>
                                      </p:to>
                                    </p:set>
                                  </p:childTnLst>
                                </p:cTn>
                              </p:par>
                              <p:par>
                                <p:cTn id="112" presetID="5" presetClass="exit" presetSubtype="10" fill="hold" grpId="3" nodeType="withEffect">
                                  <p:stCondLst>
                                    <p:cond delay="0"/>
                                  </p:stCondLst>
                                  <p:childTnLst>
                                    <p:animEffect transition="out" filter="checkerboard(across)">
                                      <p:cBhvr>
                                        <p:cTn id="113" dur="3000"/>
                                        <p:tgtEl>
                                          <p:spTgt spid="68"/>
                                        </p:tgtEl>
                                      </p:cBhvr>
                                    </p:animEffect>
                                    <p:set>
                                      <p:cBhvr>
                                        <p:cTn id="114" dur="1" fill="hold">
                                          <p:stCondLst>
                                            <p:cond delay="2999"/>
                                          </p:stCondLst>
                                        </p:cTn>
                                        <p:tgtEl>
                                          <p:spTgt spid="68"/>
                                        </p:tgtEl>
                                        <p:attrNameLst>
                                          <p:attrName>style.visibility</p:attrName>
                                        </p:attrNameLst>
                                      </p:cBhvr>
                                      <p:to>
                                        <p:strVal val="hidden"/>
                                      </p:to>
                                    </p:set>
                                  </p:childTnLst>
                                </p:cTn>
                              </p:par>
                              <p:par>
                                <p:cTn id="115" presetID="5" presetClass="exit" presetSubtype="10" fill="hold" grpId="3" nodeType="withEffect">
                                  <p:stCondLst>
                                    <p:cond delay="0"/>
                                  </p:stCondLst>
                                  <p:childTnLst>
                                    <p:animEffect transition="out" filter="checkerboard(across)">
                                      <p:cBhvr>
                                        <p:cTn id="116" dur="3000"/>
                                        <p:tgtEl>
                                          <p:spTgt spid="73"/>
                                        </p:tgtEl>
                                      </p:cBhvr>
                                    </p:animEffect>
                                    <p:set>
                                      <p:cBhvr>
                                        <p:cTn id="117" dur="1" fill="hold">
                                          <p:stCondLst>
                                            <p:cond delay="2999"/>
                                          </p:stCondLst>
                                        </p:cTn>
                                        <p:tgtEl>
                                          <p:spTgt spid="73"/>
                                        </p:tgtEl>
                                        <p:attrNameLst>
                                          <p:attrName>style.visibility</p:attrName>
                                        </p:attrNameLst>
                                      </p:cBhvr>
                                      <p:to>
                                        <p:strVal val="hidden"/>
                                      </p:to>
                                    </p:set>
                                  </p:childTnLst>
                                </p:cTn>
                              </p:par>
                              <p:par>
                                <p:cTn id="118" presetID="23" presetClass="entr" presetSubtype="288"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4/3*#ppt_w"/>
                                          </p:val>
                                        </p:tav>
                                        <p:tav tm="100000">
                                          <p:val>
                                            <p:strVal val="#ppt_w"/>
                                          </p:val>
                                        </p:tav>
                                      </p:tavLst>
                                    </p:anim>
                                    <p:anim calcmode="lin" valueType="num">
                                      <p:cBhvr>
                                        <p:cTn id="121" dur="3000" fill="hold"/>
                                        <p:tgtEl>
                                          <p:spTgt spid="4"/>
                                        </p:tgtEl>
                                        <p:attrNameLst>
                                          <p:attrName>ppt_h</p:attrName>
                                        </p:attrNameLst>
                                      </p:cBhvr>
                                      <p:tavLst>
                                        <p:tav tm="0">
                                          <p:val>
                                            <p:strVal val="4/3*#ppt_h"/>
                                          </p:val>
                                        </p:tav>
                                        <p:tav tm="100000">
                                          <p:val>
                                            <p:strVal val="#ppt_h"/>
                                          </p:val>
                                        </p:tav>
                                      </p:tavLst>
                                    </p:anim>
                                  </p:childTnLst>
                                </p:cTn>
                              </p:par>
                              <p:par>
                                <p:cTn id="122" presetID="21" presetClass="entr" presetSubtype="8"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wheel(8)">
                                      <p:cBhvr>
                                        <p:cTn id="124" dur="3000"/>
                                        <p:tgtEl>
                                          <p:spTgt spid="4"/>
                                        </p:tgtEl>
                                      </p:cBhvr>
                                    </p:animEffect>
                                  </p:childTnLst>
                                </p:cTn>
                              </p:par>
                              <p:par>
                                <p:cTn id="125" presetID="23" presetClass="entr" presetSubtype="288" fill="hold" nodeType="withEffect">
                                  <p:stCondLst>
                                    <p:cond delay="2000"/>
                                  </p:stCondLst>
                                  <p:childTnLst>
                                    <p:set>
                                      <p:cBhvr>
                                        <p:cTn id="126" dur="1" fill="hold">
                                          <p:stCondLst>
                                            <p:cond delay="0"/>
                                          </p:stCondLst>
                                        </p:cTn>
                                        <p:tgtEl>
                                          <p:spTgt spid="11"/>
                                        </p:tgtEl>
                                        <p:attrNameLst>
                                          <p:attrName>style.visibility</p:attrName>
                                        </p:attrNameLst>
                                      </p:cBhvr>
                                      <p:to>
                                        <p:strVal val="visible"/>
                                      </p:to>
                                    </p:set>
                                    <p:anim calcmode="lin" valueType="num">
                                      <p:cBhvr>
                                        <p:cTn id="127" dur="3000" fill="hold"/>
                                        <p:tgtEl>
                                          <p:spTgt spid="11"/>
                                        </p:tgtEl>
                                        <p:attrNameLst>
                                          <p:attrName>ppt_w</p:attrName>
                                        </p:attrNameLst>
                                      </p:cBhvr>
                                      <p:tavLst>
                                        <p:tav tm="0">
                                          <p:val>
                                            <p:strVal val="4/3*#ppt_w"/>
                                          </p:val>
                                        </p:tav>
                                        <p:tav tm="100000">
                                          <p:val>
                                            <p:strVal val="#ppt_w"/>
                                          </p:val>
                                        </p:tav>
                                      </p:tavLst>
                                    </p:anim>
                                    <p:anim calcmode="lin" valueType="num">
                                      <p:cBhvr>
                                        <p:cTn id="128" dur="3000" fill="hold"/>
                                        <p:tgtEl>
                                          <p:spTgt spid="11"/>
                                        </p:tgtEl>
                                        <p:attrNameLst>
                                          <p:attrName>ppt_h</p:attrName>
                                        </p:attrNameLst>
                                      </p:cBhvr>
                                      <p:tavLst>
                                        <p:tav tm="0">
                                          <p:val>
                                            <p:strVal val="4/3*#ppt_h"/>
                                          </p:val>
                                        </p:tav>
                                        <p:tav tm="100000">
                                          <p:val>
                                            <p:strVal val="#ppt_h"/>
                                          </p:val>
                                        </p:tav>
                                      </p:tavLst>
                                    </p:anim>
                                  </p:childTnLst>
                                </p:cTn>
                              </p:par>
                              <p:par>
                                <p:cTn id="129" presetID="10" presetClass="entr" presetSubtype="0" fill="hold" nodeType="withEffect">
                                  <p:stCondLst>
                                    <p:cond delay="2000"/>
                                  </p:stCondLst>
                                  <p:childTnLst>
                                    <p:set>
                                      <p:cBhvr>
                                        <p:cTn id="130" dur="1" fill="hold">
                                          <p:stCondLst>
                                            <p:cond delay="0"/>
                                          </p:stCondLst>
                                        </p:cTn>
                                        <p:tgtEl>
                                          <p:spTgt spid="11"/>
                                        </p:tgtEl>
                                        <p:attrNameLst>
                                          <p:attrName>style.visibility</p:attrName>
                                        </p:attrNameLst>
                                      </p:cBhvr>
                                      <p:to>
                                        <p:strVal val="visible"/>
                                      </p:to>
                                    </p:set>
                                    <p:animEffect transition="in" filter="fade">
                                      <p:cBhvr>
                                        <p:cTn id="131" dur="3000"/>
                                        <p:tgtEl>
                                          <p:spTgt spid="11"/>
                                        </p:tgtEl>
                                      </p:cBhvr>
                                    </p:animEffect>
                                  </p:childTnLst>
                                </p:cTn>
                              </p:par>
                            </p:childTnLst>
                          </p:cTn>
                        </p:par>
                        <p:par>
                          <p:cTn id="132" fill="hold">
                            <p:stCondLst>
                              <p:cond delay="8000"/>
                            </p:stCondLst>
                            <p:childTnLst>
                              <p:par>
                                <p:cTn id="133" presetID="40" presetClass="entr" presetSubtype="0" fill="hold" grpId="0" nodeType="afterEffect">
                                  <p:stCondLst>
                                    <p:cond delay="0"/>
                                  </p:stCondLst>
                                  <p:iterate type="lt">
                                    <p:tmPct val="10000"/>
                                  </p:iterate>
                                  <p:childTnLst>
                                    <p:set>
                                      <p:cBhvr>
                                        <p:cTn id="134" dur="1" fill="hold">
                                          <p:stCondLst>
                                            <p:cond delay="0"/>
                                          </p:stCondLst>
                                        </p:cTn>
                                        <p:tgtEl>
                                          <p:spTgt spid="12"/>
                                        </p:tgtEl>
                                        <p:attrNameLst>
                                          <p:attrName>style.visibility</p:attrName>
                                        </p:attrNameLst>
                                      </p:cBhvr>
                                      <p:to>
                                        <p:strVal val="visible"/>
                                      </p:to>
                                    </p:set>
                                    <p:animEffect transition="in" filter="fade">
                                      <p:cBhvr>
                                        <p:cTn id="135" dur="1000"/>
                                        <p:tgtEl>
                                          <p:spTgt spid="12"/>
                                        </p:tgtEl>
                                      </p:cBhvr>
                                    </p:animEffect>
                                    <p:anim calcmode="lin" valueType="num">
                                      <p:cBhvr>
                                        <p:cTn id="136" dur="1000" fill="hold"/>
                                        <p:tgtEl>
                                          <p:spTgt spid="12"/>
                                        </p:tgtEl>
                                        <p:attrNameLst>
                                          <p:attrName>ppt_x</p:attrName>
                                        </p:attrNameLst>
                                      </p:cBhvr>
                                      <p:tavLst>
                                        <p:tav tm="0">
                                          <p:val>
                                            <p:strVal val="#ppt_x-.1"/>
                                          </p:val>
                                        </p:tav>
                                        <p:tav tm="100000">
                                          <p:val>
                                            <p:strVal val="#ppt_x"/>
                                          </p:val>
                                        </p:tav>
                                      </p:tavLst>
                                    </p:anim>
                                    <p:anim calcmode="lin" valueType="num">
                                      <p:cBhvr>
                                        <p:cTn id="137"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3" name="Picture 2"/>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Forma en L"/>
          <p:cNvSpPr/>
          <p:nvPr/>
        </p:nvSpPr>
        <p:spPr>
          <a:xfrm rot="16200000">
            <a:off x="821532" y="-821532"/>
            <a:ext cx="2857500" cy="4500563"/>
          </a:xfrm>
          <a:prstGeom prst="corner">
            <a:avLst>
              <a:gd name="adj1" fmla="val 5581"/>
              <a:gd name="adj2" fmla="val 5676"/>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en L"/>
          <p:cNvSpPr/>
          <p:nvPr/>
        </p:nvSpPr>
        <p:spPr>
          <a:xfrm rot="16200000" flipV="1">
            <a:off x="5464969" y="-821531"/>
            <a:ext cx="2857500" cy="4500562"/>
          </a:xfrm>
          <a:prstGeom prst="corner">
            <a:avLst>
              <a:gd name="adj1" fmla="val 5064"/>
              <a:gd name="adj2" fmla="val 4840"/>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Forma en L"/>
          <p:cNvSpPr/>
          <p:nvPr/>
        </p:nvSpPr>
        <p:spPr>
          <a:xfrm rot="5400000">
            <a:off x="5464969" y="2035969"/>
            <a:ext cx="2857500" cy="4500562"/>
          </a:xfrm>
          <a:prstGeom prst="corner">
            <a:avLst>
              <a:gd name="adj1" fmla="val 6121"/>
              <a:gd name="adj2" fmla="val 4940"/>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en L"/>
          <p:cNvSpPr/>
          <p:nvPr/>
        </p:nvSpPr>
        <p:spPr>
          <a:xfrm rot="16200000" flipH="1">
            <a:off x="821532" y="2035968"/>
            <a:ext cx="2857500" cy="4500563"/>
          </a:xfrm>
          <a:prstGeom prst="corner">
            <a:avLst>
              <a:gd name="adj1" fmla="val 4831"/>
              <a:gd name="adj2" fmla="val 5087"/>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en L"/>
          <p:cNvSpPr/>
          <p:nvPr/>
        </p:nvSpPr>
        <p:spPr>
          <a:xfrm rot="16200000" flipV="1">
            <a:off x="5595938" y="-809625"/>
            <a:ext cx="2738438" cy="4357687"/>
          </a:xfrm>
          <a:prstGeom prst="corner">
            <a:avLst>
              <a:gd name="adj1" fmla="val 6846"/>
              <a:gd name="adj2" fmla="val 4445"/>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en L"/>
          <p:cNvSpPr/>
          <p:nvPr/>
        </p:nvSpPr>
        <p:spPr>
          <a:xfrm rot="16200000">
            <a:off x="809625" y="-809625"/>
            <a:ext cx="2738438" cy="4357688"/>
          </a:xfrm>
          <a:prstGeom prst="corner">
            <a:avLst>
              <a:gd name="adj1" fmla="val 7450"/>
              <a:gd name="adj2" fmla="val 4861"/>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Forma en L"/>
          <p:cNvSpPr/>
          <p:nvPr/>
        </p:nvSpPr>
        <p:spPr>
          <a:xfrm rot="16200000" flipH="1">
            <a:off x="809625" y="2166938"/>
            <a:ext cx="2738437" cy="4357688"/>
          </a:xfrm>
          <a:prstGeom prst="corner">
            <a:avLst>
              <a:gd name="adj1" fmla="val 7286"/>
              <a:gd name="adj2" fmla="val 6047"/>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en L"/>
          <p:cNvSpPr/>
          <p:nvPr/>
        </p:nvSpPr>
        <p:spPr>
          <a:xfrm rot="5400000">
            <a:off x="5631656" y="2202657"/>
            <a:ext cx="2738437" cy="4286250"/>
          </a:xfrm>
          <a:prstGeom prst="corner">
            <a:avLst>
              <a:gd name="adj1" fmla="val 5541"/>
              <a:gd name="adj2" fmla="val 5772"/>
            </a:avLst>
          </a:prstGeom>
          <a:solidFill>
            <a:schemeClr val="tx2">
              <a:lumMod val="50000"/>
              <a:alpha val="60000"/>
            </a:schemeClr>
          </a:solid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CuadroTexto"/>
          <p:cNvSpPr txBox="1"/>
          <p:nvPr/>
        </p:nvSpPr>
        <p:spPr>
          <a:xfrm>
            <a:off x="899592" y="4585692"/>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zona de trincheras y bunkers del monte </a:t>
            </a:r>
            <a:r>
              <a:rPr lang="es-ES" i="1" dirty="0" err="1" smtClean="0">
                <a:effectLst>
                  <a:glow rad="101600">
                    <a:srgbClr val="C00000">
                      <a:alpha val="60000"/>
                    </a:srgbClr>
                  </a:glow>
                  <a:outerShdw blurRad="38100" dist="38100" dir="2700000" algn="tl">
                    <a:srgbClr val="000000">
                      <a:alpha val="43137"/>
                    </a:srgbClr>
                  </a:outerShdw>
                </a:effectLst>
              </a:rPr>
              <a:t>Irazo</a:t>
            </a:r>
            <a:r>
              <a:rPr lang="es-ES" i="1" dirty="0" smtClean="0">
                <a:effectLst>
                  <a:glow rad="101600">
                    <a:srgbClr val="C00000">
                      <a:alpha val="60000"/>
                    </a:srgbClr>
                  </a:glow>
                  <a:outerShdw blurRad="38100" dist="38100" dir="2700000" algn="tl">
                    <a:srgbClr val="000000">
                      <a:alpha val="43137"/>
                    </a:srgbClr>
                  </a:outerShdw>
                </a:effectLst>
              </a:rPr>
              <a:t> donde combatió Orwell está totalmente restaurado, y se pueden visitar alambradas, zonas de tiro, trincheras…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gallery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1+#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plus(in)">
                                      <p:cBhvr>
                                        <p:cTn id="39" dur="3000"/>
                                        <p:tgtEl>
                                          <p:spTgt spid="5"/>
                                        </p:tgtEl>
                                      </p:cBhvr>
                                    </p:animEffect>
                                  </p:childTnLst>
                                </p:cTn>
                              </p:par>
                              <p:par>
                                <p:cTn id="40" presetID="13" presetClass="entr" presetSubtype="16"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plus(in)">
                                      <p:cBhvr>
                                        <p:cTn id="42" dur="3000"/>
                                        <p:tgtEl>
                                          <p:spTgt spid="8"/>
                                        </p:tgtEl>
                                      </p:cBhvr>
                                    </p:animEffect>
                                  </p:childTnLst>
                                </p:cTn>
                              </p:par>
                              <p:par>
                                <p:cTn id="43" presetID="13" presetClass="entr" presetSubtype="1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13" presetClass="entr" presetSubtype="16"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plus(in)">
                                      <p:cBhvr>
                                        <p:cTn id="48" dur="3000"/>
                                        <p:tgtEl>
                                          <p:spTgt spid="11"/>
                                        </p:tgtEl>
                                      </p:cBhvr>
                                    </p:animEffect>
                                  </p:childTnLst>
                                </p:cTn>
                              </p:par>
                              <p:par>
                                <p:cTn id="49" presetID="13" presetClass="entr" presetSubtype="16"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plus(in)">
                                      <p:cBhvr>
                                        <p:cTn id="51" dur="3000"/>
                                        <p:tgtEl>
                                          <p:spTgt spid="6"/>
                                        </p:tgtEl>
                                      </p:cBhvr>
                                    </p:animEffect>
                                  </p:childTnLst>
                                </p:cTn>
                              </p:par>
                              <p:par>
                                <p:cTn id="52" presetID="13" presetClass="entr" presetSubtype="16"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3000"/>
                                        <p:tgtEl>
                                          <p:spTgt spid="7"/>
                                        </p:tgtEl>
                                      </p:cBhvr>
                                    </p:animEffect>
                                  </p:childTnLst>
                                </p:cTn>
                              </p:par>
                              <p:par>
                                <p:cTn id="55" presetID="13" presetClass="entr" presetSubtype="16"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13" presetClass="entr" presetSubtype="1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plus(in)">
                                      <p:cBhvr>
                                        <p:cTn id="60" dur="3000"/>
                                        <p:tgtEl>
                                          <p:spTgt spid="12"/>
                                        </p:tgtEl>
                                      </p:cBhvr>
                                    </p:animEffect>
                                  </p:childTnLst>
                                </p:cTn>
                              </p:par>
                            </p:childTnLst>
                          </p:cTn>
                        </p:par>
                        <p:par>
                          <p:cTn id="61" fill="hold">
                            <p:stCondLst>
                              <p:cond delay="3000"/>
                            </p:stCondLst>
                            <p:childTnLst>
                              <p:par>
                                <p:cTn id="62" presetID="2" presetClass="exit" presetSubtype="6" fill="hold" nodeType="afterEffect">
                                  <p:stCondLst>
                                    <p:cond delay="0"/>
                                  </p:stCondLst>
                                  <p:childTnLst>
                                    <p:anim calcmode="lin" valueType="num">
                                      <p:cBhvr additive="base">
                                        <p:cTn id="63" dur="4000"/>
                                        <p:tgtEl>
                                          <p:spTgt spid="5"/>
                                        </p:tgtEl>
                                        <p:attrNameLst>
                                          <p:attrName>ppt_x</p:attrName>
                                        </p:attrNameLst>
                                      </p:cBhvr>
                                      <p:tavLst>
                                        <p:tav tm="0">
                                          <p:val>
                                            <p:strVal val="ppt_x"/>
                                          </p:val>
                                        </p:tav>
                                        <p:tav tm="100000">
                                          <p:val>
                                            <p:strVal val="1+ppt_w/2"/>
                                          </p:val>
                                        </p:tav>
                                      </p:tavLst>
                                    </p:anim>
                                    <p:anim calcmode="lin" valueType="num">
                                      <p:cBhvr additive="base">
                                        <p:cTn id="64" dur="4000"/>
                                        <p:tgtEl>
                                          <p:spTgt spid="5"/>
                                        </p:tgtEl>
                                        <p:attrNameLst>
                                          <p:attrName>ppt_y</p:attrName>
                                        </p:attrNameLst>
                                      </p:cBhvr>
                                      <p:tavLst>
                                        <p:tav tm="0">
                                          <p:val>
                                            <p:strVal val="ppt_y"/>
                                          </p:val>
                                        </p:tav>
                                        <p:tav tm="100000">
                                          <p:val>
                                            <p:strVal val="1+ppt_h/2"/>
                                          </p:val>
                                        </p:tav>
                                      </p:tavLst>
                                    </p:anim>
                                    <p:set>
                                      <p:cBhvr>
                                        <p:cTn id="65" dur="1" fill="hold">
                                          <p:stCondLst>
                                            <p:cond delay="3999"/>
                                          </p:stCondLst>
                                        </p:cTn>
                                        <p:tgtEl>
                                          <p:spTgt spid="5"/>
                                        </p:tgtEl>
                                        <p:attrNameLst>
                                          <p:attrName>style.visibility</p:attrName>
                                        </p:attrNameLst>
                                      </p:cBhvr>
                                      <p:to>
                                        <p:strVal val="hidden"/>
                                      </p:to>
                                    </p:set>
                                  </p:childTnLst>
                                </p:cTn>
                              </p:par>
                              <p:par>
                                <p:cTn id="66" presetID="2" presetClass="exit" presetSubtype="6" fill="hold" nodeType="withEffect">
                                  <p:stCondLst>
                                    <p:cond delay="0"/>
                                  </p:stCondLst>
                                  <p:childTnLst>
                                    <p:anim calcmode="lin" valueType="num">
                                      <p:cBhvr additive="base">
                                        <p:cTn id="67" dur="4000"/>
                                        <p:tgtEl>
                                          <p:spTgt spid="10"/>
                                        </p:tgtEl>
                                        <p:attrNameLst>
                                          <p:attrName>ppt_x</p:attrName>
                                        </p:attrNameLst>
                                      </p:cBhvr>
                                      <p:tavLst>
                                        <p:tav tm="0">
                                          <p:val>
                                            <p:strVal val="ppt_x"/>
                                          </p:val>
                                        </p:tav>
                                        <p:tav tm="100000">
                                          <p:val>
                                            <p:strVal val="1+ppt_w/2"/>
                                          </p:val>
                                        </p:tav>
                                      </p:tavLst>
                                    </p:anim>
                                    <p:anim calcmode="lin" valueType="num">
                                      <p:cBhvr additive="base">
                                        <p:cTn id="68" dur="4000"/>
                                        <p:tgtEl>
                                          <p:spTgt spid="10"/>
                                        </p:tgtEl>
                                        <p:attrNameLst>
                                          <p:attrName>ppt_y</p:attrName>
                                        </p:attrNameLst>
                                      </p:cBhvr>
                                      <p:tavLst>
                                        <p:tav tm="0">
                                          <p:val>
                                            <p:strVal val="ppt_y"/>
                                          </p:val>
                                        </p:tav>
                                        <p:tav tm="100000">
                                          <p:val>
                                            <p:strVal val="1+ppt_h/2"/>
                                          </p:val>
                                        </p:tav>
                                      </p:tavLst>
                                    </p:anim>
                                    <p:set>
                                      <p:cBhvr>
                                        <p:cTn id="69" dur="1" fill="hold">
                                          <p:stCondLst>
                                            <p:cond delay="3999"/>
                                          </p:stCondLst>
                                        </p:cTn>
                                        <p:tgtEl>
                                          <p:spTgt spid="10"/>
                                        </p:tgtEl>
                                        <p:attrNameLst>
                                          <p:attrName>style.visibility</p:attrName>
                                        </p:attrNameLst>
                                      </p:cBhvr>
                                      <p:to>
                                        <p:strVal val="hidden"/>
                                      </p:to>
                                    </p:set>
                                  </p:childTnLst>
                                </p:cTn>
                              </p:par>
                              <p:par>
                                <p:cTn id="70" presetID="2" presetClass="exit" presetSubtype="12" fill="hold" nodeType="withEffect">
                                  <p:stCondLst>
                                    <p:cond delay="0"/>
                                  </p:stCondLst>
                                  <p:childTnLst>
                                    <p:anim calcmode="lin" valueType="num">
                                      <p:cBhvr additive="base">
                                        <p:cTn id="71" dur="4000"/>
                                        <p:tgtEl>
                                          <p:spTgt spid="6"/>
                                        </p:tgtEl>
                                        <p:attrNameLst>
                                          <p:attrName>ppt_x</p:attrName>
                                        </p:attrNameLst>
                                      </p:cBhvr>
                                      <p:tavLst>
                                        <p:tav tm="0">
                                          <p:val>
                                            <p:strVal val="ppt_x"/>
                                          </p:val>
                                        </p:tav>
                                        <p:tav tm="100000">
                                          <p:val>
                                            <p:strVal val="0-ppt_w/2"/>
                                          </p:val>
                                        </p:tav>
                                      </p:tavLst>
                                    </p:anim>
                                    <p:anim calcmode="lin" valueType="num">
                                      <p:cBhvr additive="base">
                                        <p:cTn id="72" dur="4000"/>
                                        <p:tgtEl>
                                          <p:spTgt spid="6"/>
                                        </p:tgtEl>
                                        <p:attrNameLst>
                                          <p:attrName>ppt_y</p:attrName>
                                        </p:attrNameLst>
                                      </p:cBhvr>
                                      <p:tavLst>
                                        <p:tav tm="0">
                                          <p:val>
                                            <p:strVal val="ppt_y"/>
                                          </p:val>
                                        </p:tav>
                                        <p:tav tm="100000">
                                          <p:val>
                                            <p:strVal val="1+ppt_h/2"/>
                                          </p:val>
                                        </p:tav>
                                      </p:tavLst>
                                    </p:anim>
                                    <p:set>
                                      <p:cBhvr>
                                        <p:cTn id="73" dur="1" fill="hold">
                                          <p:stCondLst>
                                            <p:cond delay="3999"/>
                                          </p:stCondLst>
                                        </p:cTn>
                                        <p:tgtEl>
                                          <p:spTgt spid="6"/>
                                        </p:tgtEl>
                                        <p:attrNameLst>
                                          <p:attrName>style.visibility</p:attrName>
                                        </p:attrNameLst>
                                      </p:cBhvr>
                                      <p:to>
                                        <p:strVal val="hidden"/>
                                      </p:to>
                                    </p:set>
                                  </p:childTnLst>
                                </p:cTn>
                              </p:par>
                              <p:par>
                                <p:cTn id="74" presetID="2" presetClass="exit" presetSubtype="12" fill="hold" nodeType="withEffect">
                                  <p:stCondLst>
                                    <p:cond delay="0"/>
                                  </p:stCondLst>
                                  <p:childTnLst>
                                    <p:anim calcmode="lin" valueType="num">
                                      <p:cBhvr additive="base">
                                        <p:cTn id="75" dur="4000"/>
                                        <p:tgtEl>
                                          <p:spTgt spid="9"/>
                                        </p:tgtEl>
                                        <p:attrNameLst>
                                          <p:attrName>ppt_x</p:attrName>
                                        </p:attrNameLst>
                                      </p:cBhvr>
                                      <p:tavLst>
                                        <p:tav tm="0">
                                          <p:val>
                                            <p:strVal val="ppt_x"/>
                                          </p:val>
                                        </p:tav>
                                        <p:tav tm="100000">
                                          <p:val>
                                            <p:strVal val="0-ppt_w/2"/>
                                          </p:val>
                                        </p:tav>
                                      </p:tavLst>
                                    </p:anim>
                                    <p:anim calcmode="lin" valueType="num">
                                      <p:cBhvr additive="base">
                                        <p:cTn id="76" dur="4000"/>
                                        <p:tgtEl>
                                          <p:spTgt spid="9"/>
                                        </p:tgtEl>
                                        <p:attrNameLst>
                                          <p:attrName>ppt_y</p:attrName>
                                        </p:attrNameLst>
                                      </p:cBhvr>
                                      <p:tavLst>
                                        <p:tav tm="0">
                                          <p:val>
                                            <p:strVal val="ppt_y"/>
                                          </p:val>
                                        </p:tav>
                                        <p:tav tm="100000">
                                          <p:val>
                                            <p:strVal val="1+ppt_h/2"/>
                                          </p:val>
                                        </p:tav>
                                      </p:tavLst>
                                    </p:anim>
                                    <p:set>
                                      <p:cBhvr>
                                        <p:cTn id="77" dur="1" fill="hold">
                                          <p:stCondLst>
                                            <p:cond delay="3999"/>
                                          </p:stCondLst>
                                        </p:cTn>
                                        <p:tgtEl>
                                          <p:spTgt spid="9"/>
                                        </p:tgtEl>
                                        <p:attrNameLst>
                                          <p:attrName>style.visibility</p:attrName>
                                        </p:attrNameLst>
                                      </p:cBhvr>
                                      <p:to>
                                        <p:strVal val="hidden"/>
                                      </p:to>
                                    </p:set>
                                  </p:childTnLst>
                                </p:cTn>
                              </p:par>
                              <p:par>
                                <p:cTn id="78" presetID="2" presetClass="exit" presetSubtype="3" fill="hold" nodeType="withEffect">
                                  <p:stCondLst>
                                    <p:cond delay="0"/>
                                  </p:stCondLst>
                                  <p:childTnLst>
                                    <p:anim calcmode="lin" valueType="num">
                                      <p:cBhvr additive="base">
                                        <p:cTn id="79" dur="4000"/>
                                        <p:tgtEl>
                                          <p:spTgt spid="8"/>
                                        </p:tgtEl>
                                        <p:attrNameLst>
                                          <p:attrName>ppt_x</p:attrName>
                                        </p:attrNameLst>
                                      </p:cBhvr>
                                      <p:tavLst>
                                        <p:tav tm="0">
                                          <p:val>
                                            <p:strVal val="ppt_x"/>
                                          </p:val>
                                        </p:tav>
                                        <p:tav tm="100000">
                                          <p:val>
                                            <p:strVal val="1+ppt_w/2"/>
                                          </p:val>
                                        </p:tav>
                                      </p:tavLst>
                                    </p:anim>
                                    <p:anim calcmode="lin" valueType="num">
                                      <p:cBhvr additive="base">
                                        <p:cTn id="80" dur="4000"/>
                                        <p:tgtEl>
                                          <p:spTgt spid="8"/>
                                        </p:tgtEl>
                                        <p:attrNameLst>
                                          <p:attrName>ppt_y</p:attrName>
                                        </p:attrNameLst>
                                      </p:cBhvr>
                                      <p:tavLst>
                                        <p:tav tm="0">
                                          <p:val>
                                            <p:strVal val="ppt_y"/>
                                          </p:val>
                                        </p:tav>
                                        <p:tav tm="100000">
                                          <p:val>
                                            <p:strVal val="0-ppt_h/2"/>
                                          </p:val>
                                        </p:tav>
                                      </p:tavLst>
                                    </p:anim>
                                    <p:set>
                                      <p:cBhvr>
                                        <p:cTn id="81" dur="1" fill="hold">
                                          <p:stCondLst>
                                            <p:cond delay="3999"/>
                                          </p:stCondLst>
                                        </p:cTn>
                                        <p:tgtEl>
                                          <p:spTgt spid="8"/>
                                        </p:tgtEl>
                                        <p:attrNameLst>
                                          <p:attrName>style.visibility</p:attrName>
                                        </p:attrNameLst>
                                      </p:cBhvr>
                                      <p:to>
                                        <p:strVal val="hidden"/>
                                      </p:to>
                                    </p:set>
                                  </p:childTnLst>
                                </p:cTn>
                              </p:par>
                              <p:par>
                                <p:cTn id="82" presetID="2" presetClass="exit" presetSubtype="3" fill="hold" nodeType="withEffect">
                                  <p:stCondLst>
                                    <p:cond delay="0"/>
                                  </p:stCondLst>
                                  <p:childTnLst>
                                    <p:anim calcmode="lin" valueType="num">
                                      <p:cBhvr additive="base">
                                        <p:cTn id="83" dur="4000"/>
                                        <p:tgtEl>
                                          <p:spTgt spid="11"/>
                                        </p:tgtEl>
                                        <p:attrNameLst>
                                          <p:attrName>ppt_x</p:attrName>
                                        </p:attrNameLst>
                                      </p:cBhvr>
                                      <p:tavLst>
                                        <p:tav tm="0">
                                          <p:val>
                                            <p:strVal val="ppt_x"/>
                                          </p:val>
                                        </p:tav>
                                        <p:tav tm="100000">
                                          <p:val>
                                            <p:strVal val="1+ppt_w/2"/>
                                          </p:val>
                                        </p:tav>
                                      </p:tavLst>
                                    </p:anim>
                                    <p:anim calcmode="lin" valueType="num">
                                      <p:cBhvr additive="base">
                                        <p:cTn id="84" dur="4000"/>
                                        <p:tgtEl>
                                          <p:spTgt spid="11"/>
                                        </p:tgtEl>
                                        <p:attrNameLst>
                                          <p:attrName>ppt_y</p:attrName>
                                        </p:attrNameLst>
                                      </p:cBhvr>
                                      <p:tavLst>
                                        <p:tav tm="0">
                                          <p:val>
                                            <p:strVal val="ppt_y"/>
                                          </p:val>
                                        </p:tav>
                                        <p:tav tm="100000">
                                          <p:val>
                                            <p:strVal val="0-ppt_h/2"/>
                                          </p:val>
                                        </p:tav>
                                      </p:tavLst>
                                    </p:anim>
                                    <p:set>
                                      <p:cBhvr>
                                        <p:cTn id="85" dur="1" fill="hold">
                                          <p:stCondLst>
                                            <p:cond delay="3999"/>
                                          </p:stCondLst>
                                        </p:cTn>
                                        <p:tgtEl>
                                          <p:spTgt spid="11"/>
                                        </p:tgtEl>
                                        <p:attrNameLst>
                                          <p:attrName>style.visibility</p:attrName>
                                        </p:attrNameLst>
                                      </p:cBhvr>
                                      <p:to>
                                        <p:strVal val="hidden"/>
                                      </p:to>
                                    </p:set>
                                  </p:childTnLst>
                                </p:cTn>
                              </p:par>
                              <p:par>
                                <p:cTn id="86" presetID="2" presetClass="exit" presetSubtype="9" fill="hold" nodeType="withEffect">
                                  <p:stCondLst>
                                    <p:cond delay="0"/>
                                  </p:stCondLst>
                                  <p:childTnLst>
                                    <p:anim calcmode="lin" valueType="num">
                                      <p:cBhvr additive="base">
                                        <p:cTn id="87" dur="4000"/>
                                        <p:tgtEl>
                                          <p:spTgt spid="7"/>
                                        </p:tgtEl>
                                        <p:attrNameLst>
                                          <p:attrName>ppt_x</p:attrName>
                                        </p:attrNameLst>
                                      </p:cBhvr>
                                      <p:tavLst>
                                        <p:tav tm="0">
                                          <p:val>
                                            <p:strVal val="ppt_x"/>
                                          </p:val>
                                        </p:tav>
                                        <p:tav tm="100000">
                                          <p:val>
                                            <p:strVal val="0-ppt_w/2"/>
                                          </p:val>
                                        </p:tav>
                                      </p:tavLst>
                                    </p:anim>
                                    <p:anim calcmode="lin" valueType="num">
                                      <p:cBhvr additive="base">
                                        <p:cTn id="88" dur="4000"/>
                                        <p:tgtEl>
                                          <p:spTgt spid="7"/>
                                        </p:tgtEl>
                                        <p:attrNameLst>
                                          <p:attrName>ppt_y</p:attrName>
                                        </p:attrNameLst>
                                      </p:cBhvr>
                                      <p:tavLst>
                                        <p:tav tm="0">
                                          <p:val>
                                            <p:strVal val="ppt_y"/>
                                          </p:val>
                                        </p:tav>
                                        <p:tav tm="100000">
                                          <p:val>
                                            <p:strVal val="0-ppt_h/2"/>
                                          </p:val>
                                        </p:tav>
                                      </p:tavLst>
                                    </p:anim>
                                    <p:set>
                                      <p:cBhvr>
                                        <p:cTn id="89" dur="1" fill="hold">
                                          <p:stCondLst>
                                            <p:cond delay="3999"/>
                                          </p:stCondLst>
                                        </p:cTn>
                                        <p:tgtEl>
                                          <p:spTgt spid="7"/>
                                        </p:tgtEl>
                                        <p:attrNameLst>
                                          <p:attrName>style.visibility</p:attrName>
                                        </p:attrNameLst>
                                      </p:cBhvr>
                                      <p:to>
                                        <p:strVal val="hidden"/>
                                      </p:to>
                                    </p:set>
                                  </p:childTnLst>
                                </p:cTn>
                              </p:par>
                              <p:par>
                                <p:cTn id="90" presetID="2" presetClass="exit" presetSubtype="9" fill="hold" nodeType="withEffect">
                                  <p:stCondLst>
                                    <p:cond delay="0"/>
                                  </p:stCondLst>
                                  <p:childTnLst>
                                    <p:anim calcmode="lin" valueType="num">
                                      <p:cBhvr additive="base">
                                        <p:cTn id="91" dur="4000"/>
                                        <p:tgtEl>
                                          <p:spTgt spid="12"/>
                                        </p:tgtEl>
                                        <p:attrNameLst>
                                          <p:attrName>ppt_x</p:attrName>
                                        </p:attrNameLst>
                                      </p:cBhvr>
                                      <p:tavLst>
                                        <p:tav tm="0">
                                          <p:val>
                                            <p:strVal val="ppt_x"/>
                                          </p:val>
                                        </p:tav>
                                        <p:tav tm="100000">
                                          <p:val>
                                            <p:strVal val="0-ppt_w/2"/>
                                          </p:val>
                                        </p:tav>
                                      </p:tavLst>
                                    </p:anim>
                                    <p:anim calcmode="lin" valueType="num">
                                      <p:cBhvr additive="base">
                                        <p:cTn id="92" dur="4000"/>
                                        <p:tgtEl>
                                          <p:spTgt spid="12"/>
                                        </p:tgtEl>
                                        <p:attrNameLst>
                                          <p:attrName>ppt_y</p:attrName>
                                        </p:attrNameLst>
                                      </p:cBhvr>
                                      <p:tavLst>
                                        <p:tav tm="0">
                                          <p:val>
                                            <p:strVal val="ppt_y"/>
                                          </p:val>
                                        </p:tav>
                                        <p:tav tm="100000">
                                          <p:val>
                                            <p:strVal val="0-ppt_h/2"/>
                                          </p:val>
                                        </p:tav>
                                      </p:tavLst>
                                    </p:anim>
                                    <p:set>
                                      <p:cBhvr>
                                        <p:cTn id="93" dur="1" fill="hold">
                                          <p:stCondLst>
                                            <p:cond delay="3999"/>
                                          </p:stCondLst>
                                        </p:cTn>
                                        <p:tgtEl>
                                          <p:spTgt spid="12"/>
                                        </p:tgtEl>
                                        <p:attrNameLst>
                                          <p:attrName>style.visibility</p:attrName>
                                        </p:attrNameLst>
                                      </p:cBhvr>
                                      <p:to>
                                        <p:strVal val="hidden"/>
                                      </p:to>
                                    </p:set>
                                  </p:childTnLst>
                                </p:cTn>
                              </p:par>
                              <p:par>
                                <p:cTn id="94" presetID="23" presetClass="entr" presetSubtype="288" fill="hold" nodeType="withEffect">
                                  <p:stCondLst>
                                    <p:cond delay="0"/>
                                  </p:stCondLst>
                                  <p:childTnLst>
                                    <p:set>
                                      <p:cBhvr>
                                        <p:cTn id="95" dur="1" fill="hold">
                                          <p:stCondLst>
                                            <p:cond delay="0"/>
                                          </p:stCondLst>
                                        </p:cTn>
                                        <p:tgtEl>
                                          <p:spTgt spid="1026"/>
                                        </p:tgtEl>
                                        <p:attrNameLst>
                                          <p:attrName>style.visibility</p:attrName>
                                        </p:attrNameLst>
                                      </p:cBhvr>
                                      <p:to>
                                        <p:strVal val="visible"/>
                                      </p:to>
                                    </p:set>
                                    <p:anim calcmode="lin" valueType="num">
                                      <p:cBhvr>
                                        <p:cTn id="96" dur="3000" fill="hold"/>
                                        <p:tgtEl>
                                          <p:spTgt spid="1026"/>
                                        </p:tgtEl>
                                        <p:attrNameLst>
                                          <p:attrName>ppt_w</p:attrName>
                                        </p:attrNameLst>
                                      </p:cBhvr>
                                      <p:tavLst>
                                        <p:tav tm="0">
                                          <p:val>
                                            <p:strVal val="4/3*#ppt_w"/>
                                          </p:val>
                                        </p:tav>
                                        <p:tav tm="100000">
                                          <p:val>
                                            <p:strVal val="#ppt_w"/>
                                          </p:val>
                                        </p:tav>
                                      </p:tavLst>
                                    </p:anim>
                                    <p:anim calcmode="lin" valueType="num">
                                      <p:cBhvr>
                                        <p:cTn id="97" dur="3000" fill="hold"/>
                                        <p:tgtEl>
                                          <p:spTgt spid="1026"/>
                                        </p:tgtEl>
                                        <p:attrNameLst>
                                          <p:attrName>ppt_h</p:attrName>
                                        </p:attrNameLst>
                                      </p:cBhvr>
                                      <p:tavLst>
                                        <p:tav tm="0">
                                          <p:val>
                                            <p:strVal val="4/3*#ppt_h"/>
                                          </p:val>
                                        </p:tav>
                                        <p:tav tm="100000">
                                          <p:val>
                                            <p:strVal val="#ppt_h"/>
                                          </p:val>
                                        </p:tav>
                                      </p:tavLst>
                                    </p:anim>
                                  </p:childTnLst>
                                </p:cTn>
                              </p:par>
                              <p:par>
                                <p:cTn id="98" presetID="4" presetClass="entr" presetSubtype="32" fill="hold" nodeType="withEffect">
                                  <p:stCondLst>
                                    <p:cond delay="0"/>
                                  </p:stCondLst>
                                  <p:childTnLst>
                                    <p:set>
                                      <p:cBhvr>
                                        <p:cTn id="99" dur="1" fill="hold">
                                          <p:stCondLst>
                                            <p:cond delay="0"/>
                                          </p:stCondLst>
                                        </p:cTn>
                                        <p:tgtEl>
                                          <p:spTgt spid="1026"/>
                                        </p:tgtEl>
                                        <p:attrNameLst>
                                          <p:attrName>style.visibility</p:attrName>
                                        </p:attrNameLst>
                                      </p:cBhvr>
                                      <p:to>
                                        <p:strVal val="visible"/>
                                      </p:to>
                                    </p:set>
                                    <p:animEffect transition="in" filter="box(out)">
                                      <p:cBhvr>
                                        <p:cTn id="100" dur="3000"/>
                                        <p:tgtEl>
                                          <p:spTgt spid="1026"/>
                                        </p:tgtEl>
                                      </p:cBhvr>
                                    </p:animEffect>
                                  </p:childTnLst>
                                </p:cTn>
                              </p:par>
                              <p:par>
                                <p:cTn id="101" presetID="23" presetClass="entr" presetSubtype="288" fill="hold" nodeType="withEffect">
                                  <p:stCondLst>
                                    <p:cond delay="2000"/>
                                  </p:stCondLst>
                                  <p:childTnLst>
                                    <p:set>
                                      <p:cBhvr>
                                        <p:cTn id="102" dur="1" fill="hold">
                                          <p:stCondLst>
                                            <p:cond delay="0"/>
                                          </p:stCondLst>
                                        </p:cTn>
                                        <p:tgtEl>
                                          <p:spTgt spid="13"/>
                                        </p:tgtEl>
                                        <p:attrNameLst>
                                          <p:attrName>style.visibility</p:attrName>
                                        </p:attrNameLst>
                                      </p:cBhvr>
                                      <p:to>
                                        <p:strVal val="visible"/>
                                      </p:to>
                                    </p:set>
                                    <p:anim calcmode="lin" valueType="num">
                                      <p:cBhvr>
                                        <p:cTn id="103" dur="3000" fill="hold"/>
                                        <p:tgtEl>
                                          <p:spTgt spid="13"/>
                                        </p:tgtEl>
                                        <p:attrNameLst>
                                          <p:attrName>ppt_w</p:attrName>
                                        </p:attrNameLst>
                                      </p:cBhvr>
                                      <p:tavLst>
                                        <p:tav tm="0">
                                          <p:val>
                                            <p:strVal val="4/3*#ppt_w"/>
                                          </p:val>
                                        </p:tav>
                                        <p:tav tm="100000">
                                          <p:val>
                                            <p:strVal val="#ppt_w"/>
                                          </p:val>
                                        </p:tav>
                                      </p:tavLst>
                                    </p:anim>
                                    <p:anim calcmode="lin" valueType="num">
                                      <p:cBhvr>
                                        <p:cTn id="104" dur="3000" fill="hold"/>
                                        <p:tgtEl>
                                          <p:spTgt spid="13"/>
                                        </p:tgtEl>
                                        <p:attrNameLst>
                                          <p:attrName>ppt_h</p:attrName>
                                        </p:attrNameLst>
                                      </p:cBhvr>
                                      <p:tavLst>
                                        <p:tav tm="0">
                                          <p:val>
                                            <p:strVal val="4/3*#ppt_h"/>
                                          </p:val>
                                        </p:tav>
                                        <p:tav tm="100000">
                                          <p:val>
                                            <p:strVal val="#ppt_h"/>
                                          </p:val>
                                        </p:tav>
                                      </p:tavLst>
                                    </p:anim>
                                  </p:childTnLst>
                                </p:cTn>
                              </p:par>
                              <p:par>
                                <p:cTn id="105" presetID="10" presetClass="entr" presetSubtype="0" fill="hold" nodeType="withEffect">
                                  <p:stCondLst>
                                    <p:cond delay="2000"/>
                                  </p:stCondLst>
                                  <p:childTnLst>
                                    <p:set>
                                      <p:cBhvr>
                                        <p:cTn id="106" dur="1" fill="hold">
                                          <p:stCondLst>
                                            <p:cond delay="0"/>
                                          </p:stCondLst>
                                        </p:cTn>
                                        <p:tgtEl>
                                          <p:spTgt spid="13"/>
                                        </p:tgtEl>
                                        <p:attrNameLst>
                                          <p:attrName>style.visibility</p:attrName>
                                        </p:attrNameLst>
                                      </p:cBhvr>
                                      <p:to>
                                        <p:strVal val="visible"/>
                                      </p:to>
                                    </p:set>
                                    <p:animEffect transition="in" filter="fade">
                                      <p:cBhvr>
                                        <p:cTn id="107" dur="3000"/>
                                        <p:tgtEl>
                                          <p:spTgt spid="13"/>
                                        </p:tgtEl>
                                      </p:cBhvr>
                                    </p:animEffect>
                                  </p:childTnLst>
                                </p:cTn>
                              </p:par>
                            </p:childTnLst>
                          </p:cTn>
                        </p:par>
                        <p:par>
                          <p:cTn id="108" fill="hold">
                            <p:stCondLst>
                              <p:cond delay="8000"/>
                            </p:stCondLst>
                            <p:childTnLst>
                              <p:par>
                                <p:cTn id="109" presetID="40" presetClass="entr" presetSubtype="0" fill="hold" grpId="0" nodeType="afterEffect">
                                  <p:stCondLst>
                                    <p:cond delay="0"/>
                                  </p:stCondLst>
                                  <p:iterate type="lt">
                                    <p:tmPct val="10000"/>
                                  </p:iterate>
                                  <p:childTnLst>
                                    <p:set>
                                      <p:cBhvr>
                                        <p:cTn id="110" dur="1" fill="hold">
                                          <p:stCondLst>
                                            <p:cond delay="0"/>
                                          </p:stCondLst>
                                        </p:cTn>
                                        <p:tgtEl>
                                          <p:spTgt spid="14"/>
                                        </p:tgtEl>
                                        <p:attrNameLst>
                                          <p:attrName>style.visibility</p:attrName>
                                        </p:attrNameLst>
                                      </p:cBhvr>
                                      <p:to>
                                        <p:strVal val="visible"/>
                                      </p:to>
                                    </p:set>
                                    <p:animEffect transition="in" filter="fade">
                                      <p:cBhvr>
                                        <p:cTn id="111" dur="1000"/>
                                        <p:tgtEl>
                                          <p:spTgt spid="14"/>
                                        </p:tgtEl>
                                      </p:cBhvr>
                                    </p:animEffect>
                                    <p:anim calcmode="lin" valueType="num">
                                      <p:cBhvr>
                                        <p:cTn id="112" dur="1000" fill="hold"/>
                                        <p:tgtEl>
                                          <p:spTgt spid="14"/>
                                        </p:tgtEl>
                                        <p:attrNameLst>
                                          <p:attrName>ppt_x</p:attrName>
                                        </p:attrNameLst>
                                      </p:cBhvr>
                                      <p:tavLst>
                                        <p:tav tm="0">
                                          <p:val>
                                            <p:strVal val="#ppt_x-.1"/>
                                          </p:val>
                                        </p:tav>
                                        <p:tav tm="100000">
                                          <p:val>
                                            <p:strVal val="#ppt_x"/>
                                          </p:val>
                                        </p:tav>
                                      </p:tavLst>
                                    </p:anim>
                                    <p:anim calcmode="lin" valueType="num">
                                      <p:cBhvr>
                                        <p:cTn id="113"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reslavi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Paralelogramo"/>
          <p:cNvSpPr/>
          <p:nvPr/>
        </p:nvSpPr>
        <p:spPr>
          <a:xfrm rot="16200000">
            <a:off x="1714500" y="-1714500"/>
            <a:ext cx="5715000" cy="9144000"/>
          </a:xfrm>
          <a:prstGeom prst="parallelogram">
            <a:avLst>
              <a:gd name="adj" fmla="val 9343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rot="16200000">
            <a:off x="1553369" y="-1018381"/>
            <a:ext cx="5180012" cy="8286750"/>
          </a:xfrm>
          <a:prstGeom prst="parallelogram">
            <a:avLst>
              <a:gd name="adj" fmla="val 9343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rot="16200000">
            <a:off x="2410618" y="-1553368"/>
            <a:ext cx="5180013" cy="8286750"/>
          </a:xfrm>
          <a:prstGeom prst="parallelogram">
            <a:avLst>
              <a:gd name="adj" fmla="val 9343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rot="16200000">
            <a:off x="1393031" y="-321468"/>
            <a:ext cx="4643437" cy="7429500"/>
          </a:xfrm>
          <a:prstGeom prst="parallelogram">
            <a:avLst>
              <a:gd name="adj" fmla="val 92069"/>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Paralelogramo"/>
          <p:cNvSpPr/>
          <p:nvPr/>
        </p:nvSpPr>
        <p:spPr>
          <a:xfrm rot="16200000">
            <a:off x="3107531" y="-1393031"/>
            <a:ext cx="4643438" cy="7429500"/>
          </a:xfrm>
          <a:prstGeom prst="parallelogram">
            <a:avLst>
              <a:gd name="adj" fmla="val 9343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Paralelogramo"/>
          <p:cNvSpPr/>
          <p:nvPr/>
        </p:nvSpPr>
        <p:spPr>
          <a:xfrm rot="16200000">
            <a:off x="1238250" y="309563"/>
            <a:ext cx="4167187" cy="6643688"/>
          </a:xfrm>
          <a:prstGeom prst="parallelogram">
            <a:avLst>
              <a:gd name="adj" fmla="val 92294"/>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Paralelogramo"/>
          <p:cNvSpPr/>
          <p:nvPr/>
        </p:nvSpPr>
        <p:spPr>
          <a:xfrm rot="16200000">
            <a:off x="3738563" y="-1238250"/>
            <a:ext cx="4167188" cy="6643687"/>
          </a:xfrm>
          <a:prstGeom prst="parallelogram">
            <a:avLst>
              <a:gd name="adj" fmla="val 92294"/>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Paralelogramo"/>
          <p:cNvSpPr/>
          <p:nvPr/>
        </p:nvSpPr>
        <p:spPr>
          <a:xfrm rot="16200000">
            <a:off x="1083469" y="940594"/>
            <a:ext cx="3690937" cy="5857875"/>
          </a:xfrm>
          <a:prstGeom prst="parallelogram">
            <a:avLst>
              <a:gd name="adj" fmla="val 91004"/>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Paralelogramo"/>
          <p:cNvSpPr/>
          <p:nvPr/>
        </p:nvSpPr>
        <p:spPr>
          <a:xfrm rot="16200000">
            <a:off x="4369594" y="-1083469"/>
            <a:ext cx="3690938" cy="5857875"/>
          </a:xfrm>
          <a:prstGeom prst="parallelogram">
            <a:avLst>
              <a:gd name="adj" fmla="val 91004"/>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Paralelogramo"/>
          <p:cNvSpPr/>
          <p:nvPr/>
        </p:nvSpPr>
        <p:spPr>
          <a:xfrm rot="16200000">
            <a:off x="928688" y="1571625"/>
            <a:ext cx="3214687" cy="5072063"/>
          </a:xfrm>
          <a:prstGeom prst="parallelogram">
            <a:avLst>
              <a:gd name="adj" fmla="val 88991"/>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Paralelogramo"/>
          <p:cNvSpPr/>
          <p:nvPr/>
        </p:nvSpPr>
        <p:spPr>
          <a:xfrm rot="16200000">
            <a:off x="5000625" y="-928687"/>
            <a:ext cx="3214688" cy="5072062"/>
          </a:xfrm>
          <a:prstGeom prst="parallelogram">
            <a:avLst>
              <a:gd name="adj" fmla="val 88991"/>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Paralelogramo"/>
          <p:cNvSpPr/>
          <p:nvPr/>
        </p:nvSpPr>
        <p:spPr>
          <a:xfrm rot="16200000">
            <a:off x="696913" y="2339975"/>
            <a:ext cx="2678112" cy="4071938"/>
          </a:xfrm>
          <a:prstGeom prst="parallelogram">
            <a:avLst>
              <a:gd name="adj" fmla="val 86621"/>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Paralelogramo"/>
          <p:cNvSpPr/>
          <p:nvPr/>
        </p:nvSpPr>
        <p:spPr>
          <a:xfrm rot="16200000">
            <a:off x="5768975" y="-696912"/>
            <a:ext cx="2678113" cy="4071937"/>
          </a:xfrm>
          <a:prstGeom prst="parallelogram">
            <a:avLst>
              <a:gd name="adj" fmla="val 86621"/>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Paralelogramo"/>
          <p:cNvSpPr/>
          <p:nvPr/>
        </p:nvSpPr>
        <p:spPr>
          <a:xfrm rot="16200000">
            <a:off x="506413" y="3006725"/>
            <a:ext cx="2201862" cy="3214688"/>
          </a:xfrm>
          <a:prstGeom prst="parallelogram">
            <a:avLst>
              <a:gd name="adj" fmla="val 84459"/>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Paralelogramo"/>
          <p:cNvSpPr/>
          <p:nvPr/>
        </p:nvSpPr>
        <p:spPr>
          <a:xfrm rot="16200000">
            <a:off x="6435725" y="-506412"/>
            <a:ext cx="2201863" cy="3214687"/>
          </a:xfrm>
          <a:prstGeom prst="parallelogram">
            <a:avLst>
              <a:gd name="adj" fmla="val 84459"/>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Paralelogramo"/>
          <p:cNvSpPr/>
          <p:nvPr/>
        </p:nvSpPr>
        <p:spPr>
          <a:xfrm rot="16200000">
            <a:off x="315913" y="3673475"/>
            <a:ext cx="1725612" cy="2357438"/>
          </a:xfrm>
          <a:prstGeom prst="parallelogram">
            <a:avLst>
              <a:gd name="adj" fmla="val 80649"/>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Paralelogramo"/>
          <p:cNvSpPr/>
          <p:nvPr/>
        </p:nvSpPr>
        <p:spPr>
          <a:xfrm rot="16200000">
            <a:off x="7102475" y="-315912"/>
            <a:ext cx="1725613" cy="2357437"/>
          </a:xfrm>
          <a:prstGeom prst="parallelogram">
            <a:avLst>
              <a:gd name="adj" fmla="val 80649"/>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Paralelogramo"/>
          <p:cNvSpPr/>
          <p:nvPr/>
        </p:nvSpPr>
        <p:spPr>
          <a:xfrm rot="16200000">
            <a:off x="95250" y="4310063"/>
            <a:ext cx="1309687" cy="1500188"/>
          </a:xfrm>
          <a:prstGeom prst="parallelogram">
            <a:avLst>
              <a:gd name="adj" fmla="val 76205"/>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Paralelogramo"/>
          <p:cNvSpPr/>
          <p:nvPr/>
        </p:nvSpPr>
        <p:spPr>
          <a:xfrm rot="16200000">
            <a:off x="7798594" y="-154781"/>
            <a:ext cx="1190625" cy="1500187"/>
          </a:xfrm>
          <a:prstGeom prst="parallelogram">
            <a:avLst>
              <a:gd name="adj" fmla="val 70872"/>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Paralelogramo"/>
          <p:cNvSpPr/>
          <p:nvPr/>
        </p:nvSpPr>
        <p:spPr>
          <a:xfrm rot="16200000">
            <a:off x="42069" y="4899819"/>
            <a:ext cx="773112" cy="857250"/>
          </a:xfrm>
          <a:prstGeom prst="parallelogram">
            <a:avLst>
              <a:gd name="adj" fmla="val 66701"/>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3" name="32 Paralelogramo"/>
          <p:cNvSpPr/>
          <p:nvPr/>
        </p:nvSpPr>
        <p:spPr>
          <a:xfrm rot="16789269">
            <a:off x="8388350" y="-101600"/>
            <a:ext cx="654050" cy="857250"/>
          </a:xfrm>
          <a:prstGeom prst="parallelogram">
            <a:avLst>
              <a:gd name="adj" fmla="val 59428"/>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4" name="33 CuadroTexto"/>
          <p:cNvSpPr txBox="1"/>
          <p:nvPr/>
        </p:nvSpPr>
        <p:spPr>
          <a:xfrm>
            <a:off x="683568" y="4873724"/>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 correctamente explicado con paneles informativos y textos originales escritos por George Orwell. La visita es libre y gratuita.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flip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vertical)">
                                      <p:cBhvr>
                                        <p:cTn id="7" dur="3000"/>
                                        <p:tgtEl>
                                          <p:spTgt spid="13"/>
                                        </p:tgtEl>
                                      </p:cBhvr>
                                    </p:animEffect>
                                  </p:childTnLst>
                                </p:cTn>
                              </p:par>
                              <p:par>
                                <p:cTn id="8" presetID="2" presetClass="entr" presetSubtype="9"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3000" fill="hold"/>
                                        <p:tgtEl>
                                          <p:spTgt spid="13"/>
                                        </p:tgtEl>
                                        <p:attrNameLst>
                                          <p:attrName>ppt_x</p:attrName>
                                        </p:attrNameLst>
                                      </p:cBhvr>
                                      <p:tavLst>
                                        <p:tav tm="0">
                                          <p:val>
                                            <p:strVal val="0-#ppt_w/2"/>
                                          </p:val>
                                        </p:tav>
                                        <p:tav tm="100000">
                                          <p:val>
                                            <p:strVal val="#ppt_x"/>
                                          </p:val>
                                        </p:tav>
                                      </p:tavLst>
                                    </p:anim>
                                    <p:anim calcmode="lin" valueType="num">
                                      <p:cBhvr additive="base">
                                        <p:cTn id="11" dur="3000" fill="hold"/>
                                        <p:tgtEl>
                                          <p:spTgt spid="13"/>
                                        </p:tgtEl>
                                        <p:attrNameLst>
                                          <p:attrName>ppt_y</p:attrName>
                                        </p:attrNameLst>
                                      </p:cBhvr>
                                      <p:tavLst>
                                        <p:tav tm="0">
                                          <p:val>
                                            <p:strVal val="0-#ppt_h/2"/>
                                          </p:val>
                                        </p:tav>
                                        <p:tav tm="100000">
                                          <p:val>
                                            <p:strVal val="#ppt_y"/>
                                          </p:val>
                                        </p:tav>
                                      </p:tavLst>
                                    </p:anim>
                                  </p:childTnLst>
                                </p:cTn>
                              </p:par>
                              <p:par>
                                <p:cTn id="12" presetID="3" presetClass="entr" presetSubtype="5"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blinds(vertical)">
                                      <p:cBhvr>
                                        <p:cTn id="14" dur="3000"/>
                                        <p:tgtEl>
                                          <p:spTgt spid="14"/>
                                        </p:tgtEl>
                                      </p:cBhvr>
                                    </p:animEffect>
                                  </p:childTnLst>
                                </p:cTn>
                              </p:par>
                              <p:par>
                                <p:cTn id="15" presetID="2" presetClass="entr" presetSubtype="9"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3000" fill="hold"/>
                                        <p:tgtEl>
                                          <p:spTgt spid="14"/>
                                        </p:tgtEl>
                                        <p:attrNameLst>
                                          <p:attrName>ppt_x</p:attrName>
                                        </p:attrNameLst>
                                      </p:cBhvr>
                                      <p:tavLst>
                                        <p:tav tm="0">
                                          <p:val>
                                            <p:strVal val="0-#ppt_w/2"/>
                                          </p:val>
                                        </p:tav>
                                        <p:tav tm="100000">
                                          <p:val>
                                            <p:strVal val="#ppt_x"/>
                                          </p:val>
                                        </p:tav>
                                      </p:tavLst>
                                    </p:anim>
                                    <p:anim calcmode="lin" valueType="num">
                                      <p:cBhvr additive="base">
                                        <p:cTn id="18" dur="3000" fill="hold"/>
                                        <p:tgtEl>
                                          <p:spTgt spid="14"/>
                                        </p:tgtEl>
                                        <p:attrNameLst>
                                          <p:attrName>ppt_y</p:attrName>
                                        </p:attrNameLst>
                                      </p:cBhvr>
                                      <p:tavLst>
                                        <p:tav tm="0">
                                          <p:val>
                                            <p:strVal val="0-#ppt_h/2"/>
                                          </p:val>
                                        </p:tav>
                                        <p:tav tm="100000">
                                          <p:val>
                                            <p:strVal val="#ppt_y"/>
                                          </p:val>
                                        </p:tav>
                                      </p:tavLst>
                                    </p:anim>
                                  </p:childTnLst>
                                </p:cTn>
                              </p:par>
                              <p:par>
                                <p:cTn id="19" presetID="3" presetClass="entr" presetSubtype="5"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blinds(vertical)">
                                      <p:cBhvr>
                                        <p:cTn id="21" dur="3000"/>
                                        <p:tgtEl>
                                          <p:spTgt spid="15"/>
                                        </p:tgtEl>
                                      </p:cBhvr>
                                    </p:animEffect>
                                  </p:childTnLst>
                                </p:cTn>
                              </p:par>
                              <p:par>
                                <p:cTn id="22" presetID="2" presetClass="entr" presetSubtype="9"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3000" fill="hold"/>
                                        <p:tgtEl>
                                          <p:spTgt spid="15"/>
                                        </p:tgtEl>
                                        <p:attrNameLst>
                                          <p:attrName>ppt_x</p:attrName>
                                        </p:attrNameLst>
                                      </p:cBhvr>
                                      <p:tavLst>
                                        <p:tav tm="0">
                                          <p:val>
                                            <p:strVal val="0-#ppt_w/2"/>
                                          </p:val>
                                        </p:tav>
                                        <p:tav tm="100000">
                                          <p:val>
                                            <p:strVal val="#ppt_x"/>
                                          </p:val>
                                        </p:tav>
                                      </p:tavLst>
                                    </p:anim>
                                    <p:anim calcmode="lin" valueType="num">
                                      <p:cBhvr additive="base">
                                        <p:cTn id="25" dur="3000" fill="hold"/>
                                        <p:tgtEl>
                                          <p:spTgt spid="15"/>
                                        </p:tgtEl>
                                        <p:attrNameLst>
                                          <p:attrName>ppt_y</p:attrName>
                                        </p:attrNameLst>
                                      </p:cBhvr>
                                      <p:tavLst>
                                        <p:tav tm="0">
                                          <p:val>
                                            <p:strVal val="0-#ppt_h/2"/>
                                          </p:val>
                                        </p:tav>
                                        <p:tav tm="100000">
                                          <p:val>
                                            <p:strVal val="#ppt_y"/>
                                          </p:val>
                                        </p:tav>
                                      </p:tavLst>
                                    </p:anim>
                                  </p:childTnLst>
                                </p:cTn>
                              </p:par>
                              <p:par>
                                <p:cTn id="26" presetID="3" presetClass="entr" presetSubtype="5"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linds(vertical)">
                                      <p:cBhvr>
                                        <p:cTn id="28" dur="3000"/>
                                        <p:tgtEl>
                                          <p:spTgt spid="16"/>
                                        </p:tgtEl>
                                      </p:cBhvr>
                                    </p:animEffect>
                                  </p:childTnLst>
                                </p:cTn>
                              </p:par>
                              <p:par>
                                <p:cTn id="29" presetID="2" presetClass="entr" presetSubtype="9"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3000" fill="hold"/>
                                        <p:tgtEl>
                                          <p:spTgt spid="16"/>
                                        </p:tgtEl>
                                        <p:attrNameLst>
                                          <p:attrName>ppt_x</p:attrName>
                                        </p:attrNameLst>
                                      </p:cBhvr>
                                      <p:tavLst>
                                        <p:tav tm="0">
                                          <p:val>
                                            <p:strVal val="0-#ppt_w/2"/>
                                          </p:val>
                                        </p:tav>
                                        <p:tav tm="100000">
                                          <p:val>
                                            <p:strVal val="#ppt_x"/>
                                          </p:val>
                                        </p:tav>
                                      </p:tavLst>
                                    </p:anim>
                                    <p:anim calcmode="lin" valueType="num">
                                      <p:cBhvr additive="base">
                                        <p:cTn id="32" dur="3000" fill="hold"/>
                                        <p:tgtEl>
                                          <p:spTgt spid="16"/>
                                        </p:tgtEl>
                                        <p:attrNameLst>
                                          <p:attrName>ppt_y</p:attrName>
                                        </p:attrNameLst>
                                      </p:cBhvr>
                                      <p:tavLst>
                                        <p:tav tm="0">
                                          <p:val>
                                            <p:strVal val="0-#ppt_h/2"/>
                                          </p:val>
                                        </p:tav>
                                        <p:tav tm="100000">
                                          <p:val>
                                            <p:strVal val="#ppt_y"/>
                                          </p:val>
                                        </p:tav>
                                      </p:tavLst>
                                    </p:anim>
                                  </p:childTnLst>
                                </p:cTn>
                              </p:par>
                              <p:par>
                                <p:cTn id="33" presetID="3" presetClass="entr" presetSubtype="5"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blinds(vertical)">
                                      <p:cBhvr>
                                        <p:cTn id="35" dur="3000"/>
                                        <p:tgtEl>
                                          <p:spTgt spid="17"/>
                                        </p:tgtEl>
                                      </p:cBhvr>
                                    </p:animEffect>
                                  </p:childTnLst>
                                </p:cTn>
                              </p:par>
                              <p:par>
                                <p:cTn id="36" presetID="2" presetClass="entr" presetSubtype="9"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0-#ppt_w/2"/>
                                          </p:val>
                                        </p:tav>
                                        <p:tav tm="100000">
                                          <p:val>
                                            <p:strVal val="#ppt_x"/>
                                          </p:val>
                                        </p:tav>
                                      </p:tavLst>
                                    </p:anim>
                                    <p:anim calcmode="lin" valueType="num">
                                      <p:cBhvr additive="base">
                                        <p:cTn id="39" dur="3000" fill="hold"/>
                                        <p:tgtEl>
                                          <p:spTgt spid="17"/>
                                        </p:tgtEl>
                                        <p:attrNameLst>
                                          <p:attrName>ppt_y</p:attrName>
                                        </p:attrNameLst>
                                      </p:cBhvr>
                                      <p:tavLst>
                                        <p:tav tm="0">
                                          <p:val>
                                            <p:strVal val="0-#ppt_h/2"/>
                                          </p:val>
                                        </p:tav>
                                        <p:tav tm="100000">
                                          <p:val>
                                            <p:strVal val="#ppt_y"/>
                                          </p:val>
                                        </p:tav>
                                      </p:tavLst>
                                    </p:anim>
                                  </p:childTnLst>
                                </p:cTn>
                              </p:par>
                              <p:par>
                                <p:cTn id="40" presetID="3" presetClass="entr" presetSubtype="5"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blinds(vertical)">
                                      <p:cBhvr>
                                        <p:cTn id="42" dur="3000"/>
                                        <p:tgtEl>
                                          <p:spTgt spid="18"/>
                                        </p:tgtEl>
                                      </p:cBhvr>
                                    </p:animEffect>
                                  </p:childTnLst>
                                </p:cTn>
                              </p:par>
                              <p:par>
                                <p:cTn id="43" presetID="2" presetClass="entr" presetSubtype="9"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3000" fill="hold"/>
                                        <p:tgtEl>
                                          <p:spTgt spid="18"/>
                                        </p:tgtEl>
                                        <p:attrNameLst>
                                          <p:attrName>ppt_x</p:attrName>
                                        </p:attrNameLst>
                                      </p:cBhvr>
                                      <p:tavLst>
                                        <p:tav tm="0">
                                          <p:val>
                                            <p:strVal val="0-#ppt_w/2"/>
                                          </p:val>
                                        </p:tav>
                                        <p:tav tm="100000">
                                          <p:val>
                                            <p:strVal val="#ppt_x"/>
                                          </p:val>
                                        </p:tav>
                                      </p:tavLst>
                                    </p:anim>
                                    <p:anim calcmode="lin" valueType="num">
                                      <p:cBhvr additive="base">
                                        <p:cTn id="46" dur="3000" fill="hold"/>
                                        <p:tgtEl>
                                          <p:spTgt spid="18"/>
                                        </p:tgtEl>
                                        <p:attrNameLst>
                                          <p:attrName>ppt_y</p:attrName>
                                        </p:attrNameLst>
                                      </p:cBhvr>
                                      <p:tavLst>
                                        <p:tav tm="0">
                                          <p:val>
                                            <p:strVal val="0-#ppt_h/2"/>
                                          </p:val>
                                        </p:tav>
                                        <p:tav tm="100000">
                                          <p:val>
                                            <p:strVal val="#ppt_y"/>
                                          </p:val>
                                        </p:tav>
                                      </p:tavLst>
                                    </p:anim>
                                  </p:childTnLst>
                                </p:cTn>
                              </p:par>
                              <p:par>
                                <p:cTn id="47" presetID="3" presetClass="entr" presetSubtype="5"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linds(vertical)">
                                      <p:cBhvr>
                                        <p:cTn id="49" dur="3000"/>
                                        <p:tgtEl>
                                          <p:spTgt spid="19"/>
                                        </p:tgtEl>
                                      </p:cBhvr>
                                    </p:animEffect>
                                  </p:childTnLst>
                                </p:cTn>
                              </p:par>
                              <p:par>
                                <p:cTn id="50" presetID="2" presetClass="entr" presetSubtype="9"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3000" fill="hold"/>
                                        <p:tgtEl>
                                          <p:spTgt spid="19"/>
                                        </p:tgtEl>
                                        <p:attrNameLst>
                                          <p:attrName>ppt_x</p:attrName>
                                        </p:attrNameLst>
                                      </p:cBhvr>
                                      <p:tavLst>
                                        <p:tav tm="0">
                                          <p:val>
                                            <p:strVal val="0-#ppt_w/2"/>
                                          </p:val>
                                        </p:tav>
                                        <p:tav tm="100000">
                                          <p:val>
                                            <p:strVal val="#ppt_x"/>
                                          </p:val>
                                        </p:tav>
                                      </p:tavLst>
                                    </p:anim>
                                    <p:anim calcmode="lin" valueType="num">
                                      <p:cBhvr additive="base">
                                        <p:cTn id="53" dur="3000" fill="hold"/>
                                        <p:tgtEl>
                                          <p:spTgt spid="19"/>
                                        </p:tgtEl>
                                        <p:attrNameLst>
                                          <p:attrName>ppt_y</p:attrName>
                                        </p:attrNameLst>
                                      </p:cBhvr>
                                      <p:tavLst>
                                        <p:tav tm="0">
                                          <p:val>
                                            <p:strVal val="0-#ppt_h/2"/>
                                          </p:val>
                                        </p:tav>
                                        <p:tav tm="100000">
                                          <p:val>
                                            <p:strVal val="#ppt_y"/>
                                          </p:val>
                                        </p:tav>
                                      </p:tavLst>
                                    </p:anim>
                                  </p:childTnLst>
                                </p:cTn>
                              </p:par>
                              <p:par>
                                <p:cTn id="54" presetID="3" presetClass="entr" presetSubtype="5" fill="hold" nodeType="with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blinds(vertical)">
                                      <p:cBhvr>
                                        <p:cTn id="56" dur="3000"/>
                                        <p:tgtEl>
                                          <p:spTgt spid="20"/>
                                        </p:tgtEl>
                                      </p:cBhvr>
                                    </p:animEffect>
                                  </p:childTnLst>
                                </p:cTn>
                              </p:par>
                              <p:par>
                                <p:cTn id="57" presetID="2" presetClass="entr" presetSubtype="9"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3000" fill="hold"/>
                                        <p:tgtEl>
                                          <p:spTgt spid="20"/>
                                        </p:tgtEl>
                                        <p:attrNameLst>
                                          <p:attrName>ppt_x</p:attrName>
                                        </p:attrNameLst>
                                      </p:cBhvr>
                                      <p:tavLst>
                                        <p:tav tm="0">
                                          <p:val>
                                            <p:strVal val="0-#ppt_w/2"/>
                                          </p:val>
                                        </p:tav>
                                        <p:tav tm="100000">
                                          <p:val>
                                            <p:strVal val="#ppt_x"/>
                                          </p:val>
                                        </p:tav>
                                      </p:tavLst>
                                    </p:anim>
                                    <p:anim calcmode="lin" valueType="num">
                                      <p:cBhvr additive="base">
                                        <p:cTn id="60" dur="3000" fill="hold"/>
                                        <p:tgtEl>
                                          <p:spTgt spid="20"/>
                                        </p:tgtEl>
                                        <p:attrNameLst>
                                          <p:attrName>ppt_y</p:attrName>
                                        </p:attrNameLst>
                                      </p:cBhvr>
                                      <p:tavLst>
                                        <p:tav tm="0">
                                          <p:val>
                                            <p:strVal val="0-#ppt_h/2"/>
                                          </p:val>
                                        </p:tav>
                                        <p:tav tm="100000">
                                          <p:val>
                                            <p:strVal val="#ppt_y"/>
                                          </p:val>
                                        </p:tav>
                                      </p:tavLst>
                                    </p:anim>
                                  </p:childTnLst>
                                </p:cTn>
                              </p:par>
                              <p:par>
                                <p:cTn id="61" presetID="3" presetClass="entr" presetSubtype="5" fill="hold"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blinds(vertical)">
                                      <p:cBhvr>
                                        <p:cTn id="63" dur="3000"/>
                                        <p:tgtEl>
                                          <p:spTgt spid="21"/>
                                        </p:tgtEl>
                                      </p:cBhvr>
                                    </p:animEffect>
                                  </p:childTnLst>
                                </p:cTn>
                              </p:par>
                              <p:par>
                                <p:cTn id="64" presetID="2" presetClass="entr" presetSubtype="9" fill="hold"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3000" fill="hold"/>
                                        <p:tgtEl>
                                          <p:spTgt spid="21"/>
                                        </p:tgtEl>
                                        <p:attrNameLst>
                                          <p:attrName>ppt_x</p:attrName>
                                        </p:attrNameLst>
                                      </p:cBhvr>
                                      <p:tavLst>
                                        <p:tav tm="0">
                                          <p:val>
                                            <p:strVal val="0-#ppt_w/2"/>
                                          </p:val>
                                        </p:tav>
                                        <p:tav tm="100000">
                                          <p:val>
                                            <p:strVal val="#ppt_x"/>
                                          </p:val>
                                        </p:tav>
                                      </p:tavLst>
                                    </p:anim>
                                    <p:anim calcmode="lin" valueType="num">
                                      <p:cBhvr additive="base">
                                        <p:cTn id="67" dur="3000" fill="hold"/>
                                        <p:tgtEl>
                                          <p:spTgt spid="21"/>
                                        </p:tgtEl>
                                        <p:attrNameLst>
                                          <p:attrName>ppt_y</p:attrName>
                                        </p:attrNameLst>
                                      </p:cBhvr>
                                      <p:tavLst>
                                        <p:tav tm="0">
                                          <p:val>
                                            <p:strVal val="0-#ppt_h/2"/>
                                          </p:val>
                                        </p:tav>
                                        <p:tav tm="100000">
                                          <p:val>
                                            <p:strVal val="#ppt_y"/>
                                          </p:val>
                                        </p:tav>
                                      </p:tavLst>
                                    </p:anim>
                                  </p:childTnLst>
                                </p:cTn>
                              </p:par>
                              <p:par>
                                <p:cTn id="68" presetID="3" presetClass="entr" presetSubtype="5" fill="hold" nodeType="withEffect">
                                  <p:stCondLst>
                                    <p:cond delay="0"/>
                                  </p:stCondLst>
                                  <p:childTnLst>
                                    <p:set>
                                      <p:cBhvr>
                                        <p:cTn id="69" dur="1" fill="hold">
                                          <p:stCondLst>
                                            <p:cond delay="0"/>
                                          </p:stCondLst>
                                        </p:cTn>
                                        <p:tgtEl>
                                          <p:spTgt spid="22"/>
                                        </p:tgtEl>
                                        <p:attrNameLst>
                                          <p:attrName>style.visibility</p:attrName>
                                        </p:attrNameLst>
                                      </p:cBhvr>
                                      <p:to>
                                        <p:strVal val="visible"/>
                                      </p:to>
                                    </p:set>
                                    <p:animEffect transition="in" filter="blinds(vertical)">
                                      <p:cBhvr>
                                        <p:cTn id="70" dur="3000"/>
                                        <p:tgtEl>
                                          <p:spTgt spid="22"/>
                                        </p:tgtEl>
                                      </p:cBhvr>
                                    </p:animEffect>
                                  </p:childTnLst>
                                </p:cTn>
                              </p:par>
                              <p:par>
                                <p:cTn id="71" presetID="2" presetClass="entr" presetSubtype="9"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3000" fill="hold"/>
                                        <p:tgtEl>
                                          <p:spTgt spid="22"/>
                                        </p:tgtEl>
                                        <p:attrNameLst>
                                          <p:attrName>ppt_x</p:attrName>
                                        </p:attrNameLst>
                                      </p:cBhvr>
                                      <p:tavLst>
                                        <p:tav tm="0">
                                          <p:val>
                                            <p:strVal val="0-#ppt_w/2"/>
                                          </p:val>
                                        </p:tav>
                                        <p:tav tm="100000">
                                          <p:val>
                                            <p:strVal val="#ppt_x"/>
                                          </p:val>
                                        </p:tav>
                                      </p:tavLst>
                                    </p:anim>
                                    <p:anim calcmode="lin" valueType="num">
                                      <p:cBhvr additive="base">
                                        <p:cTn id="74" dur="3000" fill="hold"/>
                                        <p:tgtEl>
                                          <p:spTgt spid="22"/>
                                        </p:tgtEl>
                                        <p:attrNameLst>
                                          <p:attrName>ppt_y</p:attrName>
                                        </p:attrNameLst>
                                      </p:cBhvr>
                                      <p:tavLst>
                                        <p:tav tm="0">
                                          <p:val>
                                            <p:strVal val="0-#ppt_h/2"/>
                                          </p:val>
                                        </p:tav>
                                        <p:tav tm="100000">
                                          <p:val>
                                            <p:strVal val="#ppt_y"/>
                                          </p:val>
                                        </p:tav>
                                      </p:tavLst>
                                    </p:anim>
                                  </p:childTnLst>
                                </p:cTn>
                              </p:par>
                              <p:par>
                                <p:cTn id="75" presetID="3" presetClass="entr" presetSubtype="5" fill="hold" nodeType="with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blinds(vertical)">
                                      <p:cBhvr>
                                        <p:cTn id="77" dur="3000"/>
                                        <p:tgtEl>
                                          <p:spTgt spid="23"/>
                                        </p:tgtEl>
                                      </p:cBhvr>
                                    </p:animEffect>
                                  </p:childTnLst>
                                </p:cTn>
                              </p:par>
                              <p:par>
                                <p:cTn id="78" presetID="2" presetClass="entr" presetSubtype="9" fill="hold" nodeType="with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additive="base">
                                        <p:cTn id="80" dur="3000" fill="hold"/>
                                        <p:tgtEl>
                                          <p:spTgt spid="23"/>
                                        </p:tgtEl>
                                        <p:attrNameLst>
                                          <p:attrName>ppt_x</p:attrName>
                                        </p:attrNameLst>
                                      </p:cBhvr>
                                      <p:tavLst>
                                        <p:tav tm="0">
                                          <p:val>
                                            <p:strVal val="0-#ppt_w/2"/>
                                          </p:val>
                                        </p:tav>
                                        <p:tav tm="100000">
                                          <p:val>
                                            <p:strVal val="#ppt_x"/>
                                          </p:val>
                                        </p:tav>
                                      </p:tavLst>
                                    </p:anim>
                                    <p:anim calcmode="lin" valueType="num">
                                      <p:cBhvr additive="base">
                                        <p:cTn id="81" dur="3000" fill="hold"/>
                                        <p:tgtEl>
                                          <p:spTgt spid="23"/>
                                        </p:tgtEl>
                                        <p:attrNameLst>
                                          <p:attrName>ppt_y</p:attrName>
                                        </p:attrNameLst>
                                      </p:cBhvr>
                                      <p:tavLst>
                                        <p:tav tm="0">
                                          <p:val>
                                            <p:strVal val="0-#ppt_h/2"/>
                                          </p:val>
                                        </p:tav>
                                        <p:tav tm="100000">
                                          <p:val>
                                            <p:strVal val="#ppt_y"/>
                                          </p:val>
                                        </p:tav>
                                      </p:tavLst>
                                    </p:anim>
                                  </p:childTnLst>
                                </p:cTn>
                              </p:par>
                              <p:par>
                                <p:cTn id="82" presetID="3" presetClass="entr" presetSubtype="5" fill="hold"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blinds(vertical)">
                                      <p:cBhvr>
                                        <p:cTn id="84" dur="3000"/>
                                        <p:tgtEl>
                                          <p:spTgt spid="24"/>
                                        </p:tgtEl>
                                      </p:cBhvr>
                                    </p:animEffect>
                                  </p:childTnLst>
                                </p:cTn>
                              </p:par>
                              <p:par>
                                <p:cTn id="85" presetID="2" presetClass="entr" presetSubtype="9" fill="hold"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additive="base">
                                        <p:cTn id="87" dur="3000" fill="hold"/>
                                        <p:tgtEl>
                                          <p:spTgt spid="24"/>
                                        </p:tgtEl>
                                        <p:attrNameLst>
                                          <p:attrName>ppt_x</p:attrName>
                                        </p:attrNameLst>
                                      </p:cBhvr>
                                      <p:tavLst>
                                        <p:tav tm="0">
                                          <p:val>
                                            <p:strVal val="0-#ppt_w/2"/>
                                          </p:val>
                                        </p:tav>
                                        <p:tav tm="100000">
                                          <p:val>
                                            <p:strVal val="#ppt_x"/>
                                          </p:val>
                                        </p:tav>
                                      </p:tavLst>
                                    </p:anim>
                                    <p:anim calcmode="lin" valueType="num">
                                      <p:cBhvr additive="base">
                                        <p:cTn id="88" dur="3000" fill="hold"/>
                                        <p:tgtEl>
                                          <p:spTgt spid="24"/>
                                        </p:tgtEl>
                                        <p:attrNameLst>
                                          <p:attrName>ppt_y</p:attrName>
                                        </p:attrNameLst>
                                      </p:cBhvr>
                                      <p:tavLst>
                                        <p:tav tm="0">
                                          <p:val>
                                            <p:strVal val="0-#ppt_h/2"/>
                                          </p:val>
                                        </p:tav>
                                        <p:tav tm="100000">
                                          <p:val>
                                            <p:strVal val="#ppt_y"/>
                                          </p:val>
                                        </p:tav>
                                      </p:tavLst>
                                    </p:anim>
                                  </p:childTnLst>
                                </p:cTn>
                              </p:par>
                              <p:par>
                                <p:cTn id="89" presetID="3" presetClass="entr" presetSubtype="5" fill="hold" nodeType="with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blinds(vertical)">
                                      <p:cBhvr>
                                        <p:cTn id="91" dur="3000"/>
                                        <p:tgtEl>
                                          <p:spTgt spid="25"/>
                                        </p:tgtEl>
                                      </p:cBhvr>
                                    </p:animEffect>
                                  </p:childTnLst>
                                </p:cTn>
                              </p:par>
                              <p:par>
                                <p:cTn id="92" presetID="2" presetClass="entr" presetSubtype="9" fill="hold"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0-#ppt_w/2"/>
                                          </p:val>
                                        </p:tav>
                                        <p:tav tm="100000">
                                          <p:val>
                                            <p:strVal val="#ppt_x"/>
                                          </p:val>
                                        </p:tav>
                                      </p:tavLst>
                                    </p:anim>
                                    <p:anim calcmode="lin" valueType="num">
                                      <p:cBhvr additive="base">
                                        <p:cTn id="95" dur="3000" fill="hold"/>
                                        <p:tgtEl>
                                          <p:spTgt spid="25"/>
                                        </p:tgtEl>
                                        <p:attrNameLst>
                                          <p:attrName>ppt_y</p:attrName>
                                        </p:attrNameLst>
                                      </p:cBhvr>
                                      <p:tavLst>
                                        <p:tav tm="0">
                                          <p:val>
                                            <p:strVal val="0-#ppt_h/2"/>
                                          </p:val>
                                        </p:tav>
                                        <p:tav tm="100000">
                                          <p:val>
                                            <p:strVal val="#ppt_y"/>
                                          </p:val>
                                        </p:tav>
                                      </p:tavLst>
                                    </p:anim>
                                  </p:childTnLst>
                                </p:cTn>
                              </p:par>
                              <p:par>
                                <p:cTn id="96" presetID="3" presetClass="entr" presetSubtype="5" fill="hold" nodeType="withEffect">
                                  <p:stCondLst>
                                    <p:cond delay="0"/>
                                  </p:stCondLst>
                                  <p:childTnLst>
                                    <p:set>
                                      <p:cBhvr>
                                        <p:cTn id="97" dur="1" fill="hold">
                                          <p:stCondLst>
                                            <p:cond delay="0"/>
                                          </p:stCondLst>
                                        </p:cTn>
                                        <p:tgtEl>
                                          <p:spTgt spid="26"/>
                                        </p:tgtEl>
                                        <p:attrNameLst>
                                          <p:attrName>style.visibility</p:attrName>
                                        </p:attrNameLst>
                                      </p:cBhvr>
                                      <p:to>
                                        <p:strVal val="visible"/>
                                      </p:to>
                                    </p:set>
                                    <p:animEffect transition="in" filter="blinds(vertical)">
                                      <p:cBhvr>
                                        <p:cTn id="98" dur="3000"/>
                                        <p:tgtEl>
                                          <p:spTgt spid="26"/>
                                        </p:tgtEl>
                                      </p:cBhvr>
                                    </p:animEffect>
                                  </p:childTnLst>
                                </p:cTn>
                              </p:par>
                              <p:par>
                                <p:cTn id="99" presetID="2" presetClass="entr" presetSubtype="9"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3000" fill="hold"/>
                                        <p:tgtEl>
                                          <p:spTgt spid="26"/>
                                        </p:tgtEl>
                                        <p:attrNameLst>
                                          <p:attrName>ppt_x</p:attrName>
                                        </p:attrNameLst>
                                      </p:cBhvr>
                                      <p:tavLst>
                                        <p:tav tm="0">
                                          <p:val>
                                            <p:strVal val="0-#ppt_w/2"/>
                                          </p:val>
                                        </p:tav>
                                        <p:tav tm="100000">
                                          <p:val>
                                            <p:strVal val="#ppt_x"/>
                                          </p:val>
                                        </p:tav>
                                      </p:tavLst>
                                    </p:anim>
                                    <p:anim calcmode="lin" valueType="num">
                                      <p:cBhvr additive="base">
                                        <p:cTn id="102" dur="3000" fill="hold"/>
                                        <p:tgtEl>
                                          <p:spTgt spid="26"/>
                                        </p:tgtEl>
                                        <p:attrNameLst>
                                          <p:attrName>ppt_y</p:attrName>
                                        </p:attrNameLst>
                                      </p:cBhvr>
                                      <p:tavLst>
                                        <p:tav tm="0">
                                          <p:val>
                                            <p:strVal val="0-#ppt_h/2"/>
                                          </p:val>
                                        </p:tav>
                                        <p:tav tm="100000">
                                          <p:val>
                                            <p:strVal val="#ppt_y"/>
                                          </p:val>
                                        </p:tav>
                                      </p:tavLst>
                                    </p:anim>
                                  </p:childTnLst>
                                </p:cTn>
                              </p:par>
                              <p:par>
                                <p:cTn id="103" presetID="3" presetClass="entr" presetSubtype="5"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Effect transition="in" filter="blinds(vertical)">
                                      <p:cBhvr>
                                        <p:cTn id="105" dur="3000"/>
                                        <p:tgtEl>
                                          <p:spTgt spid="27"/>
                                        </p:tgtEl>
                                      </p:cBhvr>
                                    </p:animEffect>
                                  </p:childTnLst>
                                </p:cTn>
                              </p:par>
                              <p:par>
                                <p:cTn id="106" presetID="2" presetClass="entr" presetSubtype="9" fill="hold" nodeType="withEffect">
                                  <p:stCondLst>
                                    <p:cond delay="0"/>
                                  </p:stCondLst>
                                  <p:childTnLst>
                                    <p:set>
                                      <p:cBhvr>
                                        <p:cTn id="107" dur="1" fill="hold">
                                          <p:stCondLst>
                                            <p:cond delay="0"/>
                                          </p:stCondLst>
                                        </p:cTn>
                                        <p:tgtEl>
                                          <p:spTgt spid="27"/>
                                        </p:tgtEl>
                                        <p:attrNameLst>
                                          <p:attrName>style.visibility</p:attrName>
                                        </p:attrNameLst>
                                      </p:cBhvr>
                                      <p:to>
                                        <p:strVal val="visible"/>
                                      </p:to>
                                    </p:set>
                                    <p:anim calcmode="lin" valueType="num">
                                      <p:cBhvr additive="base">
                                        <p:cTn id="108" dur="3000" fill="hold"/>
                                        <p:tgtEl>
                                          <p:spTgt spid="27"/>
                                        </p:tgtEl>
                                        <p:attrNameLst>
                                          <p:attrName>ppt_x</p:attrName>
                                        </p:attrNameLst>
                                      </p:cBhvr>
                                      <p:tavLst>
                                        <p:tav tm="0">
                                          <p:val>
                                            <p:strVal val="0-#ppt_w/2"/>
                                          </p:val>
                                        </p:tav>
                                        <p:tav tm="100000">
                                          <p:val>
                                            <p:strVal val="#ppt_x"/>
                                          </p:val>
                                        </p:tav>
                                      </p:tavLst>
                                    </p:anim>
                                    <p:anim calcmode="lin" valueType="num">
                                      <p:cBhvr additive="base">
                                        <p:cTn id="109" dur="3000" fill="hold"/>
                                        <p:tgtEl>
                                          <p:spTgt spid="27"/>
                                        </p:tgtEl>
                                        <p:attrNameLst>
                                          <p:attrName>ppt_y</p:attrName>
                                        </p:attrNameLst>
                                      </p:cBhvr>
                                      <p:tavLst>
                                        <p:tav tm="0">
                                          <p:val>
                                            <p:strVal val="0-#ppt_h/2"/>
                                          </p:val>
                                        </p:tav>
                                        <p:tav tm="100000">
                                          <p:val>
                                            <p:strVal val="#ppt_y"/>
                                          </p:val>
                                        </p:tav>
                                      </p:tavLst>
                                    </p:anim>
                                  </p:childTnLst>
                                </p:cTn>
                              </p:par>
                              <p:par>
                                <p:cTn id="110" presetID="3" presetClass="entr" presetSubtype="5" fill="hold" nodeType="withEffect">
                                  <p:stCondLst>
                                    <p:cond delay="0"/>
                                  </p:stCondLst>
                                  <p:childTnLst>
                                    <p:set>
                                      <p:cBhvr>
                                        <p:cTn id="111" dur="1" fill="hold">
                                          <p:stCondLst>
                                            <p:cond delay="0"/>
                                          </p:stCondLst>
                                        </p:cTn>
                                        <p:tgtEl>
                                          <p:spTgt spid="28"/>
                                        </p:tgtEl>
                                        <p:attrNameLst>
                                          <p:attrName>style.visibility</p:attrName>
                                        </p:attrNameLst>
                                      </p:cBhvr>
                                      <p:to>
                                        <p:strVal val="visible"/>
                                      </p:to>
                                    </p:set>
                                    <p:animEffect transition="in" filter="blinds(vertical)">
                                      <p:cBhvr>
                                        <p:cTn id="112" dur="3000"/>
                                        <p:tgtEl>
                                          <p:spTgt spid="28"/>
                                        </p:tgtEl>
                                      </p:cBhvr>
                                    </p:animEffect>
                                  </p:childTnLst>
                                </p:cTn>
                              </p:par>
                              <p:par>
                                <p:cTn id="113" presetID="2" presetClass="entr" presetSubtype="9" fill="hold" nodeType="withEffect">
                                  <p:stCondLst>
                                    <p:cond delay="0"/>
                                  </p:stCondLst>
                                  <p:childTnLst>
                                    <p:set>
                                      <p:cBhvr>
                                        <p:cTn id="114" dur="1" fill="hold">
                                          <p:stCondLst>
                                            <p:cond delay="0"/>
                                          </p:stCondLst>
                                        </p:cTn>
                                        <p:tgtEl>
                                          <p:spTgt spid="28"/>
                                        </p:tgtEl>
                                        <p:attrNameLst>
                                          <p:attrName>style.visibility</p:attrName>
                                        </p:attrNameLst>
                                      </p:cBhvr>
                                      <p:to>
                                        <p:strVal val="visible"/>
                                      </p:to>
                                    </p:set>
                                    <p:anim calcmode="lin" valueType="num">
                                      <p:cBhvr additive="base">
                                        <p:cTn id="115" dur="3000" fill="hold"/>
                                        <p:tgtEl>
                                          <p:spTgt spid="28"/>
                                        </p:tgtEl>
                                        <p:attrNameLst>
                                          <p:attrName>ppt_x</p:attrName>
                                        </p:attrNameLst>
                                      </p:cBhvr>
                                      <p:tavLst>
                                        <p:tav tm="0">
                                          <p:val>
                                            <p:strVal val="0-#ppt_w/2"/>
                                          </p:val>
                                        </p:tav>
                                        <p:tav tm="100000">
                                          <p:val>
                                            <p:strVal val="#ppt_x"/>
                                          </p:val>
                                        </p:tav>
                                      </p:tavLst>
                                    </p:anim>
                                    <p:anim calcmode="lin" valueType="num">
                                      <p:cBhvr additive="base">
                                        <p:cTn id="116" dur="3000" fill="hold"/>
                                        <p:tgtEl>
                                          <p:spTgt spid="28"/>
                                        </p:tgtEl>
                                        <p:attrNameLst>
                                          <p:attrName>ppt_y</p:attrName>
                                        </p:attrNameLst>
                                      </p:cBhvr>
                                      <p:tavLst>
                                        <p:tav tm="0">
                                          <p:val>
                                            <p:strVal val="0-#ppt_h/2"/>
                                          </p:val>
                                        </p:tav>
                                        <p:tav tm="100000">
                                          <p:val>
                                            <p:strVal val="#ppt_y"/>
                                          </p:val>
                                        </p:tav>
                                      </p:tavLst>
                                    </p:anim>
                                  </p:childTnLst>
                                </p:cTn>
                              </p:par>
                              <p:par>
                                <p:cTn id="117" presetID="3" presetClass="entr" presetSubtype="5" fill="hold" nodeType="with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blinds(vertical)">
                                      <p:cBhvr>
                                        <p:cTn id="119" dur="3000"/>
                                        <p:tgtEl>
                                          <p:spTgt spid="29"/>
                                        </p:tgtEl>
                                      </p:cBhvr>
                                    </p:animEffect>
                                  </p:childTnLst>
                                </p:cTn>
                              </p:par>
                              <p:par>
                                <p:cTn id="120" presetID="2" presetClass="entr" presetSubtype="9" fill="hold" nodeType="withEffect">
                                  <p:stCondLst>
                                    <p:cond delay="0"/>
                                  </p:stCondLst>
                                  <p:childTnLst>
                                    <p:set>
                                      <p:cBhvr>
                                        <p:cTn id="121" dur="1" fill="hold">
                                          <p:stCondLst>
                                            <p:cond delay="0"/>
                                          </p:stCondLst>
                                        </p:cTn>
                                        <p:tgtEl>
                                          <p:spTgt spid="29"/>
                                        </p:tgtEl>
                                        <p:attrNameLst>
                                          <p:attrName>style.visibility</p:attrName>
                                        </p:attrNameLst>
                                      </p:cBhvr>
                                      <p:to>
                                        <p:strVal val="visible"/>
                                      </p:to>
                                    </p:set>
                                    <p:anim calcmode="lin" valueType="num">
                                      <p:cBhvr additive="base">
                                        <p:cTn id="122" dur="3000" fill="hold"/>
                                        <p:tgtEl>
                                          <p:spTgt spid="29"/>
                                        </p:tgtEl>
                                        <p:attrNameLst>
                                          <p:attrName>ppt_x</p:attrName>
                                        </p:attrNameLst>
                                      </p:cBhvr>
                                      <p:tavLst>
                                        <p:tav tm="0">
                                          <p:val>
                                            <p:strVal val="0-#ppt_w/2"/>
                                          </p:val>
                                        </p:tav>
                                        <p:tav tm="100000">
                                          <p:val>
                                            <p:strVal val="#ppt_x"/>
                                          </p:val>
                                        </p:tav>
                                      </p:tavLst>
                                    </p:anim>
                                    <p:anim calcmode="lin" valueType="num">
                                      <p:cBhvr additive="base">
                                        <p:cTn id="123" dur="3000" fill="hold"/>
                                        <p:tgtEl>
                                          <p:spTgt spid="29"/>
                                        </p:tgtEl>
                                        <p:attrNameLst>
                                          <p:attrName>ppt_y</p:attrName>
                                        </p:attrNameLst>
                                      </p:cBhvr>
                                      <p:tavLst>
                                        <p:tav tm="0">
                                          <p:val>
                                            <p:strVal val="0-#ppt_h/2"/>
                                          </p:val>
                                        </p:tav>
                                        <p:tav tm="100000">
                                          <p:val>
                                            <p:strVal val="#ppt_y"/>
                                          </p:val>
                                        </p:tav>
                                      </p:tavLst>
                                    </p:anim>
                                  </p:childTnLst>
                                </p:cTn>
                              </p:par>
                              <p:par>
                                <p:cTn id="124" presetID="3" presetClass="entr" presetSubtype="5" fill="hold" nodeType="withEffect">
                                  <p:stCondLst>
                                    <p:cond delay="0"/>
                                  </p:stCondLst>
                                  <p:childTnLst>
                                    <p:set>
                                      <p:cBhvr>
                                        <p:cTn id="125" dur="1" fill="hold">
                                          <p:stCondLst>
                                            <p:cond delay="0"/>
                                          </p:stCondLst>
                                        </p:cTn>
                                        <p:tgtEl>
                                          <p:spTgt spid="30"/>
                                        </p:tgtEl>
                                        <p:attrNameLst>
                                          <p:attrName>style.visibility</p:attrName>
                                        </p:attrNameLst>
                                      </p:cBhvr>
                                      <p:to>
                                        <p:strVal val="visible"/>
                                      </p:to>
                                    </p:set>
                                    <p:animEffect transition="in" filter="blinds(vertical)">
                                      <p:cBhvr>
                                        <p:cTn id="126" dur="3000"/>
                                        <p:tgtEl>
                                          <p:spTgt spid="30"/>
                                        </p:tgtEl>
                                      </p:cBhvr>
                                    </p:animEffect>
                                  </p:childTnLst>
                                </p:cTn>
                              </p:par>
                              <p:par>
                                <p:cTn id="127" presetID="2" presetClass="entr" presetSubtype="9" fill="hold" nodeType="withEffect">
                                  <p:stCondLst>
                                    <p:cond delay="0"/>
                                  </p:stCondLst>
                                  <p:childTnLst>
                                    <p:set>
                                      <p:cBhvr>
                                        <p:cTn id="128" dur="1" fill="hold">
                                          <p:stCondLst>
                                            <p:cond delay="0"/>
                                          </p:stCondLst>
                                        </p:cTn>
                                        <p:tgtEl>
                                          <p:spTgt spid="30"/>
                                        </p:tgtEl>
                                        <p:attrNameLst>
                                          <p:attrName>style.visibility</p:attrName>
                                        </p:attrNameLst>
                                      </p:cBhvr>
                                      <p:to>
                                        <p:strVal val="visible"/>
                                      </p:to>
                                    </p:set>
                                    <p:anim calcmode="lin" valueType="num">
                                      <p:cBhvr additive="base">
                                        <p:cTn id="129" dur="3000" fill="hold"/>
                                        <p:tgtEl>
                                          <p:spTgt spid="30"/>
                                        </p:tgtEl>
                                        <p:attrNameLst>
                                          <p:attrName>ppt_x</p:attrName>
                                        </p:attrNameLst>
                                      </p:cBhvr>
                                      <p:tavLst>
                                        <p:tav tm="0">
                                          <p:val>
                                            <p:strVal val="0-#ppt_w/2"/>
                                          </p:val>
                                        </p:tav>
                                        <p:tav tm="100000">
                                          <p:val>
                                            <p:strVal val="#ppt_x"/>
                                          </p:val>
                                        </p:tav>
                                      </p:tavLst>
                                    </p:anim>
                                    <p:anim calcmode="lin" valueType="num">
                                      <p:cBhvr additive="base">
                                        <p:cTn id="130" dur="3000" fill="hold"/>
                                        <p:tgtEl>
                                          <p:spTgt spid="30"/>
                                        </p:tgtEl>
                                        <p:attrNameLst>
                                          <p:attrName>ppt_y</p:attrName>
                                        </p:attrNameLst>
                                      </p:cBhvr>
                                      <p:tavLst>
                                        <p:tav tm="0">
                                          <p:val>
                                            <p:strVal val="0-#ppt_h/2"/>
                                          </p:val>
                                        </p:tav>
                                        <p:tav tm="100000">
                                          <p:val>
                                            <p:strVal val="#ppt_y"/>
                                          </p:val>
                                        </p:tav>
                                      </p:tavLst>
                                    </p:anim>
                                  </p:childTnLst>
                                </p:cTn>
                              </p:par>
                              <p:par>
                                <p:cTn id="131" presetID="3" presetClass="entr" presetSubtype="5" fill="hold" nodeType="withEffect">
                                  <p:stCondLst>
                                    <p:cond delay="0"/>
                                  </p:stCondLst>
                                  <p:childTnLst>
                                    <p:set>
                                      <p:cBhvr>
                                        <p:cTn id="132" dur="1" fill="hold">
                                          <p:stCondLst>
                                            <p:cond delay="0"/>
                                          </p:stCondLst>
                                        </p:cTn>
                                        <p:tgtEl>
                                          <p:spTgt spid="31"/>
                                        </p:tgtEl>
                                        <p:attrNameLst>
                                          <p:attrName>style.visibility</p:attrName>
                                        </p:attrNameLst>
                                      </p:cBhvr>
                                      <p:to>
                                        <p:strVal val="visible"/>
                                      </p:to>
                                    </p:set>
                                    <p:animEffect transition="in" filter="blinds(vertical)">
                                      <p:cBhvr>
                                        <p:cTn id="133" dur="3000"/>
                                        <p:tgtEl>
                                          <p:spTgt spid="31"/>
                                        </p:tgtEl>
                                      </p:cBhvr>
                                    </p:animEffect>
                                  </p:childTnLst>
                                </p:cTn>
                              </p:par>
                              <p:par>
                                <p:cTn id="134" presetID="2" presetClass="entr" presetSubtype="9" fill="hold" nodeType="withEffect">
                                  <p:stCondLst>
                                    <p:cond delay="0"/>
                                  </p:stCondLst>
                                  <p:childTnLst>
                                    <p:set>
                                      <p:cBhvr>
                                        <p:cTn id="135" dur="1" fill="hold">
                                          <p:stCondLst>
                                            <p:cond delay="0"/>
                                          </p:stCondLst>
                                        </p:cTn>
                                        <p:tgtEl>
                                          <p:spTgt spid="31"/>
                                        </p:tgtEl>
                                        <p:attrNameLst>
                                          <p:attrName>style.visibility</p:attrName>
                                        </p:attrNameLst>
                                      </p:cBhvr>
                                      <p:to>
                                        <p:strVal val="visible"/>
                                      </p:to>
                                    </p:set>
                                    <p:anim calcmode="lin" valueType="num">
                                      <p:cBhvr additive="base">
                                        <p:cTn id="136" dur="3000" fill="hold"/>
                                        <p:tgtEl>
                                          <p:spTgt spid="31"/>
                                        </p:tgtEl>
                                        <p:attrNameLst>
                                          <p:attrName>ppt_x</p:attrName>
                                        </p:attrNameLst>
                                      </p:cBhvr>
                                      <p:tavLst>
                                        <p:tav tm="0">
                                          <p:val>
                                            <p:strVal val="0-#ppt_w/2"/>
                                          </p:val>
                                        </p:tav>
                                        <p:tav tm="100000">
                                          <p:val>
                                            <p:strVal val="#ppt_x"/>
                                          </p:val>
                                        </p:tav>
                                      </p:tavLst>
                                    </p:anim>
                                    <p:anim calcmode="lin" valueType="num">
                                      <p:cBhvr additive="base">
                                        <p:cTn id="137" dur="3000" fill="hold"/>
                                        <p:tgtEl>
                                          <p:spTgt spid="31"/>
                                        </p:tgtEl>
                                        <p:attrNameLst>
                                          <p:attrName>ppt_y</p:attrName>
                                        </p:attrNameLst>
                                      </p:cBhvr>
                                      <p:tavLst>
                                        <p:tav tm="0">
                                          <p:val>
                                            <p:strVal val="0-#ppt_h/2"/>
                                          </p:val>
                                        </p:tav>
                                        <p:tav tm="100000">
                                          <p:val>
                                            <p:strVal val="#ppt_y"/>
                                          </p:val>
                                        </p:tav>
                                      </p:tavLst>
                                    </p:anim>
                                  </p:childTnLst>
                                </p:cTn>
                              </p:par>
                              <p:par>
                                <p:cTn id="138" presetID="3" presetClass="entr" presetSubtype="5" fill="hold" nodeType="withEffect">
                                  <p:stCondLst>
                                    <p:cond delay="0"/>
                                  </p:stCondLst>
                                  <p:childTnLst>
                                    <p:set>
                                      <p:cBhvr>
                                        <p:cTn id="139" dur="1" fill="hold">
                                          <p:stCondLst>
                                            <p:cond delay="0"/>
                                          </p:stCondLst>
                                        </p:cTn>
                                        <p:tgtEl>
                                          <p:spTgt spid="32"/>
                                        </p:tgtEl>
                                        <p:attrNameLst>
                                          <p:attrName>style.visibility</p:attrName>
                                        </p:attrNameLst>
                                      </p:cBhvr>
                                      <p:to>
                                        <p:strVal val="visible"/>
                                      </p:to>
                                    </p:set>
                                    <p:animEffect transition="in" filter="blinds(vertical)">
                                      <p:cBhvr>
                                        <p:cTn id="140" dur="3000"/>
                                        <p:tgtEl>
                                          <p:spTgt spid="32"/>
                                        </p:tgtEl>
                                      </p:cBhvr>
                                    </p:animEffect>
                                  </p:childTnLst>
                                </p:cTn>
                              </p:par>
                              <p:par>
                                <p:cTn id="141" presetID="2" presetClass="entr" presetSubtype="9" fill="hold" nodeType="withEffect">
                                  <p:stCondLst>
                                    <p:cond delay="0"/>
                                  </p:stCondLst>
                                  <p:childTnLst>
                                    <p:set>
                                      <p:cBhvr>
                                        <p:cTn id="142" dur="1" fill="hold">
                                          <p:stCondLst>
                                            <p:cond delay="0"/>
                                          </p:stCondLst>
                                        </p:cTn>
                                        <p:tgtEl>
                                          <p:spTgt spid="32"/>
                                        </p:tgtEl>
                                        <p:attrNameLst>
                                          <p:attrName>style.visibility</p:attrName>
                                        </p:attrNameLst>
                                      </p:cBhvr>
                                      <p:to>
                                        <p:strVal val="visible"/>
                                      </p:to>
                                    </p:set>
                                    <p:anim calcmode="lin" valueType="num">
                                      <p:cBhvr additive="base">
                                        <p:cTn id="143" dur="3000" fill="hold"/>
                                        <p:tgtEl>
                                          <p:spTgt spid="32"/>
                                        </p:tgtEl>
                                        <p:attrNameLst>
                                          <p:attrName>ppt_x</p:attrName>
                                        </p:attrNameLst>
                                      </p:cBhvr>
                                      <p:tavLst>
                                        <p:tav tm="0">
                                          <p:val>
                                            <p:strVal val="0-#ppt_w/2"/>
                                          </p:val>
                                        </p:tav>
                                        <p:tav tm="100000">
                                          <p:val>
                                            <p:strVal val="#ppt_x"/>
                                          </p:val>
                                        </p:tav>
                                      </p:tavLst>
                                    </p:anim>
                                    <p:anim calcmode="lin" valueType="num">
                                      <p:cBhvr additive="base">
                                        <p:cTn id="144" dur="3000" fill="hold"/>
                                        <p:tgtEl>
                                          <p:spTgt spid="32"/>
                                        </p:tgtEl>
                                        <p:attrNameLst>
                                          <p:attrName>ppt_y</p:attrName>
                                        </p:attrNameLst>
                                      </p:cBhvr>
                                      <p:tavLst>
                                        <p:tav tm="0">
                                          <p:val>
                                            <p:strVal val="0-#ppt_h/2"/>
                                          </p:val>
                                        </p:tav>
                                        <p:tav tm="100000">
                                          <p:val>
                                            <p:strVal val="#ppt_y"/>
                                          </p:val>
                                        </p:tav>
                                      </p:tavLst>
                                    </p:anim>
                                  </p:childTnLst>
                                </p:cTn>
                              </p:par>
                              <p:par>
                                <p:cTn id="145" presetID="3" presetClass="entr" presetSubtype="5" fill="hold" nodeType="withEffect">
                                  <p:stCondLst>
                                    <p:cond delay="0"/>
                                  </p:stCondLst>
                                  <p:childTnLst>
                                    <p:set>
                                      <p:cBhvr>
                                        <p:cTn id="146" dur="1" fill="hold">
                                          <p:stCondLst>
                                            <p:cond delay="0"/>
                                          </p:stCondLst>
                                        </p:cTn>
                                        <p:tgtEl>
                                          <p:spTgt spid="33"/>
                                        </p:tgtEl>
                                        <p:attrNameLst>
                                          <p:attrName>style.visibility</p:attrName>
                                        </p:attrNameLst>
                                      </p:cBhvr>
                                      <p:to>
                                        <p:strVal val="visible"/>
                                      </p:to>
                                    </p:set>
                                    <p:animEffect transition="in" filter="blinds(vertical)">
                                      <p:cBhvr>
                                        <p:cTn id="147" dur="3000"/>
                                        <p:tgtEl>
                                          <p:spTgt spid="33"/>
                                        </p:tgtEl>
                                      </p:cBhvr>
                                    </p:animEffect>
                                  </p:childTnLst>
                                </p:cTn>
                              </p:par>
                              <p:par>
                                <p:cTn id="148" presetID="2" presetClass="entr" presetSubtype="9" fill="hold" nodeType="withEffect">
                                  <p:stCondLst>
                                    <p:cond delay="0"/>
                                  </p:stCondLst>
                                  <p:childTnLst>
                                    <p:set>
                                      <p:cBhvr>
                                        <p:cTn id="149" dur="1" fill="hold">
                                          <p:stCondLst>
                                            <p:cond delay="0"/>
                                          </p:stCondLst>
                                        </p:cTn>
                                        <p:tgtEl>
                                          <p:spTgt spid="33"/>
                                        </p:tgtEl>
                                        <p:attrNameLst>
                                          <p:attrName>style.visibility</p:attrName>
                                        </p:attrNameLst>
                                      </p:cBhvr>
                                      <p:to>
                                        <p:strVal val="visible"/>
                                      </p:to>
                                    </p:set>
                                    <p:anim calcmode="lin" valueType="num">
                                      <p:cBhvr additive="base">
                                        <p:cTn id="150" dur="3000" fill="hold"/>
                                        <p:tgtEl>
                                          <p:spTgt spid="33"/>
                                        </p:tgtEl>
                                        <p:attrNameLst>
                                          <p:attrName>ppt_x</p:attrName>
                                        </p:attrNameLst>
                                      </p:cBhvr>
                                      <p:tavLst>
                                        <p:tav tm="0">
                                          <p:val>
                                            <p:strVal val="0-#ppt_w/2"/>
                                          </p:val>
                                        </p:tav>
                                        <p:tav tm="100000">
                                          <p:val>
                                            <p:strVal val="#ppt_x"/>
                                          </p:val>
                                        </p:tav>
                                      </p:tavLst>
                                    </p:anim>
                                    <p:anim calcmode="lin" valueType="num">
                                      <p:cBhvr additive="base">
                                        <p:cTn id="151" dur="3000" fill="hold"/>
                                        <p:tgtEl>
                                          <p:spTgt spid="33"/>
                                        </p:tgtEl>
                                        <p:attrNameLst>
                                          <p:attrName>ppt_y</p:attrName>
                                        </p:attrNameLst>
                                      </p:cBhvr>
                                      <p:tavLst>
                                        <p:tav tm="0">
                                          <p:val>
                                            <p:strVal val="0-#ppt_h/2"/>
                                          </p:val>
                                        </p:tav>
                                        <p:tav tm="100000">
                                          <p:val>
                                            <p:strVal val="#ppt_y"/>
                                          </p:val>
                                        </p:tav>
                                      </p:tavLst>
                                    </p:anim>
                                  </p:childTnLst>
                                </p:cTn>
                              </p:par>
                            </p:childTnLst>
                          </p:cTn>
                        </p:par>
                        <p:par>
                          <p:cTn id="152" fill="hold">
                            <p:stCondLst>
                              <p:cond delay="3000"/>
                            </p:stCondLst>
                            <p:childTnLst>
                              <p:par>
                                <p:cTn id="153" presetID="2" presetClass="exit" presetSubtype="3" fill="hold" nodeType="after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1+ppt_w/2"/>
                                          </p:val>
                                        </p:tav>
                                      </p:tavLst>
                                    </p:anim>
                                    <p:anim calcmode="lin" valueType="num">
                                      <p:cBhvr additive="base">
                                        <p:cTn id="155" dur="3000"/>
                                        <p:tgtEl>
                                          <p:spTgt spid="14"/>
                                        </p:tgtEl>
                                        <p:attrNameLst>
                                          <p:attrName>ppt_y</p:attrName>
                                        </p:attrNameLst>
                                      </p:cBhvr>
                                      <p:tavLst>
                                        <p:tav tm="0">
                                          <p:val>
                                            <p:strVal val="ppt_y"/>
                                          </p:val>
                                        </p:tav>
                                        <p:tav tm="100000">
                                          <p:val>
                                            <p:strVal val="0-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3" fill="hold"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1+ppt_w/2"/>
                                          </p:val>
                                        </p:tav>
                                      </p:tavLst>
                                    </p:anim>
                                    <p:anim calcmode="lin" valueType="num">
                                      <p:cBhvr additive="base">
                                        <p:cTn id="159" dur="3000"/>
                                        <p:tgtEl>
                                          <p:spTgt spid="16"/>
                                        </p:tgtEl>
                                        <p:attrNameLst>
                                          <p:attrName>ppt_y</p:attrName>
                                        </p:attrNameLst>
                                      </p:cBhvr>
                                      <p:tavLst>
                                        <p:tav tm="0">
                                          <p:val>
                                            <p:strVal val="ppt_y"/>
                                          </p:val>
                                        </p:tav>
                                        <p:tav tm="100000">
                                          <p:val>
                                            <p:strVal val="0-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3" fill="hold"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1+ppt_w/2"/>
                                          </p:val>
                                        </p:tav>
                                      </p:tavLst>
                                    </p:anim>
                                    <p:anim calcmode="lin" valueType="num">
                                      <p:cBhvr additive="base">
                                        <p:cTn id="163" dur="3000"/>
                                        <p:tgtEl>
                                          <p:spTgt spid="18"/>
                                        </p:tgtEl>
                                        <p:attrNameLst>
                                          <p:attrName>ppt_y</p:attrName>
                                        </p:attrNameLst>
                                      </p:cBhvr>
                                      <p:tavLst>
                                        <p:tav tm="0">
                                          <p:val>
                                            <p:strVal val="ppt_y"/>
                                          </p:val>
                                        </p:tav>
                                        <p:tav tm="100000">
                                          <p:val>
                                            <p:strVal val="0-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3" fill="hold"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3" fill="hold" nodeType="withEffect">
                                  <p:stCondLst>
                                    <p:cond delay="0"/>
                                  </p:stCondLst>
                                  <p:childTnLst>
                                    <p:anim calcmode="lin" valueType="num">
                                      <p:cBhvr additive="base">
                                        <p:cTn id="170" dur="3000"/>
                                        <p:tgtEl>
                                          <p:spTgt spid="22"/>
                                        </p:tgtEl>
                                        <p:attrNameLst>
                                          <p:attrName>ppt_x</p:attrName>
                                        </p:attrNameLst>
                                      </p:cBhvr>
                                      <p:tavLst>
                                        <p:tav tm="0">
                                          <p:val>
                                            <p:strVal val="ppt_x"/>
                                          </p:val>
                                        </p:tav>
                                        <p:tav tm="100000">
                                          <p:val>
                                            <p:strVal val="1+ppt_w/2"/>
                                          </p:val>
                                        </p:tav>
                                      </p:tavLst>
                                    </p:anim>
                                    <p:anim calcmode="lin" valueType="num">
                                      <p:cBhvr additive="base">
                                        <p:cTn id="171" dur="3000"/>
                                        <p:tgtEl>
                                          <p:spTgt spid="22"/>
                                        </p:tgtEl>
                                        <p:attrNameLst>
                                          <p:attrName>ppt_y</p:attrName>
                                        </p:attrNameLst>
                                      </p:cBhvr>
                                      <p:tavLst>
                                        <p:tav tm="0">
                                          <p:val>
                                            <p:strVal val="ppt_y"/>
                                          </p:val>
                                        </p:tav>
                                        <p:tav tm="100000">
                                          <p:val>
                                            <p:strVal val="0-ppt_h/2"/>
                                          </p:val>
                                        </p:tav>
                                      </p:tavLst>
                                    </p:anim>
                                    <p:set>
                                      <p:cBhvr>
                                        <p:cTn id="172" dur="1" fill="hold">
                                          <p:stCondLst>
                                            <p:cond delay="2999"/>
                                          </p:stCondLst>
                                        </p:cTn>
                                        <p:tgtEl>
                                          <p:spTgt spid="22"/>
                                        </p:tgtEl>
                                        <p:attrNameLst>
                                          <p:attrName>style.visibility</p:attrName>
                                        </p:attrNameLst>
                                      </p:cBhvr>
                                      <p:to>
                                        <p:strVal val="hidden"/>
                                      </p:to>
                                    </p:set>
                                  </p:childTnLst>
                                </p:cTn>
                              </p:par>
                              <p:par>
                                <p:cTn id="173" presetID="2" presetClass="exit" presetSubtype="3" fill="hold" nodeType="withEffect">
                                  <p:stCondLst>
                                    <p:cond delay="0"/>
                                  </p:stCondLst>
                                  <p:childTnLst>
                                    <p:anim calcmode="lin" valueType="num">
                                      <p:cBhvr additive="base">
                                        <p:cTn id="174" dur="3000"/>
                                        <p:tgtEl>
                                          <p:spTgt spid="24"/>
                                        </p:tgtEl>
                                        <p:attrNameLst>
                                          <p:attrName>ppt_x</p:attrName>
                                        </p:attrNameLst>
                                      </p:cBhvr>
                                      <p:tavLst>
                                        <p:tav tm="0">
                                          <p:val>
                                            <p:strVal val="ppt_x"/>
                                          </p:val>
                                        </p:tav>
                                        <p:tav tm="100000">
                                          <p:val>
                                            <p:strVal val="1+ppt_w/2"/>
                                          </p:val>
                                        </p:tav>
                                      </p:tavLst>
                                    </p:anim>
                                    <p:anim calcmode="lin" valueType="num">
                                      <p:cBhvr additive="base">
                                        <p:cTn id="175" dur="3000"/>
                                        <p:tgtEl>
                                          <p:spTgt spid="24"/>
                                        </p:tgtEl>
                                        <p:attrNameLst>
                                          <p:attrName>ppt_y</p:attrName>
                                        </p:attrNameLst>
                                      </p:cBhvr>
                                      <p:tavLst>
                                        <p:tav tm="0">
                                          <p:val>
                                            <p:strVal val="ppt_y"/>
                                          </p:val>
                                        </p:tav>
                                        <p:tav tm="100000">
                                          <p:val>
                                            <p:strVal val="0-ppt_h/2"/>
                                          </p:val>
                                        </p:tav>
                                      </p:tavLst>
                                    </p:anim>
                                    <p:set>
                                      <p:cBhvr>
                                        <p:cTn id="176" dur="1" fill="hold">
                                          <p:stCondLst>
                                            <p:cond delay="2999"/>
                                          </p:stCondLst>
                                        </p:cTn>
                                        <p:tgtEl>
                                          <p:spTgt spid="24"/>
                                        </p:tgtEl>
                                        <p:attrNameLst>
                                          <p:attrName>style.visibility</p:attrName>
                                        </p:attrNameLst>
                                      </p:cBhvr>
                                      <p:to>
                                        <p:strVal val="hidden"/>
                                      </p:to>
                                    </p:set>
                                  </p:childTnLst>
                                </p:cTn>
                              </p:par>
                              <p:par>
                                <p:cTn id="177" presetID="2" presetClass="exit" presetSubtype="3" fill="hold" nodeType="withEffect">
                                  <p:stCondLst>
                                    <p:cond delay="0"/>
                                  </p:stCondLst>
                                  <p:childTnLst>
                                    <p:anim calcmode="lin" valueType="num">
                                      <p:cBhvr additive="base">
                                        <p:cTn id="178" dur="3000"/>
                                        <p:tgtEl>
                                          <p:spTgt spid="26"/>
                                        </p:tgtEl>
                                        <p:attrNameLst>
                                          <p:attrName>ppt_x</p:attrName>
                                        </p:attrNameLst>
                                      </p:cBhvr>
                                      <p:tavLst>
                                        <p:tav tm="0">
                                          <p:val>
                                            <p:strVal val="ppt_x"/>
                                          </p:val>
                                        </p:tav>
                                        <p:tav tm="100000">
                                          <p:val>
                                            <p:strVal val="1+ppt_w/2"/>
                                          </p:val>
                                        </p:tav>
                                      </p:tavLst>
                                    </p:anim>
                                    <p:anim calcmode="lin" valueType="num">
                                      <p:cBhvr additive="base">
                                        <p:cTn id="179" dur="3000"/>
                                        <p:tgtEl>
                                          <p:spTgt spid="26"/>
                                        </p:tgtEl>
                                        <p:attrNameLst>
                                          <p:attrName>ppt_y</p:attrName>
                                        </p:attrNameLst>
                                      </p:cBhvr>
                                      <p:tavLst>
                                        <p:tav tm="0">
                                          <p:val>
                                            <p:strVal val="ppt_y"/>
                                          </p:val>
                                        </p:tav>
                                        <p:tav tm="100000">
                                          <p:val>
                                            <p:strVal val="0-ppt_h/2"/>
                                          </p:val>
                                        </p:tav>
                                      </p:tavLst>
                                    </p:anim>
                                    <p:set>
                                      <p:cBhvr>
                                        <p:cTn id="180" dur="1" fill="hold">
                                          <p:stCondLst>
                                            <p:cond delay="2999"/>
                                          </p:stCondLst>
                                        </p:cTn>
                                        <p:tgtEl>
                                          <p:spTgt spid="26"/>
                                        </p:tgtEl>
                                        <p:attrNameLst>
                                          <p:attrName>style.visibility</p:attrName>
                                        </p:attrNameLst>
                                      </p:cBhvr>
                                      <p:to>
                                        <p:strVal val="hidden"/>
                                      </p:to>
                                    </p:set>
                                  </p:childTnLst>
                                </p:cTn>
                              </p:par>
                              <p:par>
                                <p:cTn id="181" presetID="2" presetClass="exit" presetSubtype="3" fill="hold" nodeType="withEffect">
                                  <p:stCondLst>
                                    <p:cond delay="0"/>
                                  </p:stCondLst>
                                  <p:childTnLst>
                                    <p:anim calcmode="lin" valueType="num">
                                      <p:cBhvr additive="base">
                                        <p:cTn id="182" dur="3000"/>
                                        <p:tgtEl>
                                          <p:spTgt spid="28"/>
                                        </p:tgtEl>
                                        <p:attrNameLst>
                                          <p:attrName>ppt_x</p:attrName>
                                        </p:attrNameLst>
                                      </p:cBhvr>
                                      <p:tavLst>
                                        <p:tav tm="0">
                                          <p:val>
                                            <p:strVal val="ppt_x"/>
                                          </p:val>
                                        </p:tav>
                                        <p:tav tm="100000">
                                          <p:val>
                                            <p:strVal val="1+ppt_w/2"/>
                                          </p:val>
                                        </p:tav>
                                      </p:tavLst>
                                    </p:anim>
                                    <p:anim calcmode="lin" valueType="num">
                                      <p:cBhvr additive="base">
                                        <p:cTn id="183" dur="3000"/>
                                        <p:tgtEl>
                                          <p:spTgt spid="28"/>
                                        </p:tgtEl>
                                        <p:attrNameLst>
                                          <p:attrName>ppt_y</p:attrName>
                                        </p:attrNameLst>
                                      </p:cBhvr>
                                      <p:tavLst>
                                        <p:tav tm="0">
                                          <p:val>
                                            <p:strVal val="ppt_y"/>
                                          </p:val>
                                        </p:tav>
                                        <p:tav tm="100000">
                                          <p:val>
                                            <p:strVal val="0-ppt_h/2"/>
                                          </p:val>
                                        </p:tav>
                                      </p:tavLst>
                                    </p:anim>
                                    <p:set>
                                      <p:cBhvr>
                                        <p:cTn id="184" dur="1" fill="hold">
                                          <p:stCondLst>
                                            <p:cond delay="2999"/>
                                          </p:stCondLst>
                                        </p:cTn>
                                        <p:tgtEl>
                                          <p:spTgt spid="28"/>
                                        </p:tgtEl>
                                        <p:attrNameLst>
                                          <p:attrName>style.visibility</p:attrName>
                                        </p:attrNameLst>
                                      </p:cBhvr>
                                      <p:to>
                                        <p:strVal val="hidden"/>
                                      </p:to>
                                    </p:set>
                                  </p:childTnLst>
                                </p:cTn>
                              </p:par>
                              <p:par>
                                <p:cTn id="185" presetID="2" presetClass="exit" presetSubtype="3" fill="hold" nodeType="withEffect">
                                  <p:stCondLst>
                                    <p:cond delay="0"/>
                                  </p:stCondLst>
                                  <p:childTnLst>
                                    <p:anim calcmode="lin" valueType="num">
                                      <p:cBhvr additive="base">
                                        <p:cTn id="186" dur="3000"/>
                                        <p:tgtEl>
                                          <p:spTgt spid="30"/>
                                        </p:tgtEl>
                                        <p:attrNameLst>
                                          <p:attrName>ppt_x</p:attrName>
                                        </p:attrNameLst>
                                      </p:cBhvr>
                                      <p:tavLst>
                                        <p:tav tm="0">
                                          <p:val>
                                            <p:strVal val="ppt_x"/>
                                          </p:val>
                                        </p:tav>
                                        <p:tav tm="100000">
                                          <p:val>
                                            <p:strVal val="1+ppt_w/2"/>
                                          </p:val>
                                        </p:tav>
                                      </p:tavLst>
                                    </p:anim>
                                    <p:anim calcmode="lin" valueType="num">
                                      <p:cBhvr additive="base">
                                        <p:cTn id="187" dur="3000"/>
                                        <p:tgtEl>
                                          <p:spTgt spid="30"/>
                                        </p:tgtEl>
                                        <p:attrNameLst>
                                          <p:attrName>ppt_y</p:attrName>
                                        </p:attrNameLst>
                                      </p:cBhvr>
                                      <p:tavLst>
                                        <p:tav tm="0">
                                          <p:val>
                                            <p:strVal val="ppt_y"/>
                                          </p:val>
                                        </p:tav>
                                        <p:tav tm="100000">
                                          <p:val>
                                            <p:strVal val="0-ppt_h/2"/>
                                          </p:val>
                                        </p:tav>
                                      </p:tavLst>
                                    </p:anim>
                                    <p:set>
                                      <p:cBhvr>
                                        <p:cTn id="188" dur="1" fill="hold">
                                          <p:stCondLst>
                                            <p:cond delay="2999"/>
                                          </p:stCondLst>
                                        </p:cTn>
                                        <p:tgtEl>
                                          <p:spTgt spid="30"/>
                                        </p:tgtEl>
                                        <p:attrNameLst>
                                          <p:attrName>style.visibility</p:attrName>
                                        </p:attrNameLst>
                                      </p:cBhvr>
                                      <p:to>
                                        <p:strVal val="hidden"/>
                                      </p:to>
                                    </p:set>
                                  </p:childTnLst>
                                </p:cTn>
                              </p:par>
                              <p:par>
                                <p:cTn id="189" presetID="2" presetClass="exit" presetSubtype="3" fill="hold" nodeType="withEffect">
                                  <p:stCondLst>
                                    <p:cond delay="0"/>
                                  </p:stCondLst>
                                  <p:childTnLst>
                                    <p:anim calcmode="lin" valueType="num">
                                      <p:cBhvr additive="base">
                                        <p:cTn id="190" dur="3000"/>
                                        <p:tgtEl>
                                          <p:spTgt spid="32"/>
                                        </p:tgtEl>
                                        <p:attrNameLst>
                                          <p:attrName>ppt_x</p:attrName>
                                        </p:attrNameLst>
                                      </p:cBhvr>
                                      <p:tavLst>
                                        <p:tav tm="0">
                                          <p:val>
                                            <p:strVal val="ppt_x"/>
                                          </p:val>
                                        </p:tav>
                                        <p:tav tm="100000">
                                          <p:val>
                                            <p:strVal val="1+ppt_w/2"/>
                                          </p:val>
                                        </p:tav>
                                      </p:tavLst>
                                    </p:anim>
                                    <p:anim calcmode="lin" valueType="num">
                                      <p:cBhvr additive="base">
                                        <p:cTn id="191" dur="3000"/>
                                        <p:tgtEl>
                                          <p:spTgt spid="32"/>
                                        </p:tgtEl>
                                        <p:attrNameLst>
                                          <p:attrName>ppt_y</p:attrName>
                                        </p:attrNameLst>
                                      </p:cBhvr>
                                      <p:tavLst>
                                        <p:tav tm="0">
                                          <p:val>
                                            <p:strVal val="ppt_y"/>
                                          </p:val>
                                        </p:tav>
                                        <p:tav tm="100000">
                                          <p:val>
                                            <p:strVal val="0-ppt_h/2"/>
                                          </p:val>
                                        </p:tav>
                                      </p:tavLst>
                                    </p:anim>
                                    <p:set>
                                      <p:cBhvr>
                                        <p:cTn id="192" dur="1" fill="hold">
                                          <p:stCondLst>
                                            <p:cond delay="2999"/>
                                          </p:stCondLst>
                                        </p:cTn>
                                        <p:tgtEl>
                                          <p:spTgt spid="32"/>
                                        </p:tgtEl>
                                        <p:attrNameLst>
                                          <p:attrName>style.visibility</p:attrName>
                                        </p:attrNameLst>
                                      </p:cBhvr>
                                      <p:to>
                                        <p:strVal val="hidden"/>
                                      </p:to>
                                    </p:set>
                                  </p:childTnLst>
                                </p:cTn>
                              </p:par>
                              <p:par>
                                <p:cTn id="193" presetID="2" presetClass="exit" presetSubtype="12" fill="hold"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1+ppt_h/2"/>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12" fill="hold" nodeType="withEffect">
                                  <p:stCondLst>
                                    <p:cond delay="0"/>
                                  </p:stCondLst>
                                  <p:childTnLst>
                                    <p:anim calcmode="lin" valueType="num">
                                      <p:cBhvr additive="base">
                                        <p:cTn id="198" dur="3000"/>
                                        <p:tgtEl>
                                          <p:spTgt spid="17"/>
                                        </p:tgtEl>
                                        <p:attrNameLst>
                                          <p:attrName>ppt_x</p:attrName>
                                        </p:attrNameLst>
                                      </p:cBhvr>
                                      <p:tavLst>
                                        <p:tav tm="0">
                                          <p:val>
                                            <p:strVal val="ppt_x"/>
                                          </p:val>
                                        </p:tav>
                                        <p:tav tm="100000">
                                          <p:val>
                                            <p:strVal val="0-ppt_w/2"/>
                                          </p:val>
                                        </p:tav>
                                      </p:tavLst>
                                    </p:anim>
                                    <p:anim calcmode="lin" valueType="num">
                                      <p:cBhvr additive="base">
                                        <p:cTn id="199" dur="3000"/>
                                        <p:tgtEl>
                                          <p:spTgt spid="17"/>
                                        </p:tgtEl>
                                        <p:attrNameLst>
                                          <p:attrName>ppt_y</p:attrName>
                                        </p:attrNameLst>
                                      </p:cBhvr>
                                      <p:tavLst>
                                        <p:tav tm="0">
                                          <p:val>
                                            <p:strVal val="ppt_y"/>
                                          </p:val>
                                        </p:tav>
                                        <p:tav tm="100000">
                                          <p:val>
                                            <p:strVal val="1+ppt_h/2"/>
                                          </p:val>
                                        </p:tav>
                                      </p:tavLst>
                                    </p:anim>
                                    <p:set>
                                      <p:cBhvr>
                                        <p:cTn id="200" dur="1" fill="hold">
                                          <p:stCondLst>
                                            <p:cond delay="2999"/>
                                          </p:stCondLst>
                                        </p:cTn>
                                        <p:tgtEl>
                                          <p:spTgt spid="17"/>
                                        </p:tgtEl>
                                        <p:attrNameLst>
                                          <p:attrName>style.visibility</p:attrName>
                                        </p:attrNameLst>
                                      </p:cBhvr>
                                      <p:to>
                                        <p:strVal val="hidden"/>
                                      </p:to>
                                    </p:set>
                                  </p:childTnLst>
                                </p:cTn>
                              </p:par>
                              <p:par>
                                <p:cTn id="201" presetID="2" presetClass="exit" presetSubtype="12" fill="hold" nodeType="withEffect">
                                  <p:stCondLst>
                                    <p:cond delay="0"/>
                                  </p:stCondLst>
                                  <p:childTnLst>
                                    <p:anim calcmode="lin" valueType="num">
                                      <p:cBhvr additive="base">
                                        <p:cTn id="202" dur="3000"/>
                                        <p:tgtEl>
                                          <p:spTgt spid="19"/>
                                        </p:tgtEl>
                                        <p:attrNameLst>
                                          <p:attrName>ppt_x</p:attrName>
                                        </p:attrNameLst>
                                      </p:cBhvr>
                                      <p:tavLst>
                                        <p:tav tm="0">
                                          <p:val>
                                            <p:strVal val="ppt_x"/>
                                          </p:val>
                                        </p:tav>
                                        <p:tav tm="100000">
                                          <p:val>
                                            <p:strVal val="0-ppt_w/2"/>
                                          </p:val>
                                        </p:tav>
                                      </p:tavLst>
                                    </p:anim>
                                    <p:anim calcmode="lin" valueType="num">
                                      <p:cBhvr additive="base">
                                        <p:cTn id="203" dur="3000"/>
                                        <p:tgtEl>
                                          <p:spTgt spid="19"/>
                                        </p:tgtEl>
                                        <p:attrNameLst>
                                          <p:attrName>ppt_y</p:attrName>
                                        </p:attrNameLst>
                                      </p:cBhvr>
                                      <p:tavLst>
                                        <p:tav tm="0">
                                          <p:val>
                                            <p:strVal val="ppt_y"/>
                                          </p:val>
                                        </p:tav>
                                        <p:tav tm="100000">
                                          <p:val>
                                            <p:strVal val="1+ppt_h/2"/>
                                          </p:val>
                                        </p:tav>
                                      </p:tavLst>
                                    </p:anim>
                                    <p:set>
                                      <p:cBhvr>
                                        <p:cTn id="204" dur="1" fill="hold">
                                          <p:stCondLst>
                                            <p:cond delay="2999"/>
                                          </p:stCondLst>
                                        </p:cTn>
                                        <p:tgtEl>
                                          <p:spTgt spid="19"/>
                                        </p:tgtEl>
                                        <p:attrNameLst>
                                          <p:attrName>style.visibility</p:attrName>
                                        </p:attrNameLst>
                                      </p:cBhvr>
                                      <p:to>
                                        <p:strVal val="hidden"/>
                                      </p:to>
                                    </p:set>
                                  </p:childTnLst>
                                </p:cTn>
                              </p:par>
                              <p:par>
                                <p:cTn id="205" presetID="2" presetClass="exit" presetSubtype="12" fill="hold" nodeType="withEffect">
                                  <p:stCondLst>
                                    <p:cond delay="0"/>
                                  </p:stCondLst>
                                  <p:childTnLst>
                                    <p:anim calcmode="lin" valueType="num">
                                      <p:cBhvr additive="base">
                                        <p:cTn id="206" dur="3000"/>
                                        <p:tgtEl>
                                          <p:spTgt spid="21"/>
                                        </p:tgtEl>
                                        <p:attrNameLst>
                                          <p:attrName>ppt_x</p:attrName>
                                        </p:attrNameLst>
                                      </p:cBhvr>
                                      <p:tavLst>
                                        <p:tav tm="0">
                                          <p:val>
                                            <p:strVal val="ppt_x"/>
                                          </p:val>
                                        </p:tav>
                                        <p:tav tm="100000">
                                          <p:val>
                                            <p:strVal val="0-ppt_w/2"/>
                                          </p:val>
                                        </p:tav>
                                      </p:tavLst>
                                    </p:anim>
                                    <p:anim calcmode="lin" valueType="num">
                                      <p:cBhvr additive="base">
                                        <p:cTn id="207" dur="3000"/>
                                        <p:tgtEl>
                                          <p:spTgt spid="21"/>
                                        </p:tgtEl>
                                        <p:attrNameLst>
                                          <p:attrName>ppt_y</p:attrName>
                                        </p:attrNameLst>
                                      </p:cBhvr>
                                      <p:tavLst>
                                        <p:tav tm="0">
                                          <p:val>
                                            <p:strVal val="ppt_y"/>
                                          </p:val>
                                        </p:tav>
                                        <p:tav tm="100000">
                                          <p:val>
                                            <p:strVal val="1+ppt_h/2"/>
                                          </p:val>
                                        </p:tav>
                                      </p:tavLst>
                                    </p:anim>
                                    <p:set>
                                      <p:cBhvr>
                                        <p:cTn id="208" dur="1" fill="hold">
                                          <p:stCondLst>
                                            <p:cond delay="2999"/>
                                          </p:stCondLst>
                                        </p:cTn>
                                        <p:tgtEl>
                                          <p:spTgt spid="21"/>
                                        </p:tgtEl>
                                        <p:attrNameLst>
                                          <p:attrName>style.visibility</p:attrName>
                                        </p:attrNameLst>
                                      </p:cBhvr>
                                      <p:to>
                                        <p:strVal val="hidden"/>
                                      </p:to>
                                    </p:set>
                                  </p:childTnLst>
                                </p:cTn>
                              </p:par>
                              <p:par>
                                <p:cTn id="209" presetID="2" presetClass="exit" presetSubtype="12" fill="hold" nodeType="withEffect">
                                  <p:stCondLst>
                                    <p:cond delay="0"/>
                                  </p:stCondLst>
                                  <p:childTnLst>
                                    <p:anim calcmode="lin" valueType="num">
                                      <p:cBhvr additive="base">
                                        <p:cTn id="210" dur="3000"/>
                                        <p:tgtEl>
                                          <p:spTgt spid="23"/>
                                        </p:tgtEl>
                                        <p:attrNameLst>
                                          <p:attrName>ppt_x</p:attrName>
                                        </p:attrNameLst>
                                      </p:cBhvr>
                                      <p:tavLst>
                                        <p:tav tm="0">
                                          <p:val>
                                            <p:strVal val="ppt_x"/>
                                          </p:val>
                                        </p:tav>
                                        <p:tav tm="100000">
                                          <p:val>
                                            <p:strVal val="0-ppt_w/2"/>
                                          </p:val>
                                        </p:tav>
                                      </p:tavLst>
                                    </p:anim>
                                    <p:anim calcmode="lin" valueType="num">
                                      <p:cBhvr additive="base">
                                        <p:cTn id="211" dur="3000"/>
                                        <p:tgtEl>
                                          <p:spTgt spid="23"/>
                                        </p:tgtEl>
                                        <p:attrNameLst>
                                          <p:attrName>ppt_y</p:attrName>
                                        </p:attrNameLst>
                                      </p:cBhvr>
                                      <p:tavLst>
                                        <p:tav tm="0">
                                          <p:val>
                                            <p:strVal val="ppt_y"/>
                                          </p:val>
                                        </p:tav>
                                        <p:tav tm="100000">
                                          <p:val>
                                            <p:strVal val="1+ppt_h/2"/>
                                          </p:val>
                                        </p:tav>
                                      </p:tavLst>
                                    </p:anim>
                                    <p:set>
                                      <p:cBhvr>
                                        <p:cTn id="212" dur="1" fill="hold">
                                          <p:stCondLst>
                                            <p:cond delay="2999"/>
                                          </p:stCondLst>
                                        </p:cTn>
                                        <p:tgtEl>
                                          <p:spTgt spid="23"/>
                                        </p:tgtEl>
                                        <p:attrNameLst>
                                          <p:attrName>style.visibility</p:attrName>
                                        </p:attrNameLst>
                                      </p:cBhvr>
                                      <p:to>
                                        <p:strVal val="hidden"/>
                                      </p:to>
                                    </p:set>
                                  </p:childTnLst>
                                </p:cTn>
                              </p:par>
                              <p:par>
                                <p:cTn id="213" presetID="2" presetClass="exit" presetSubtype="12" fill="hold" nodeType="withEffect">
                                  <p:stCondLst>
                                    <p:cond delay="0"/>
                                  </p:stCondLst>
                                  <p:childTnLst>
                                    <p:anim calcmode="lin" valueType="num">
                                      <p:cBhvr additive="base">
                                        <p:cTn id="214" dur="3000"/>
                                        <p:tgtEl>
                                          <p:spTgt spid="25"/>
                                        </p:tgtEl>
                                        <p:attrNameLst>
                                          <p:attrName>ppt_x</p:attrName>
                                        </p:attrNameLst>
                                      </p:cBhvr>
                                      <p:tavLst>
                                        <p:tav tm="0">
                                          <p:val>
                                            <p:strVal val="ppt_x"/>
                                          </p:val>
                                        </p:tav>
                                        <p:tav tm="100000">
                                          <p:val>
                                            <p:strVal val="0-ppt_w/2"/>
                                          </p:val>
                                        </p:tav>
                                      </p:tavLst>
                                    </p:anim>
                                    <p:anim calcmode="lin" valueType="num">
                                      <p:cBhvr additive="base">
                                        <p:cTn id="215" dur="3000"/>
                                        <p:tgtEl>
                                          <p:spTgt spid="25"/>
                                        </p:tgtEl>
                                        <p:attrNameLst>
                                          <p:attrName>ppt_y</p:attrName>
                                        </p:attrNameLst>
                                      </p:cBhvr>
                                      <p:tavLst>
                                        <p:tav tm="0">
                                          <p:val>
                                            <p:strVal val="ppt_y"/>
                                          </p:val>
                                        </p:tav>
                                        <p:tav tm="100000">
                                          <p:val>
                                            <p:strVal val="1+ppt_h/2"/>
                                          </p:val>
                                        </p:tav>
                                      </p:tavLst>
                                    </p:anim>
                                    <p:set>
                                      <p:cBhvr>
                                        <p:cTn id="216" dur="1" fill="hold">
                                          <p:stCondLst>
                                            <p:cond delay="2999"/>
                                          </p:stCondLst>
                                        </p:cTn>
                                        <p:tgtEl>
                                          <p:spTgt spid="25"/>
                                        </p:tgtEl>
                                        <p:attrNameLst>
                                          <p:attrName>style.visibility</p:attrName>
                                        </p:attrNameLst>
                                      </p:cBhvr>
                                      <p:to>
                                        <p:strVal val="hidden"/>
                                      </p:to>
                                    </p:set>
                                  </p:childTnLst>
                                </p:cTn>
                              </p:par>
                              <p:par>
                                <p:cTn id="217" presetID="2" presetClass="exit" presetSubtype="12" fill="hold" nodeType="withEffect">
                                  <p:stCondLst>
                                    <p:cond delay="0"/>
                                  </p:stCondLst>
                                  <p:childTnLst>
                                    <p:anim calcmode="lin" valueType="num">
                                      <p:cBhvr additive="base">
                                        <p:cTn id="218" dur="3000"/>
                                        <p:tgtEl>
                                          <p:spTgt spid="27"/>
                                        </p:tgtEl>
                                        <p:attrNameLst>
                                          <p:attrName>ppt_x</p:attrName>
                                        </p:attrNameLst>
                                      </p:cBhvr>
                                      <p:tavLst>
                                        <p:tav tm="0">
                                          <p:val>
                                            <p:strVal val="ppt_x"/>
                                          </p:val>
                                        </p:tav>
                                        <p:tav tm="100000">
                                          <p:val>
                                            <p:strVal val="0-ppt_w/2"/>
                                          </p:val>
                                        </p:tav>
                                      </p:tavLst>
                                    </p:anim>
                                    <p:anim calcmode="lin" valueType="num">
                                      <p:cBhvr additive="base">
                                        <p:cTn id="219" dur="3000"/>
                                        <p:tgtEl>
                                          <p:spTgt spid="27"/>
                                        </p:tgtEl>
                                        <p:attrNameLst>
                                          <p:attrName>ppt_y</p:attrName>
                                        </p:attrNameLst>
                                      </p:cBhvr>
                                      <p:tavLst>
                                        <p:tav tm="0">
                                          <p:val>
                                            <p:strVal val="ppt_y"/>
                                          </p:val>
                                        </p:tav>
                                        <p:tav tm="100000">
                                          <p:val>
                                            <p:strVal val="1+ppt_h/2"/>
                                          </p:val>
                                        </p:tav>
                                      </p:tavLst>
                                    </p:anim>
                                    <p:set>
                                      <p:cBhvr>
                                        <p:cTn id="220" dur="1" fill="hold">
                                          <p:stCondLst>
                                            <p:cond delay="2999"/>
                                          </p:stCondLst>
                                        </p:cTn>
                                        <p:tgtEl>
                                          <p:spTgt spid="27"/>
                                        </p:tgtEl>
                                        <p:attrNameLst>
                                          <p:attrName>style.visibility</p:attrName>
                                        </p:attrNameLst>
                                      </p:cBhvr>
                                      <p:to>
                                        <p:strVal val="hidden"/>
                                      </p:to>
                                    </p:set>
                                  </p:childTnLst>
                                </p:cTn>
                              </p:par>
                              <p:par>
                                <p:cTn id="221" presetID="2" presetClass="exit" presetSubtype="12" fill="hold" nodeType="withEffect">
                                  <p:stCondLst>
                                    <p:cond delay="0"/>
                                  </p:stCondLst>
                                  <p:childTnLst>
                                    <p:anim calcmode="lin" valueType="num">
                                      <p:cBhvr additive="base">
                                        <p:cTn id="222" dur="3000"/>
                                        <p:tgtEl>
                                          <p:spTgt spid="29"/>
                                        </p:tgtEl>
                                        <p:attrNameLst>
                                          <p:attrName>ppt_x</p:attrName>
                                        </p:attrNameLst>
                                      </p:cBhvr>
                                      <p:tavLst>
                                        <p:tav tm="0">
                                          <p:val>
                                            <p:strVal val="ppt_x"/>
                                          </p:val>
                                        </p:tav>
                                        <p:tav tm="100000">
                                          <p:val>
                                            <p:strVal val="0-ppt_w/2"/>
                                          </p:val>
                                        </p:tav>
                                      </p:tavLst>
                                    </p:anim>
                                    <p:anim calcmode="lin" valueType="num">
                                      <p:cBhvr additive="base">
                                        <p:cTn id="223" dur="3000"/>
                                        <p:tgtEl>
                                          <p:spTgt spid="29"/>
                                        </p:tgtEl>
                                        <p:attrNameLst>
                                          <p:attrName>ppt_y</p:attrName>
                                        </p:attrNameLst>
                                      </p:cBhvr>
                                      <p:tavLst>
                                        <p:tav tm="0">
                                          <p:val>
                                            <p:strVal val="ppt_y"/>
                                          </p:val>
                                        </p:tav>
                                        <p:tav tm="100000">
                                          <p:val>
                                            <p:strVal val="1+ppt_h/2"/>
                                          </p:val>
                                        </p:tav>
                                      </p:tavLst>
                                    </p:anim>
                                    <p:set>
                                      <p:cBhvr>
                                        <p:cTn id="224" dur="1" fill="hold">
                                          <p:stCondLst>
                                            <p:cond delay="2999"/>
                                          </p:stCondLst>
                                        </p:cTn>
                                        <p:tgtEl>
                                          <p:spTgt spid="29"/>
                                        </p:tgtEl>
                                        <p:attrNameLst>
                                          <p:attrName>style.visibility</p:attrName>
                                        </p:attrNameLst>
                                      </p:cBhvr>
                                      <p:to>
                                        <p:strVal val="hidden"/>
                                      </p:to>
                                    </p:set>
                                  </p:childTnLst>
                                </p:cTn>
                              </p:par>
                              <p:par>
                                <p:cTn id="225" presetID="2" presetClass="exit" presetSubtype="12" fill="hold" nodeType="withEffect">
                                  <p:stCondLst>
                                    <p:cond delay="0"/>
                                  </p:stCondLst>
                                  <p:childTnLst>
                                    <p:anim calcmode="lin" valueType="num">
                                      <p:cBhvr additive="base">
                                        <p:cTn id="226" dur="3000"/>
                                        <p:tgtEl>
                                          <p:spTgt spid="31"/>
                                        </p:tgtEl>
                                        <p:attrNameLst>
                                          <p:attrName>ppt_x</p:attrName>
                                        </p:attrNameLst>
                                      </p:cBhvr>
                                      <p:tavLst>
                                        <p:tav tm="0">
                                          <p:val>
                                            <p:strVal val="ppt_x"/>
                                          </p:val>
                                        </p:tav>
                                        <p:tav tm="100000">
                                          <p:val>
                                            <p:strVal val="0-ppt_w/2"/>
                                          </p:val>
                                        </p:tav>
                                      </p:tavLst>
                                    </p:anim>
                                    <p:anim calcmode="lin" valueType="num">
                                      <p:cBhvr additive="base">
                                        <p:cTn id="227" dur="3000"/>
                                        <p:tgtEl>
                                          <p:spTgt spid="31"/>
                                        </p:tgtEl>
                                        <p:attrNameLst>
                                          <p:attrName>ppt_y</p:attrName>
                                        </p:attrNameLst>
                                      </p:cBhvr>
                                      <p:tavLst>
                                        <p:tav tm="0">
                                          <p:val>
                                            <p:strVal val="ppt_y"/>
                                          </p:val>
                                        </p:tav>
                                        <p:tav tm="100000">
                                          <p:val>
                                            <p:strVal val="1+ppt_h/2"/>
                                          </p:val>
                                        </p:tav>
                                      </p:tavLst>
                                    </p:anim>
                                    <p:set>
                                      <p:cBhvr>
                                        <p:cTn id="228" dur="1" fill="hold">
                                          <p:stCondLst>
                                            <p:cond delay="2999"/>
                                          </p:stCondLst>
                                        </p:cTn>
                                        <p:tgtEl>
                                          <p:spTgt spid="31"/>
                                        </p:tgtEl>
                                        <p:attrNameLst>
                                          <p:attrName>style.visibility</p:attrName>
                                        </p:attrNameLst>
                                      </p:cBhvr>
                                      <p:to>
                                        <p:strVal val="hidden"/>
                                      </p:to>
                                    </p:set>
                                  </p:childTnLst>
                                </p:cTn>
                              </p:par>
                              <p:par>
                                <p:cTn id="229" presetID="2" presetClass="exit" presetSubtype="12" fill="hold" nodeType="withEffect">
                                  <p:stCondLst>
                                    <p:cond delay="0"/>
                                  </p:stCondLst>
                                  <p:childTnLst>
                                    <p:anim calcmode="lin" valueType="num">
                                      <p:cBhvr additive="base">
                                        <p:cTn id="230" dur="3000"/>
                                        <p:tgtEl>
                                          <p:spTgt spid="33"/>
                                        </p:tgtEl>
                                        <p:attrNameLst>
                                          <p:attrName>ppt_x</p:attrName>
                                        </p:attrNameLst>
                                      </p:cBhvr>
                                      <p:tavLst>
                                        <p:tav tm="0">
                                          <p:val>
                                            <p:strVal val="ppt_x"/>
                                          </p:val>
                                        </p:tav>
                                        <p:tav tm="100000">
                                          <p:val>
                                            <p:strVal val="0-ppt_w/2"/>
                                          </p:val>
                                        </p:tav>
                                      </p:tavLst>
                                    </p:anim>
                                    <p:anim calcmode="lin" valueType="num">
                                      <p:cBhvr additive="base">
                                        <p:cTn id="231" dur="3000"/>
                                        <p:tgtEl>
                                          <p:spTgt spid="33"/>
                                        </p:tgtEl>
                                        <p:attrNameLst>
                                          <p:attrName>ppt_y</p:attrName>
                                        </p:attrNameLst>
                                      </p:cBhvr>
                                      <p:tavLst>
                                        <p:tav tm="0">
                                          <p:val>
                                            <p:strVal val="ppt_y"/>
                                          </p:val>
                                        </p:tav>
                                        <p:tav tm="100000">
                                          <p:val>
                                            <p:strVal val="1+ppt_h/2"/>
                                          </p:val>
                                        </p:tav>
                                      </p:tavLst>
                                    </p:anim>
                                    <p:set>
                                      <p:cBhvr>
                                        <p:cTn id="232" dur="1" fill="hold">
                                          <p:stCondLst>
                                            <p:cond delay="2999"/>
                                          </p:stCondLst>
                                        </p:cTn>
                                        <p:tgtEl>
                                          <p:spTgt spid="33"/>
                                        </p:tgtEl>
                                        <p:attrNameLst>
                                          <p:attrName>style.visibility</p:attrName>
                                        </p:attrNameLst>
                                      </p:cBhvr>
                                      <p:to>
                                        <p:strVal val="hidden"/>
                                      </p:to>
                                    </p:set>
                                  </p:childTnLst>
                                </p:cTn>
                              </p:par>
                              <p:par>
                                <p:cTn id="233" presetID="2" presetClass="exit" presetSubtype="12" fill="hold" nodeType="withEffect">
                                  <p:stCondLst>
                                    <p:cond delay="0"/>
                                  </p:stCondLst>
                                  <p:childTnLst>
                                    <p:anim calcmode="lin" valueType="num">
                                      <p:cBhvr additive="base">
                                        <p:cTn id="234" dur="3000"/>
                                        <p:tgtEl>
                                          <p:spTgt spid="13"/>
                                        </p:tgtEl>
                                        <p:attrNameLst>
                                          <p:attrName>ppt_x</p:attrName>
                                        </p:attrNameLst>
                                      </p:cBhvr>
                                      <p:tavLst>
                                        <p:tav tm="0">
                                          <p:val>
                                            <p:strVal val="ppt_x"/>
                                          </p:val>
                                        </p:tav>
                                        <p:tav tm="100000">
                                          <p:val>
                                            <p:strVal val="0-ppt_w/2"/>
                                          </p:val>
                                        </p:tav>
                                      </p:tavLst>
                                    </p:anim>
                                    <p:anim calcmode="lin" valueType="num">
                                      <p:cBhvr additive="base">
                                        <p:cTn id="235" dur="3000"/>
                                        <p:tgtEl>
                                          <p:spTgt spid="13"/>
                                        </p:tgtEl>
                                        <p:attrNameLst>
                                          <p:attrName>ppt_y</p:attrName>
                                        </p:attrNameLst>
                                      </p:cBhvr>
                                      <p:tavLst>
                                        <p:tav tm="0">
                                          <p:val>
                                            <p:strVal val="ppt_y"/>
                                          </p:val>
                                        </p:tav>
                                        <p:tav tm="100000">
                                          <p:val>
                                            <p:strVal val="1+ppt_h/2"/>
                                          </p:val>
                                        </p:tav>
                                      </p:tavLst>
                                    </p:anim>
                                    <p:set>
                                      <p:cBhvr>
                                        <p:cTn id="236" dur="1" fill="hold">
                                          <p:stCondLst>
                                            <p:cond delay="2999"/>
                                          </p:stCondLst>
                                        </p:cTn>
                                        <p:tgtEl>
                                          <p:spTgt spid="13"/>
                                        </p:tgtEl>
                                        <p:attrNameLst>
                                          <p:attrName>style.visibility</p:attrName>
                                        </p:attrNameLst>
                                      </p:cBhvr>
                                      <p:to>
                                        <p:strVal val="hidden"/>
                                      </p:to>
                                    </p:set>
                                  </p:childTnLst>
                                </p:cTn>
                              </p:par>
                              <p:par>
                                <p:cTn id="237" presetID="3" presetClass="exit" presetSubtype="10" fill="hold" nodeType="withEffect">
                                  <p:stCondLst>
                                    <p:cond delay="0"/>
                                  </p:stCondLst>
                                  <p:childTnLst>
                                    <p:animEffect transition="out" filter="blinds(horizontal)">
                                      <p:cBhvr>
                                        <p:cTn id="238" dur="3000"/>
                                        <p:tgtEl>
                                          <p:spTgt spid="14"/>
                                        </p:tgtEl>
                                      </p:cBhvr>
                                    </p:animEffect>
                                    <p:set>
                                      <p:cBhvr>
                                        <p:cTn id="239" dur="1" fill="hold">
                                          <p:stCondLst>
                                            <p:cond delay="2999"/>
                                          </p:stCondLst>
                                        </p:cTn>
                                        <p:tgtEl>
                                          <p:spTgt spid="14"/>
                                        </p:tgtEl>
                                        <p:attrNameLst>
                                          <p:attrName>style.visibility</p:attrName>
                                        </p:attrNameLst>
                                      </p:cBhvr>
                                      <p:to>
                                        <p:strVal val="hidden"/>
                                      </p:to>
                                    </p:set>
                                  </p:childTnLst>
                                </p:cTn>
                              </p:par>
                              <p:par>
                                <p:cTn id="240" presetID="3" presetClass="exit" presetSubtype="10" fill="hold" nodeType="withEffect">
                                  <p:stCondLst>
                                    <p:cond delay="0"/>
                                  </p:stCondLst>
                                  <p:childTnLst>
                                    <p:animEffect transition="out" filter="blinds(horizontal)">
                                      <p:cBhvr>
                                        <p:cTn id="241" dur="3000"/>
                                        <p:tgtEl>
                                          <p:spTgt spid="16"/>
                                        </p:tgtEl>
                                      </p:cBhvr>
                                    </p:animEffect>
                                    <p:set>
                                      <p:cBhvr>
                                        <p:cTn id="242" dur="1" fill="hold">
                                          <p:stCondLst>
                                            <p:cond delay="2999"/>
                                          </p:stCondLst>
                                        </p:cTn>
                                        <p:tgtEl>
                                          <p:spTgt spid="16"/>
                                        </p:tgtEl>
                                        <p:attrNameLst>
                                          <p:attrName>style.visibility</p:attrName>
                                        </p:attrNameLst>
                                      </p:cBhvr>
                                      <p:to>
                                        <p:strVal val="hidden"/>
                                      </p:to>
                                    </p:set>
                                  </p:childTnLst>
                                </p:cTn>
                              </p:par>
                              <p:par>
                                <p:cTn id="243" presetID="3" presetClass="exit" presetSubtype="10" fill="hold" nodeType="withEffect">
                                  <p:stCondLst>
                                    <p:cond delay="0"/>
                                  </p:stCondLst>
                                  <p:childTnLst>
                                    <p:animEffect transition="out" filter="blinds(horizontal)">
                                      <p:cBhvr>
                                        <p:cTn id="244" dur="3000"/>
                                        <p:tgtEl>
                                          <p:spTgt spid="18"/>
                                        </p:tgtEl>
                                      </p:cBhvr>
                                    </p:animEffect>
                                    <p:set>
                                      <p:cBhvr>
                                        <p:cTn id="245" dur="1" fill="hold">
                                          <p:stCondLst>
                                            <p:cond delay="2999"/>
                                          </p:stCondLst>
                                        </p:cTn>
                                        <p:tgtEl>
                                          <p:spTgt spid="18"/>
                                        </p:tgtEl>
                                        <p:attrNameLst>
                                          <p:attrName>style.visibility</p:attrName>
                                        </p:attrNameLst>
                                      </p:cBhvr>
                                      <p:to>
                                        <p:strVal val="hidden"/>
                                      </p:to>
                                    </p:set>
                                  </p:childTnLst>
                                </p:cTn>
                              </p:par>
                              <p:par>
                                <p:cTn id="246" presetID="3" presetClass="exit" presetSubtype="10" fill="hold" nodeType="withEffect">
                                  <p:stCondLst>
                                    <p:cond delay="0"/>
                                  </p:stCondLst>
                                  <p:childTnLst>
                                    <p:animEffect transition="out" filter="blinds(horizontal)">
                                      <p:cBhvr>
                                        <p:cTn id="247" dur="3000"/>
                                        <p:tgtEl>
                                          <p:spTgt spid="20"/>
                                        </p:tgtEl>
                                      </p:cBhvr>
                                    </p:animEffect>
                                    <p:set>
                                      <p:cBhvr>
                                        <p:cTn id="248" dur="1" fill="hold">
                                          <p:stCondLst>
                                            <p:cond delay="2999"/>
                                          </p:stCondLst>
                                        </p:cTn>
                                        <p:tgtEl>
                                          <p:spTgt spid="20"/>
                                        </p:tgtEl>
                                        <p:attrNameLst>
                                          <p:attrName>style.visibility</p:attrName>
                                        </p:attrNameLst>
                                      </p:cBhvr>
                                      <p:to>
                                        <p:strVal val="hidden"/>
                                      </p:to>
                                    </p:set>
                                  </p:childTnLst>
                                </p:cTn>
                              </p:par>
                              <p:par>
                                <p:cTn id="249" presetID="3" presetClass="exit" presetSubtype="10" fill="hold" nodeType="withEffect">
                                  <p:stCondLst>
                                    <p:cond delay="0"/>
                                  </p:stCondLst>
                                  <p:childTnLst>
                                    <p:animEffect transition="out" filter="blinds(horizontal)">
                                      <p:cBhvr>
                                        <p:cTn id="250" dur="3000"/>
                                        <p:tgtEl>
                                          <p:spTgt spid="22"/>
                                        </p:tgtEl>
                                      </p:cBhvr>
                                    </p:animEffect>
                                    <p:set>
                                      <p:cBhvr>
                                        <p:cTn id="251" dur="1" fill="hold">
                                          <p:stCondLst>
                                            <p:cond delay="2999"/>
                                          </p:stCondLst>
                                        </p:cTn>
                                        <p:tgtEl>
                                          <p:spTgt spid="22"/>
                                        </p:tgtEl>
                                        <p:attrNameLst>
                                          <p:attrName>style.visibility</p:attrName>
                                        </p:attrNameLst>
                                      </p:cBhvr>
                                      <p:to>
                                        <p:strVal val="hidden"/>
                                      </p:to>
                                    </p:set>
                                  </p:childTnLst>
                                </p:cTn>
                              </p:par>
                              <p:par>
                                <p:cTn id="252" presetID="3" presetClass="exit" presetSubtype="10" fill="hold" nodeType="withEffect">
                                  <p:stCondLst>
                                    <p:cond delay="0"/>
                                  </p:stCondLst>
                                  <p:childTnLst>
                                    <p:animEffect transition="out" filter="blinds(horizontal)">
                                      <p:cBhvr>
                                        <p:cTn id="253" dur="3000"/>
                                        <p:tgtEl>
                                          <p:spTgt spid="24"/>
                                        </p:tgtEl>
                                      </p:cBhvr>
                                    </p:animEffect>
                                    <p:set>
                                      <p:cBhvr>
                                        <p:cTn id="254" dur="1" fill="hold">
                                          <p:stCondLst>
                                            <p:cond delay="2999"/>
                                          </p:stCondLst>
                                        </p:cTn>
                                        <p:tgtEl>
                                          <p:spTgt spid="24"/>
                                        </p:tgtEl>
                                        <p:attrNameLst>
                                          <p:attrName>style.visibility</p:attrName>
                                        </p:attrNameLst>
                                      </p:cBhvr>
                                      <p:to>
                                        <p:strVal val="hidden"/>
                                      </p:to>
                                    </p:set>
                                  </p:childTnLst>
                                </p:cTn>
                              </p:par>
                              <p:par>
                                <p:cTn id="255" presetID="3" presetClass="exit" presetSubtype="10" fill="hold" nodeType="withEffect">
                                  <p:stCondLst>
                                    <p:cond delay="0"/>
                                  </p:stCondLst>
                                  <p:childTnLst>
                                    <p:animEffect transition="out" filter="blinds(horizontal)">
                                      <p:cBhvr>
                                        <p:cTn id="256" dur="3000"/>
                                        <p:tgtEl>
                                          <p:spTgt spid="26"/>
                                        </p:tgtEl>
                                      </p:cBhvr>
                                    </p:animEffect>
                                    <p:set>
                                      <p:cBhvr>
                                        <p:cTn id="257" dur="1" fill="hold">
                                          <p:stCondLst>
                                            <p:cond delay="2999"/>
                                          </p:stCondLst>
                                        </p:cTn>
                                        <p:tgtEl>
                                          <p:spTgt spid="26"/>
                                        </p:tgtEl>
                                        <p:attrNameLst>
                                          <p:attrName>style.visibility</p:attrName>
                                        </p:attrNameLst>
                                      </p:cBhvr>
                                      <p:to>
                                        <p:strVal val="hidden"/>
                                      </p:to>
                                    </p:set>
                                  </p:childTnLst>
                                </p:cTn>
                              </p:par>
                              <p:par>
                                <p:cTn id="258" presetID="3" presetClass="exit" presetSubtype="10" fill="hold" nodeType="withEffect">
                                  <p:stCondLst>
                                    <p:cond delay="0"/>
                                  </p:stCondLst>
                                  <p:childTnLst>
                                    <p:animEffect transition="out" filter="blinds(horizontal)">
                                      <p:cBhvr>
                                        <p:cTn id="259" dur="3000"/>
                                        <p:tgtEl>
                                          <p:spTgt spid="28"/>
                                        </p:tgtEl>
                                      </p:cBhvr>
                                    </p:animEffect>
                                    <p:set>
                                      <p:cBhvr>
                                        <p:cTn id="260" dur="1" fill="hold">
                                          <p:stCondLst>
                                            <p:cond delay="2999"/>
                                          </p:stCondLst>
                                        </p:cTn>
                                        <p:tgtEl>
                                          <p:spTgt spid="28"/>
                                        </p:tgtEl>
                                        <p:attrNameLst>
                                          <p:attrName>style.visibility</p:attrName>
                                        </p:attrNameLst>
                                      </p:cBhvr>
                                      <p:to>
                                        <p:strVal val="hidden"/>
                                      </p:to>
                                    </p:set>
                                  </p:childTnLst>
                                </p:cTn>
                              </p:par>
                              <p:par>
                                <p:cTn id="261" presetID="3" presetClass="exit" presetSubtype="10" fill="hold" nodeType="withEffect">
                                  <p:stCondLst>
                                    <p:cond delay="0"/>
                                  </p:stCondLst>
                                  <p:childTnLst>
                                    <p:animEffect transition="out" filter="blinds(horizontal)">
                                      <p:cBhvr>
                                        <p:cTn id="262" dur="3000"/>
                                        <p:tgtEl>
                                          <p:spTgt spid="30"/>
                                        </p:tgtEl>
                                      </p:cBhvr>
                                    </p:animEffect>
                                    <p:set>
                                      <p:cBhvr>
                                        <p:cTn id="263" dur="1" fill="hold">
                                          <p:stCondLst>
                                            <p:cond delay="2999"/>
                                          </p:stCondLst>
                                        </p:cTn>
                                        <p:tgtEl>
                                          <p:spTgt spid="30"/>
                                        </p:tgtEl>
                                        <p:attrNameLst>
                                          <p:attrName>style.visibility</p:attrName>
                                        </p:attrNameLst>
                                      </p:cBhvr>
                                      <p:to>
                                        <p:strVal val="hidden"/>
                                      </p:to>
                                    </p:set>
                                  </p:childTnLst>
                                </p:cTn>
                              </p:par>
                              <p:par>
                                <p:cTn id="264" presetID="3" presetClass="exit" presetSubtype="10" fill="hold" nodeType="withEffect">
                                  <p:stCondLst>
                                    <p:cond delay="0"/>
                                  </p:stCondLst>
                                  <p:childTnLst>
                                    <p:animEffect transition="out" filter="blinds(horizontal)">
                                      <p:cBhvr>
                                        <p:cTn id="265" dur="3000"/>
                                        <p:tgtEl>
                                          <p:spTgt spid="32"/>
                                        </p:tgtEl>
                                      </p:cBhvr>
                                    </p:animEffect>
                                    <p:set>
                                      <p:cBhvr>
                                        <p:cTn id="266" dur="1" fill="hold">
                                          <p:stCondLst>
                                            <p:cond delay="2999"/>
                                          </p:stCondLst>
                                        </p:cTn>
                                        <p:tgtEl>
                                          <p:spTgt spid="32"/>
                                        </p:tgtEl>
                                        <p:attrNameLst>
                                          <p:attrName>style.visibility</p:attrName>
                                        </p:attrNameLst>
                                      </p:cBhvr>
                                      <p:to>
                                        <p:strVal val="hidden"/>
                                      </p:to>
                                    </p:set>
                                  </p:childTnLst>
                                </p:cTn>
                              </p:par>
                              <p:par>
                                <p:cTn id="267" presetID="3" presetClass="exit" presetSubtype="10" fill="hold" nodeType="withEffect">
                                  <p:stCondLst>
                                    <p:cond delay="0"/>
                                  </p:stCondLst>
                                  <p:childTnLst>
                                    <p:animEffect transition="out" filter="blinds(horizontal)">
                                      <p:cBhvr>
                                        <p:cTn id="268" dur="3000"/>
                                        <p:tgtEl>
                                          <p:spTgt spid="15"/>
                                        </p:tgtEl>
                                      </p:cBhvr>
                                    </p:animEffect>
                                    <p:set>
                                      <p:cBhvr>
                                        <p:cTn id="269" dur="1" fill="hold">
                                          <p:stCondLst>
                                            <p:cond delay="2999"/>
                                          </p:stCondLst>
                                        </p:cTn>
                                        <p:tgtEl>
                                          <p:spTgt spid="15"/>
                                        </p:tgtEl>
                                        <p:attrNameLst>
                                          <p:attrName>style.visibility</p:attrName>
                                        </p:attrNameLst>
                                      </p:cBhvr>
                                      <p:to>
                                        <p:strVal val="hidden"/>
                                      </p:to>
                                    </p:set>
                                  </p:childTnLst>
                                </p:cTn>
                              </p:par>
                              <p:par>
                                <p:cTn id="270" presetID="3" presetClass="exit" presetSubtype="10" fill="hold" nodeType="withEffect">
                                  <p:stCondLst>
                                    <p:cond delay="0"/>
                                  </p:stCondLst>
                                  <p:childTnLst>
                                    <p:animEffect transition="out" filter="blinds(horizontal)">
                                      <p:cBhvr>
                                        <p:cTn id="271" dur="3000"/>
                                        <p:tgtEl>
                                          <p:spTgt spid="17"/>
                                        </p:tgtEl>
                                      </p:cBhvr>
                                    </p:animEffect>
                                    <p:set>
                                      <p:cBhvr>
                                        <p:cTn id="272" dur="1" fill="hold">
                                          <p:stCondLst>
                                            <p:cond delay="2999"/>
                                          </p:stCondLst>
                                        </p:cTn>
                                        <p:tgtEl>
                                          <p:spTgt spid="17"/>
                                        </p:tgtEl>
                                        <p:attrNameLst>
                                          <p:attrName>style.visibility</p:attrName>
                                        </p:attrNameLst>
                                      </p:cBhvr>
                                      <p:to>
                                        <p:strVal val="hidden"/>
                                      </p:to>
                                    </p:set>
                                  </p:childTnLst>
                                </p:cTn>
                              </p:par>
                              <p:par>
                                <p:cTn id="273" presetID="3" presetClass="exit" presetSubtype="10" fill="hold" nodeType="withEffect">
                                  <p:stCondLst>
                                    <p:cond delay="0"/>
                                  </p:stCondLst>
                                  <p:childTnLst>
                                    <p:animEffect transition="out" filter="blinds(horizontal)">
                                      <p:cBhvr>
                                        <p:cTn id="274" dur="3000"/>
                                        <p:tgtEl>
                                          <p:spTgt spid="19"/>
                                        </p:tgtEl>
                                      </p:cBhvr>
                                    </p:animEffect>
                                    <p:set>
                                      <p:cBhvr>
                                        <p:cTn id="275" dur="1" fill="hold">
                                          <p:stCondLst>
                                            <p:cond delay="2999"/>
                                          </p:stCondLst>
                                        </p:cTn>
                                        <p:tgtEl>
                                          <p:spTgt spid="19"/>
                                        </p:tgtEl>
                                        <p:attrNameLst>
                                          <p:attrName>style.visibility</p:attrName>
                                        </p:attrNameLst>
                                      </p:cBhvr>
                                      <p:to>
                                        <p:strVal val="hidden"/>
                                      </p:to>
                                    </p:set>
                                  </p:childTnLst>
                                </p:cTn>
                              </p:par>
                              <p:par>
                                <p:cTn id="276" presetID="3" presetClass="exit" presetSubtype="10" fill="hold" nodeType="withEffect">
                                  <p:stCondLst>
                                    <p:cond delay="0"/>
                                  </p:stCondLst>
                                  <p:childTnLst>
                                    <p:animEffect transition="out" filter="blinds(horizontal)">
                                      <p:cBhvr>
                                        <p:cTn id="277" dur="3000"/>
                                        <p:tgtEl>
                                          <p:spTgt spid="21"/>
                                        </p:tgtEl>
                                      </p:cBhvr>
                                    </p:animEffect>
                                    <p:set>
                                      <p:cBhvr>
                                        <p:cTn id="278" dur="1" fill="hold">
                                          <p:stCondLst>
                                            <p:cond delay="2999"/>
                                          </p:stCondLst>
                                        </p:cTn>
                                        <p:tgtEl>
                                          <p:spTgt spid="21"/>
                                        </p:tgtEl>
                                        <p:attrNameLst>
                                          <p:attrName>style.visibility</p:attrName>
                                        </p:attrNameLst>
                                      </p:cBhvr>
                                      <p:to>
                                        <p:strVal val="hidden"/>
                                      </p:to>
                                    </p:set>
                                  </p:childTnLst>
                                </p:cTn>
                              </p:par>
                              <p:par>
                                <p:cTn id="279" presetID="3" presetClass="exit" presetSubtype="10" fill="hold" nodeType="withEffect">
                                  <p:stCondLst>
                                    <p:cond delay="0"/>
                                  </p:stCondLst>
                                  <p:childTnLst>
                                    <p:animEffect transition="out" filter="blinds(horizontal)">
                                      <p:cBhvr>
                                        <p:cTn id="280" dur="3000"/>
                                        <p:tgtEl>
                                          <p:spTgt spid="23"/>
                                        </p:tgtEl>
                                      </p:cBhvr>
                                    </p:animEffect>
                                    <p:set>
                                      <p:cBhvr>
                                        <p:cTn id="281" dur="1" fill="hold">
                                          <p:stCondLst>
                                            <p:cond delay="2999"/>
                                          </p:stCondLst>
                                        </p:cTn>
                                        <p:tgtEl>
                                          <p:spTgt spid="23"/>
                                        </p:tgtEl>
                                        <p:attrNameLst>
                                          <p:attrName>style.visibility</p:attrName>
                                        </p:attrNameLst>
                                      </p:cBhvr>
                                      <p:to>
                                        <p:strVal val="hidden"/>
                                      </p:to>
                                    </p:set>
                                  </p:childTnLst>
                                </p:cTn>
                              </p:par>
                              <p:par>
                                <p:cTn id="282" presetID="3" presetClass="exit" presetSubtype="10" fill="hold" nodeType="withEffect">
                                  <p:stCondLst>
                                    <p:cond delay="0"/>
                                  </p:stCondLst>
                                  <p:childTnLst>
                                    <p:animEffect transition="out" filter="blinds(horizontal)">
                                      <p:cBhvr>
                                        <p:cTn id="283" dur="3000"/>
                                        <p:tgtEl>
                                          <p:spTgt spid="25"/>
                                        </p:tgtEl>
                                      </p:cBhvr>
                                    </p:animEffect>
                                    <p:set>
                                      <p:cBhvr>
                                        <p:cTn id="284" dur="1" fill="hold">
                                          <p:stCondLst>
                                            <p:cond delay="2999"/>
                                          </p:stCondLst>
                                        </p:cTn>
                                        <p:tgtEl>
                                          <p:spTgt spid="25"/>
                                        </p:tgtEl>
                                        <p:attrNameLst>
                                          <p:attrName>style.visibility</p:attrName>
                                        </p:attrNameLst>
                                      </p:cBhvr>
                                      <p:to>
                                        <p:strVal val="hidden"/>
                                      </p:to>
                                    </p:set>
                                  </p:childTnLst>
                                </p:cTn>
                              </p:par>
                              <p:par>
                                <p:cTn id="285" presetID="3" presetClass="exit" presetSubtype="10" fill="hold" nodeType="withEffect">
                                  <p:stCondLst>
                                    <p:cond delay="0"/>
                                  </p:stCondLst>
                                  <p:childTnLst>
                                    <p:animEffect transition="out" filter="blinds(horizontal)">
                                      <p:cBhvr>
                                        <p:cTn id="286" dur="3000"/>
                                        <p:tgtEl>
                                          <p:spTgt spid="27"/>
                                        </p:tgtEl>
                                      </p:cBhvr>
                                    </p:animEffect>
                                    <p:set>
                                      <p:cBhvr>
                                        <p:cTn id="287" dur="1" fill="hold">
                                          <p:stCondLst>
                                            <p:cond delay="2999"/>
                                          </p:stCondLst>
                                        </p:cTn>
                                        <p:tgtEl>
                                          <p:spTgt spid="27"/>
                                        </p:tgtEl>
                                        <p:attrNameLst>
                                          <p:attrName>style.visibility</p:attrName>
                                        </p:attrNameLst>
                                      </p:cBhvr>
                                      <p:to>
                                        <p:strVal val="hidden"/>
                                      </p:to>
                                    </p:set>
                                  </p:childTnLst>
                                </p:cTn>
                              </p:par>
                              <p:par>
                                <p:cTn id="288" presetID="3" presetClass="exit" presetSubtype="10" fill="hold" nodeType="withEffect">
                                  <p:stCondLst>
                                    <p:cond delay="0"/>
                                  </p:stCondLst>
                                  <p:childTnLst>
                                    <p:animEffect transition="out" filter="blinds(horizontal)">
                                      <p:cBhvr>
                                        <p:cTn id="289" dur="3000"/>
                                        <p:tgtEl>
                                          <p:spTgt spid="29"/>
                                        </p:tgtEl>
                                      </p:cBhvr>
                                    </p:animEffect>
                                    <p:set>
                                      <p:cBhvr>
                                        <p:cTn id="290" dur="1" fill="hold">
                                          <p:stCondLst>
                                            <p:cond delay="2999"/>
                                          </p:stCondLst>
                                        </p:cTn>
                                        <p:tgtEl>
                                          <p:spTgt spid="29"/>
                                        </p:tgtEl>
                                        <p:attrNameLst>
                                          <p:attrName>style.visibility</p:attrName>
                                        </p:attrNameLst>
                                      </p:cBhvr>
                                      <p:to>
                                        <p:strVal val="hidden"/>
                                      </p:to>
                                    </p:set>
                                  </p:childTnLst>
                                </p:cTn>
                              </p:par>
                              <p:par>
                                <p:cTn id="291" presetID="3" presetClass="exit" presetSubtype="10" fill="hold" nodeType="withEffect">
                                  <p:stCondLst>
                                    <p:cond delay="0"/>
                                  </p:stCondLst>
                                  <p:childTnLst>
                                    <p:animEffect transition="out" filter="blinds(horizontal)">
                                      <p:cBhvr>
                                        <p:cTn id="292" dur="3000"/>
                                        <p:tgtEl>
                                          <p:spTgt spid="31"/>
                                        </p:tgtEl>
                                      </p:cBhvr>
                                    </p:animEffect>
                                    <p:set>
                                      <p:cBhvr>
                                        <p:cTn id="293" dur="1" fill="hold">
                                          <p:stCondLst>
                                            <p:cond delay="2999"/>
                                          </p:stCondLst>
                                        </p:cTn>
                                        <p:tgtEl>
                                          <p:spTgt spid="31"/>
                                        </p:tgtEl>
                                        <p:attrNameLst>
                                          <p:attrName>style.visibility</p:attrName>
                                        </p:attrNameLst>
                                      </p:cBhvr>
                                      <p:to>
                                        <p:strVal val="hidden"/>
                                      </p:to>
                                    </p:set>
                                  </p:childTnLst>
                                </p:cTn>
                              </p:par>
                              <p:par>
                                <p:cTn id="294" presetID="3" presetClass="exit" presetSubtype="10" fill="hold" nodeType="withEffect">
                                  <p:stCondLst>
                                    <p:cond delay="0"/>
                                  </p:stCondLst>
                                  <p:childTnLst>
                                    <p:animEffect transition="out" filter="blinds(horizontal)">
                                      <p:cBhvr>
                                        <p:cTn id="295" dur="3000"/>
                                        <p:tgtEl>
                                          <p:spTgt spid="33"/>
                                        </p:tgtEl>
                                      </p:cBhvr>
                                    </p:animEffect>
                                    <p:set>
                                      <p:cBhvr>
                                        <p:cTn id="296" dur="1" fill="hold">
                                          <p:stCondLst>
                                            <p:cond delay="2999"/>
                                          </p:stCondLst>
                                        </p:cTn>
                                        <p:tgtEl>
                                          <p:spTgt spid="33"/>
                                        </p:tgtEl>
                                        <p:attrNameLst>
                                          <p:attrName>style.visibility</p:attrName>
                                        </p:attrNameLst>
                                      </p:cBhvr>
                                      <p:to>
                                        <p:strVal val="hidden"/>
                                      </p:to>
                                    </p:set>
                                  </p:childTnLst>
                                </p:cTn>
                              </p:par>
                              <p:par>
                                <p:cTn id="297" presetID="3" presetClass="exit" presetSubtype="10" fill="hold" nodeType="withEffect">
                                  <p:stCondLst>
                                    <p:cond delay="0"/>
                                  </p:stCondLst>
                                  <p:childTnLst>
                                    <p:animEffect transition="out" filter="blinds(horizontal)">
                                      <p:cBhvr>
                                        <p:cTn id="298" dur="3000"/>
                                        <p:tgtEl>
                                          <p:spTgt spid="13"/>
                                        </p:tgtEl>
                                      </p:cBhvr>
                                    </p:animEffect>
                                    <p:set>
                                      <p:cBhvr>
                                        <p:cTn id="299" dur="1" fill="hold">
                                          <p:stCondLst>
                                            <p:cond delay="2999"/>
                                          </p:stCondLst>
                                        </p:cTn>
                                        <p:tgtEl>
                                          <p:spTgt spid="13"/>
                                        </p:tgtEl>
                                        <p:attrNameLst>
                                          <p:attrName>style.visibility</p:attrName>
                                        </p:attrNameLst>
                                      </p:cBhvr>
                                      <p:to>
                                        <p:strVal val="hidden"/>
                                      </p:to>
                                    </p:set>
                                  </p:childTnLst>
                                </p:cTn>
                              </p:par>
                              <p:par>
                                <p:cTn id="300" presetID="23" presetClass="entr" presetSubtype="272"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 calcmode="lin" valueType="num">
                                      <p:cBhvr>
                                        <p:cTn id="302" dur="3000" fill="hold"/>
                                        <p:tgtEl>
                                          <p:spTgt spid="2"/>
                                        </p:tgtEl>
                                        <p:attrNameLst>
                                          <p:attrName>ppt_w</p:attrName>
                                        </p:attrNameLst>
                                      </p:cBhvr>
                                      <p:tavLst>
                                        <p:tav tm="0">
                                          <p:val>
                                            <p:strVal val="2/3*#ppt_w"/>
                                          </p:val>
                                        </p:tav>
                                        <p:tav tm="100000">
                                          <p:val>
                                            <p:strVal val="#ppt_w"/>
                                          </p:val>
                                        </p:tav>
                                      </p:tavLst>
                                    </p:anim>
                                    <p:anim calcmode="lin" valueType="num">
                                      <p:cBhvr>
                                        <p:cTn id="303" dur="3000" fill="hold"/>
                                        <p:tgtEl>
                                          <p:spTgt spid="2"/>
                                        </p:tgtEl>
                                        <p:attrNameLst>
                                          <p:attrName>ppt_h</p:attrName>
                                        </p:attrNameLst>
                                      </p:cBhvr>
                                      <p:tavLst>
                                        <p:tav tm="0">
                                          <p:val>
                                            <p:strVal val="2/3*#ppt_h"/>
                                          </p:val>
                                        </p:tav>
                                        <p:tav tm="100000">
                                          <p:val>
                                            <p:strVal val="#ppt_h"/>
                                          </p:val>
                                        </p:tav>
                                      </p:tavLst>
                                    </p:anim>
                                  </p:childTnLst>
                                </p:cTn>
                              </p:par>
                              <p:par>
                                <p:cTn id="304" presetID="8" presetClass="entr" presetSubtype="32" fill="hold" nodeType="withEffect">
                                  <p:stCondLst>
                                    <p:cond delay="0"/>
                                  </p:stCondLst>
                                  <p:childTnLst>
                                    <p:set>
                                      <p:cBhvr>
                                        <p:cTn id="305" dur="1" fill="hold">
                                          <p:stCondLst>
                                            <p:cond delay="0"/>
                                          </p:stCondLst>
                                        </p:cTn>
                                        <p:tgtEl>
                                          <p:spTgt spid="2"/>
                                        </p:tgtEl>
                                        <p:attrNameLst>
                                          <p:attrName>style.visibility</p:attrName>
                                        </p:attrNameLst>
                                      </p:cBhvr>
                                      <p:to>
                                        <p:strVal val="visible"/>
                                      </p:to>
                                    </p:set>
                                    <p:animEffect transition="in" filter="diamond(out)">
                                      <p:cBhvr>
                                        <p:cTn id="306" dur="3000"/>
                                        <p:tgtEl>
                                          <p:spTgt spid="2"/>
                                        </p:tgtEl>
                                      </p:cBhvr>
                                    </p:animEffect>
                                  </p:childTnLst>
                                </p:cTn>
                              </p:par>
                            </p:childTnLst>
                          </p:cTn>
                        </p:par>
                        <p:par>
                          <p:cTn id="307" fill="hold">
                            <p:stCondLst>
                              <p:cond delay="6000"/>
                            </p:stCondLst>
                            <p:childTnLst>
                              <p:par>
                                <p:cTn id="308" presetID="40" presetClass="entr" presetSubtype="0" fill="hold" grpId="0" nodeType="afterEffect">
                                  <p:stCondLst>
                                    <p:cond delay="0"/>
                                  </p:stCondLst>
                                  <p:iterate type="lt">
                                    <p:tmPct val="10000"/>
                                  </p:iterate>
                                  <p:childTnLst>
                                    <p:set>
                                      <p:cBhvr>
                                        <p:cTn id="309" dur="1" fill="hold">
                                          <p:stCondLst>
                                            <p:cond delay="0"/>
                                          </p:stCondLst>
                                        </p:cTn>
                                        <p:tgtEl>
                                          <p:spTgt spid="34"/>
                                        </p:tgtEl>
                                        <p:attrNameLst>
                                          <p:attrName>style.visibility</p:attrName>
                                        </p:attrNameLst>
                                      </p:cBhvr>
                                      <p:to>
                                        <p:strVal val="visible"/>
                                      </p:to>
                                    </p:set>
                                    <p:animEffect transition="in" filter="fade">
                                      <p:cBhvr>
                                        <p:cTn id="310" dur="1000"/>
                                        <p:tgtEl>
                                          <p:spTgt spid="34"/>
                                        </p:tgtEl>
                                      </p:cBhvr>
                                    </p:animEffect>
                                    <p:anim calcmode="lin" valueType="num">
                                      <p:cBhvr>
                                        <p:cTn id="311" dur="1000" fill="hold"/>
                                        <p:tgtEl>
                                          <p:spTgt spid="34"/>
                                        </p:tgtEl>
                                        <p:attrNameLst>
                                          <p:attrName>ppt_x</p:attrName>
                                        </p:attrNameLst>
                                      </p:cBhvr>
                                      <p:tavLst>
                                        <p:tav tm="0">
                                          <p:val>
                                            <p:strVal val="#ppt_x-.1"/>
                                          </p:val>
                                        </p:tav>
                                        <p:tav tm="100000">
                                          <p:val>
                                            <p:strVal val="#ppt_x"/>
                                          </p:val>
                                        </p:tav>
                                      </p:tavLst>
                                    </p:anim>
                                    <p:anim calcmode="lin" valueType="num">
                                      <p:cBhvr>
                                        <p:cTn id="312" dur="10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14).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6643688" y="1012825"/>
            <a:ext cx="2500312" cy="3810000"/>
          </a:xfrm>
          <a:prstGeom prst="moon">
            <a:avLst>
              <a:gd name="adj" fmla="val 15353"/>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rot="10800000">
            <a:off x="0" y="1071563"/>
            <a:ext cx="2500313" cy="3810000"/>
          </a:xfrm>
          <a:prstGeom prst="moon">
            <a:avLst>
              <a:gd name="adj" fmla="val 15353"/>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rot="10800000">
            <a:off x="-642938" y="1071563"/>
            <a:ext cx="2500313" cy="3810000"/>
          </a:xfrm>
          <a:prstGeom prst="moon">
            <a:avLst>
              <a:gd name="adj" fmla="val 15353"/>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a:off x="7143750" y="1012825"/>
            <a:ext cx="2500313" cy="3810000"/>
          </a:xfrm>
          <a:prstGeom prst="moon">
            <a:avLst>
              <a:gd name="adj" fmla="val 15353"/>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rot="10800000">
            <a:off x="-1249363" y="1071563"/>
            <a:ext cx="2498726" cy="3810000"/>
          </a:xfrm>
          <a:prstGeom prst="moon">
            <a:avLst>
              <a:gd name="adj" fmla="val 15353"/>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7786688" y="1012825"/>
            <a:ext cx="2606675" cy="3810000"/>
          </a:xfrm>
          <a:prstGeom prst="moon">
            <a:avLst>
              <a:gd name="adj" fmla="val 13508"/>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rot="10800000">
            <a:off x="642938" y="1071563"/>
            <a:ext cx="2500312" cy="3810000"/>
          </a:xfrm>
          <a:prstGeom prst="moon">
            <a:avLst>
              <a:gd name="adj" fmla="val 15353"/>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a:off x="6072188" y="1012825"/>
            <a:ext cx="2500312" cy="3810000"/>
          </a:xfrm>
          <a:prstGeom prst="moon">
            <a:avLst>
              <a:gd name="adj" fmla="val 15353"/>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rot="10800000">
            <a:off x="1285875" y="1071563"/>
            <a:ext cx="2500313" cy="3810000"/>
          </a:xfrm>
          <a:prstGeom prst="moon">
            <a:avLst>
              <a:gd name="adj" fmla="val 15353"/>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Luna"/>
          <p:cNvSpPr/>
          <p:nvPr/>
        </p:nvSpPr>
        <p:spPr>
          <a:xfrm>
            <a:off x="5429250" y="1012825"/>
            <a:ext cx="2500313" cy="3810000"/>
          </a:xfrm>
          <a:prstGeom prst="moon">
            <a:avLst>
              <a:gd name="adj" fmla="val 15353"/>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Luna"/>
          <p:cNvSpPr/>
          <p:nvPr/>
        </p:nvSpPr>
        <p:spPr>
          <a:xfrm rot="10800000">
            <a:off x="1928813" y="1071563"/>
            <a:ext cx="2500312" cy="3810000"/>
          </a:xfrm>
          <a:prstGeom prst="moon">
            <a:avLst>
              <a:gd name="adj" fmla="val 15353"/>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Luna"/>
          <p:cNvSpPr/>
          <p:nvPr/>
        </p:nvSpPr>
        <p:spPr>
          <a:xfrm>
            <a:off x="4857750" y="1012825"/>
            <a:ext cx="2500313" cy="3810000"/>
          </a:xfrm>
          <a:prstGeom prst="moon">
            <a:avLst>
              <a:gd name="adj" fmla="val 15353"/>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827584" y="4657700"/>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pocos kilómetros de las trincheras de Orwell,, también en la Sierra de </a:t>
            </a:r>
            <a:r>
              <a:rPr lang="es-ES" i="1" dirty="0" err="1" smtClean="0">
                <a:effectLst>
                  <a:glow rad="101600">
                    <a:srgbClr val="C00000">
                      <a:alpha val="60000"/>
                    </a:srgbClr>
                  </a:glow>
                  <a:outerShdw blurRad="38100" dist="38100" dir="2700000" algn="tl">
                    <a:srgbClr val="000000">
                      <a:alpha val="43137"/>
                    </a:srgbClr>
                  </a:outerShdw>
                </a:effectLst>
              </a:rPr>
              <a:t>Alcubierre</a:t>
            </a:r>
            <a:r>
              <a:rPr lang="es-ES" i="1" dirty="0" smtClean="0">
                <a:effectLst>
                  <a:glow rad="101600">
                    <a:srgbClr val="C00000">
                      <a:alpha val="60000"/>
                    </a:srgbClr>
                  </a:glow>
                  <a:outerShdw blurRad="38100" dist="38100" dir="2700000" algn="tl">
                    <a:srgbClr val="000000">
                      <a:alpha val="43137"/>
                    </a:srgbClr>
                  </a:outerShdw>
                </a:effectLst>
              </a:rPr>
              <a:t>,  se puede visitar otro vestigio recuperado de la guerra civil: Las trincheras de las Tres </a:t>
            </a:r>
            <a:r>
              <a:rPr lang="es-ES" i="1" dirty="0" err="1" smtClean="0">
                <a:effectLst>
                  <a:glow rad="101600">
                    <a:srgbClr val="C00000">
                      <a:alpha val="60000"/>
                    </a:srgbClr>
                  </a:glow>
                  <a:outerShdw blurRad="38100" dist="38100" dir="2700000" algn="tl">
                    <a:srgbClr val="000000">
                      <a:alpha val="43137"/>
                    </a:srgbClr>
                  </a:outerShdw>
                </a:effectLst>
              </a:rPr>
              <a:t>Huergas</a:t>
            </a:r>
            <a:r>
              <a:rPr lang="es-ES" i="1" dirty="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flip dir="r"/>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3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3" presetClass="entr" presetSubtype="1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horizontal)">
                                      <p:cBhvr>
                                        <p:cTn id="13" dur="3000"/>
                                        <p:tgtEl>
                                          <p:spTgt spid="9"/>
                                        </p:tgtEl>
                                      </p:cBhvr>
                                    </p:animEffect>
                                  </p:childTnLst>
                                </p:cTn>
                              </p:par>
                              <p:par>
                                <p:cTn id="14" presetID="3" presetClass="entr" presetSubtype="1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horizontal)">
                                      <p:cBhvr>
                                        <p:cTn id="16" dur="3000"/>
                                        <p:tgtEl>
                                          <p:spTgt spid="11"/>
                                        </p:tgtEl>
                                      </p:cBhvr>
                                    </p:animEffect>
                                  </p:childTnLst>
                                </p:cTn>
                              </p:par>
                              <p:par>
                                <p:cTn id="17" presetID="3" presetClass="entr" presetSubtype="1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horizontal)">
                                      <p:cBhvr>
                                        <p:cTn id="19" dur="3000"/>
                                        <p:tgtEl>
                                          <p:spTgt spid="13"/>
                                        </p:tgtEl>
                                      </p:cBhvr>
                                    </p:animEffect>
                                  </p:childTnLst>
                                </p:cTn>
                              </p:par>
                              <p:par>
                                <p:cTn id="20" presetID="3" presetClass="entr" presetSubtype="1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3000"/>
                                        <p:tgtEl>
                                          <p:spTgt spid="15"/>
                                        </p:tgtEl>
                                      </p:cBhvr>
                                    </p:animEffect>
                                  </p:childTnLst>
                                </p:cTn>
                              </p:par>
                              <p:par>
                                <p:cTn id="23" presetID="3" presetClass="entr" presetSubtype="1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linds(horizontal)">
                                      <p:cBhvr>
                                        <p:cTn id="25" dur="3000"/>
                                        <p:tgtEl>
                                          <p:spTgt spid="5"/>
                                        </p:tgtEl>
                                      </p:cBhvr>
                                    </p:animEffect>
                                  </p:childTnLst>
                                </p:cTn>
                              </p:par>
                              <p:par>
                                <p:cTn id="26" presetID="3" presetClass="entr" presetSubtype="10"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blinds(horizontal)">
                                      <p:cBhvr>
                                        <p:cTn id="28" dur="3000"/>
                                        <p:tgtEl>
                                          <p:spTgt spid="8"/>
                                        </p:tgtEl>
                                      </p:cBhvr>
                                    </p:animEffect>
                                  </p:childTnLst>
                                </p:cTn>
                              </p:par>
                              <p:par>
                                <p:cTn id="29" presetID="3" presetClass="entr" presetSubtype="1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3000"/>
                                        <p:tgtEl>
                                          <p:spTgt spid="12"/>
                                        </p:tgtEl>
                                      </p:cBhvr>
                                    </p:animEffect>
                                  </p:childTnLst>
                                </p:cTn>
                              </p:par>
                              <p:par>
                                <p:cTn id="32" presetID="3" presetClass="entr" presetSubtype="10"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linds(horizontal)">
                                      <p:cBhvr>
                                        <p:cTn id="34" dur="3000"/>
                                        <p:tgtEl>
                                          <p:spTgt spid="14"/>
                                        </p:tgtEl>
                                      </p:cBhvr>
                                    </p:animEffect>
                                  </p:childTnLst>
                                </p:cTn>
                              </p:par>
                              <p:par>
                                <p:cTn id="35" presetID="3" presetClass="entr" presetSubtype="10"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linds(horizontal)">
                                      <p:cBhvr>
                                        <p:cTn id="37" dur="3000"/>
                                        <p:tgtEl>
                                          <p:spTgt spid="16"/>
                                        </p:tgtEl>
                                      </p:cBhvr>
                                    </p:animEffect>
                                  </p:childTnLst>
                                </p:cTn>
                              </p:par>
                              <p:par>
                                <p:cTn id="38" presetID="3" presetClass="entr" presetSubtype="10"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blinds(horizontal)">
                                      <p:cBhvr>
                                        <p:cTn id="40" dur="3000"/>
                                        <p:tgtEl>
                                          <p:spTgt spid="10"/>
                                        </p:tgtEl>
                                      </p:cBhvr>
                                    </p:animEffect>
                                  </p:childTnLst>
                                </p:cTn>
                              </p:par>
                              <p:par>
                                <p:cTn id="41" presetID="2" presetClass="entr" presetSubtype="2"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3000" fill="hold"/>
                                        <p:tgtEl>
                                          <p:spTgt spid="6"/>
                                        </p:tgtEl>
                                        <p:attrNameLst>
                                          <p:attrName>ppt_x</p:attrName>
                                        </p:attrNameLst>
                                      </p:cBhvr>
                                      <p:tavLst>
                                        <p:tav tm="0">
                                          <p:val>
                                            <p:strVal val="1+#ppt_w/2"/>
                                          </p:val>
                                        </p:tav>
                                        <p:tav tm="100000">
                                          <p:val>
                                            <p:strVal val="#ppt_x"/>
                                          </p:val>
                                        </p:tav>
                                      </p:tavLst>
                                    </p:anim>
                                    <p:anim calcmode="lin" valueType="num">
                                      <p:cBhvr additive="base">
                                        <p:cTn id="44" dur="3000" fill="hold"/>
                                        <p:tgtEl>
                                          <p:spTgt spid="6"/>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3000" fill="hold"/>
                                        <p:tgtEl>
                                          <p:spTgt spid="7"/>
                                        </p:tgtEl>
                                        <p:attrNameLst>
                                          <p:attrName>ppt_x</p:attrName>
                                        </p:attrNameLst>
                                      </p:cBhvr>
                                      <p:tavLst>
                                        <p:tav tm="0">
                                          <p:val>
                                            <p:strVal val="1+#ppt_w/2"/>
                                          </p:val>
                                        </p:tav>
                                        <p:tav tm="100000">
                                          <p:val>
                                            <p:strVal val="#ppt_x"/>
                                          </p:val>
                                        </p:tav>
                                      </p:tavLst>
                                    </p:anim>
                                    <p:anim calcmode="lin" valueType="num">
                                      <p:cBhvr additive="base">
                                        <p:cTn id="48" dur="3000" fill="hold"/>
                                        <p:tgtEl>
                                          <p:spTgt spid="7"/>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3000" fill="hold"/>
                                        <p:tgtEl>
                                          <p:spTgt spid="9"/>
                                        </p:tgtEl>
                                        <p:attrNameLst>
                                          <p:attrName>ppt_x</p:attrName>
                                        </p:attrNameLst>
                                      </p:cBhvr>
                                      <p:tavLst>
                                        <p:tav tm="0">
                                          <p:val>
                                            <p:strVal val="1+#ppt_w/2"/>
                                          </p:val>
                                        </p:tav>
                                        <p:tav tm="100000">
                                          <p:val>
                                            <p:strVal val="#ppt_x"/>
                                          </p:val>
                                        </p:tav>
                                      </p:tavLst>
                                    </p:anim>
                                    <p:anim calcmode="lin" valueType="num">
                                      <p:cBhvr additive="base">
                                        <p:cTn id="52" dur="30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1+#ppt_w/2"/>
                                          </p:val>
                                        </p:tav>
                                        <p:tav tm="100000">
                                          <p:val>
                                            <p:strVal val="#ppt_x"/>
                                          </p:val>
                                        </p:tav>
                                      </p:tavLst>
                                    </p:anim>
                                    <p:anim calcmode="lin" valueType="num">
                                      <p:cBhvr additive="base">
                                        <p:cTn id="56" dur="3000" fill="hold"/>
                                        <p:tgtEl>
                                          <p:spTgt spid="11"/>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3000" fill="hold"/>
                                        <p:tgtEl>
                                          <p:spTgt spid="13"/>
                                        </p:tgtEl>
                                        <p:attrNameLst>
                                          <p:attrName>ppt_x</p:attrName>
                                        </p:attrNameLst>
                                      </p:cBhvr>
                                      <p:tavLst>
                                        <p:tav tm="0">
                                          <p:val>
                                            <p:strVal val="1+#ppt_w/2"/>
                                          </p:val>
                                        </p:tav>
                                        <p:tav tm="100000">
                                          <p:val>
                                            <p:strVal val="#ppt_x"/>
                                          </p:val>
                                        </p:tav>
                                      </p:tavLst>
                                    </p:anim>
                                    <p:anim calcmode="lin" valueType="num">
                                      <p:cBhvr additive="base">
                                        <p:cTn id="60" dur="3000" fill="hold"/>
                                        <p:tgtEl>
                                          <p:spTgt spid="13"/>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3000" fill="hold"/>
                                        <p:tgtEl>
                                          <p:spTgt spid="15"/>
                                        </p:tgtEl>
                                        <p:attrNameLst>
                                          <p:attrName>ppt_x</p:attrName>
                                        </p:attrNameLst>
                                      </p:cBhvr>
                                      <p:tavLst>
                                        <p:tav tm="0">
                                          <p:val>
                                            <p:strVal val="1+#ppt_w/2"/>
                                          </p:val>
                                        </p:tav>
                                        <p:tav tm="100000">
                                          <p:val>
                                            <p:strVal val="#ppt_x"/>
                                          </p:val>
                                        </p:tav>
                                      </p:tavLst>
                                    </p:anim>
                                    <p:anim calcmode="lin" valueType="num">
                                      <p:cBhvr additive="base">
                                        <p:cTn id="64" dur="3000" fill="hold"/>
                                        <p:tgtEl>
                                          <p:spTgt spid="15"/>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 calcmode="lin" valueType="num">
                                      <p:cBhvr additive="base">
                                        <p:cTn id="67" dur="3000" fill="hold"/>
                                        <p:tgtEl>
                                          <p:spTgt spid="5"/>
                                        </p:tgtEl>
                                        <p:attrNameLst>
                                          <p:attrName>ppt_x</p:attrName>
                                        </p:attrNameLst>
                                      </p:cBhvr>
                                      <p:tavLst>
                                        <p:tav tm="0">
                                          <p:val>
                                            <p:strVal val="0-#ppt_w/2"/>
                                          </p:val>
                                        </p:tav>
                                        <p:tav tm="100000">
                                          <p:val>
                                            <p:strVal val="#ppt_x"/>
                                          </p:val>
                                        </p:tav>
                                      </p:tavLst>
                                    </p:anim>
                                    <p:anim calcmode="lin" valueType="num">
                                      <p:cBhvr additive="base">
                                        <p:cTn id="68" dur="3000" fill="hold"/>
                                        <p:tgtEl>
                                          <p:spTgt spid="5"/>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additive="base">
                                        <p:cTn id="71" dur="3000" fill="hold"/>
                                        <p:tgtEl>
                                          <p:spTgt spid="8"/>
                                        </p:tgtEl>
                                        <p:attrNameLst>
                                          <p:attrName>ppt_x</p:attrName>
                                        </p:attrNameLst>
                                      </p:cBhvr>
                                      <p:tavLst>
                                        <p:tav tm="0">
                                          <p:val>
                                            <p:strVal val="0-#ppt_w/2"/>
                                          </p:val>
                                        </p:tav>
                                        <p:tav tm="100000">
                                          <p:val>
                                            <p:strVal val="#ppt_x"/>
                                          </p:val>
                                        </p:tav>
                                      </p:tavLst>
                                    </p:anim>
                                    <p:anim calcmode="lin" valueType="num">
                                      <p:cBhvr additive="base">
                                        <p:cTn id="72" dur="3000" fill="hold"/>
                                        <p:tgtEl>
                                          <p:spTgt spid="8"/>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3000" fill="hold"/>
                                        <p:tgtEl>
                                          <p:spTgt spid="10"/>
                                        </p:tgtEl>
                                        <p:attrNameLst>
                                          <p:attrName>ppt_x</p:attrName>
                                        </p:attrNameLst>
                                      </p:cBhvr>
                                      <p:tavLst>
                                        <p:tav tm="0">
                                          <p:val>
                                            <p:strVal val="0-#ppt_w/2"/>
                                          </p:val>
                                        </p:tav>
                                        <p:tav tm="100000">
                                          <p:val>
                                            <p:strVal val="#ppt_x"/>
                                          </p:val>
                                        </p:tav>
                                      </p:tavLst>
                                    </p:anim>
                                    <p:anim calcmode="lin" valueType="num">
                                      <p:cBhvr additive="base">
                                        <p:cTn id="76" dur="3000" fill="hold"/>
                                        <p:tgtEl>
                                          <p:spTgt spid="10"/>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additive="base">
                                        <p:cTn id="79" dur="3000" fill="hold"/>
                                        <p:tgtEl>
                                          <p:spTgt spid="12"/>
                                        </p:tgtEl>
                                        <p:attrNameLst>
                                          <p:attrName>ppt_x</p:attrName>
                                        </p:attrNameLst>
                                      </p:cBhvr>
                                      <p:tavLst>
                                        <p:tav tm="0">
                                          <p:val>
                                            <p:strVal val="0-#ppt_w/2"/>
                                          </p:val>
                                        </p:tav>
                                        <p:tav tm="100000">
                                          <p:val>
                                            <p:strVal val="#ppt_x"/>
                                          </p:val>
                                        </p:tav>
                                      </p:tavLst>
                                    </p:anim>
                                    <p:anim calcmode="lin" valueType="num">
                                      <p:cBhvr additive="base">
                                        <p:cTn id="80" dur="3000" fill="hold"/>
                                        <p:tgtEl>
                                          <p:spTgt spid="12"/>
                                        </p:tgtEl>
                                        <p:attrNameLst>
                                          <p:attrName>ppt_y</p:attrName>
                                        </p:attrNameLst>
                                      </p:cBhvr>
                                      <p:tavLst>
                                        <p:tav tm="0">
                                          <p:val>
                                            <p:strVal val="#ppt_y"/>
                                          </p:val>
                                        </p:tav>
                                        <p:tav tm="100000">
                                          <p:val>
                                            <p:strVal val="#ppt_y"/>
                                          </p:val>
                                        </p:tav>
                                      </p:tavLst>
                                    </p:anim>
                                  </p:childTnLst>
                                </p:cTn>
                              </p:par>
                              <p:par>
                                <p:cTn id="81" presetID="2" presetClass="entr" presetSubtype="8" fill="hold" nodeType="withEffect">
                                  <p:stCondLst>
                                    <p:cond delay="0"/>
                                  </p:stCondLst>
                                  <p:childTnLst>
                                    <p:set>
                                      <p:cBhvr>
                                        <p:cTn id="82" dur="1" fill="hold">
                                          <p:stCondLst>
                                            <p:cond delay="0"/>
                                          </p:stCondLst>
                                        </p:cTn>
                                        <p:tgtEl>
                                          <p:spTgt spid="14"/>
                                        </p:tgtEl>
                                        <p:attrNameLst>
                                          <p:attrName>style.visibility</p:attrName>
                                        </p:attrNameLst>
                                      </p:cBhvr>
                                      <p:to>
                                        <p:strVal val="visible"/>
                                      </p:to>
                                    </p:set>
                                    <p:anim calcmode="lin" valueType="num">
                                      <p:cBhvr additive="base">
                                        <p:cTn id="83" dur="3000" fill="hold"/>
                                        <p:tgtEl>
                                          <p:spTgt spid="14"/>
                                        </p:tgtEl>
                                        <p:attrNameLst>
                                          <p:attrName>ppt_x</p:attrName>
                                        </p:attrNameLst>
                                      </p:cBhvr>
                                      <p:tavLst>
                                        <p:tav tm="0">
                                          <p:val>
                                            <p:strVal val="0-#ppt_w/2"/>
                                          </p:val>
                                        </p:tav>
                                        <p:tav tm="100000">
                                          <p:val>
                                            <p:strVal val="#ppt_x"/>
                                          </p:val>
                                        </p:tav>
                                      </p:tavLst>
                                    </p:anim>
                                    <p:anim calcmode="lin" valueType="num">
                                      <p:cBhvr additive="base">
                                        <p:cTn id="84" dur="3000" fill="hold"/>
                                        <p:tgtEl>
                                          <p:spTgt spid="14"/>
                                        </p:tgtEl>
                                        <p:attrNameLst>
                                          <p:attrName>ppt_y</p:attrName>
                                        </p:attrNameLst>
                                      </p:cBhvr>
                                      <p:tavLst>
                                        <p:tav tm="0">
                                          <p:val>
                                            <p:strVal val="#ppt_y"/>
                                          </p:val>
                                        </p:tav>
                                        <p:tav tm="100000">
                                          <p:val>
                                            <p:strVal val="#ppt_y"/>
                                          </p:val>
                                        </p:tav>
                                      </p:tavLst>
                                    </p:anim>
                                  </p:childTnLst>
                                </p:cTn>
                              </p:par>
                              <p:par>
                                <p:cTn id="85" presetID="2" presetClass="entr" presetSubtype="8" fill="hold"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additive="base">
                                        <p:cTn id="87" dur="3000" fill="hold"/>
                                        <p:tgtEl>
                                          <p:spTgt spid="16"/>
                                        </p:tgtEl>
                                        <p:attrNameLst>
                                          <p:attrName>ppt_x</p:attrName>
                                        </p:attrNameLst>
                                      </p:cBhvr>
                                      <p:tavLst>
                                        <p:tav tm="0">
                                          <p:val>
                                            <p:strVal val="0-#ppt_w/2"/>
                                          </p:val>
                                        </p:tav>
                                        <p:tav tm="100000">
                                          <p:val>
                                            <p:strVal val="#ppt_x"/>
                                          </p:val>
                                        </p:tav>
                                      </p:tavLst>
                                    </p:anim>
                                    <p:anim calcmode="lin" valueType="num">
                                      <p:cBhvr additive="base">
                                        <p:cTn id="88" dur="3000" fill="hold"/>
                                        <p:tgtEl>
                                          <p:spTgt spid="16"/>
                                        </p:tgtEl>
                                        <p:attrNameLst>
                                          <p:attrName>ppt_y</p:attrName>
                                        </p:attrNameLst>
                                      </p:cBhvr>
                                      <p:tavLst>
                                        <p:tav tm="0">
                                          <p:val>
                                            <p:strVal val="#ppt_y"/>
                                          </p:val>
                                        </p:tav>
                                        <p:tav tm="100000">
                                          <p:val>
                                            <p:strVal val="#ppt_y"/>
                                          </p:val>
                                        </p:tav>
                                      </p:tavLst>
                                    </p:anim>
                                  </p:childTnLst>
                                </p:cTn>
                              </p:par>
                              <p:par>
                                <p:cTn id="89" presetID="8" presetClass="emph" presetSubtype="0"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3"/>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5"/>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5"/>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8"/>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2"/>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4"/>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6"/>
                                        </p:tgtEl>
                                        <p:attrNameLst>
                                          <p:attrName>r</p:attrName>
                                        </p:attrNameLst>
                                      </p:cBhvr>
                                    </p:animRot>
                                  </p:childTnLst>
                                </p:cTn>
                              </p:par>
                            </p:childTnLst>
                          </p:cTn>
                        </p:par>
                        <p:par>
                          <p:cTn id="113" fill="hold">
                            <p:stCondLst>
                              <p:cond delay="3000"/>
                            </p:stCondLst>
                            <p:childTnLst>
                              <p:par>
                                <p:cTn id="114" presetID="2" presetClass="exit" presetSubtype="2" fill="hold" nodeType="afterEffect">
                                  <p:stCondLst>
                                    <p:cond delay="0"/>
                                  </p:stCondLst>
                                  <p:childTnLst>
                                    <p:anim calcmode="lin" valueType="num">
                                      <p:cBhvr additive="base">
                                        <p:cTn id="115" dur="3000"/>
                                        <p:tgtEl>
                                          <p:spTgt spid="6"/>
                                        </p:tgtEl>
                                        <p:attrNameLst>
                                          <p:attrName>ppt_x</p:attrName>
                                        </p:attrNameLst>
                                      </p:cBhvr>
                                      <p:tavLst>
                                        <p:tav tm="0">
                                          <p:val>
                                            <p:strVal val="ppt_x"/>
                                          </p:val>
                                        </p:tav>
                                        <p:tav tm="100000">
                                          <p:val>
                                            <p:strVal val="1+ppt_w/2"/>
                                          </p:val>
                                        </p:tav>
                                      </p:tavLst>
                                    </p:anim>
                                    <p:anim calcmode="lin" valueType="num">
                                      <p:cBhvr additive="base">
                                        <p:cTn id="116" dur="3000"/>
                                        <p:tgtEl>
                                          <p:spTgt spid="6"/>
                                        </p:tgtEl>
                                        <p:attrNameLst>
                                          <p:attrName>ppt_y</p:attrName>
                                        </p:attrNameLst>
                                      </p:cBhvr>
                                      <p:tavLst>
                                        <p:tav tm="0">
                                          <p:val>
                                            <p:strVal val="ppt_y"/>
                                          </p:val>
                                        </p:tav>
                                        <p:tav tm="100000">
                                          <p:val>
                                            <p:strVal val="ppt_y"/>
                                          </p:val>
                                        </p:tav>
                                      </p:tavLst>
                                    </p:anim>
                                    <p:set>
                                      <p:cBhvr>
                                        <p:cTn id="117" dur="1" fill="hold">
                                          <p:stCondLst>
                                            <p:cond delay="2999"/>
                                          </p:stCondLst>
                                        </p:cTn>
                                        <p:tgtEl>
                                          <p:spTgt spid="6"/>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7"/>
                                        </p:tgtEl>
                                        <p:attrNameLst>
                                          <p:attrName>ppt_x</p:attrName>
                                        </p:attrNameLst>
                                      </p:cBhvr>
                                      <p:tavLst>
                                        <p:tav tm="0">
                                          <p:val>
                                            <p:strVal val="ppt_x"/>
                                          </p:val>
                                        </p:tav>
                                        <p:tav tm="100000">
                                          <p:val>
                                            <p:strVal val="1+ppt_w/2"/>
                                          </p:val>
                                        </p:tav>
                                      </p:tavLst>
                                    </p:anim>
                                    <p:anim calcmode="lin" valueType="num">
                                      <p:cBhvr additive="base">
                                        <p:cTn id="120" dur="3000"/>
                                        <p:tgtEl>
                                          <p:spTgt spid="7"/>
                                        </p:tgtEl>
                                        <p:attrNameLst>
                                          <p:attrName>ppt_y</p:attrName>
                                        </p:attrNameLst>
                                      </p:cBhvr>
                                      <p:tavLst>
                                        <p:tav tm="0">
                                          <p:val>
                                            <p:strVal val="ppt_y"/>
                                          </p:val>
                                        </p:tav>
                                        <p:tav tm="100000">
                                          <p:val>
                                            <p:strVal val="ppt_y"/>
                                          </p:val>
                                        </p:tav>
                                      </p:tavLst>
                                    </p:anim>
                                    <p:set>
                                      <p:cBhvr>
                                        <p:cTn id="121" dur="1" fill="hold">
                                          <p:stCondLst>
                                            <p:cond delay="2999"/>
                                          </p:stCondLst>
                                        </p:cTn>
                                        <p:tgtEl>
                                          <p:spTgt spid="7"/>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1+ppt_w/2"/>
                                          </p:val>
                                        </p:tav>
                                      </p:tavLst>
                                    </p:anim>
                                    <p:anim calcmode="lin" valueType="num">
                                      <p:cBhvr additive="base">
                                        <p:cTn id="124" dur="3000"/>
                                        <p:tgtEl>
                                          <p:spTgt spid="9"/>
                                        </p:tgtEl>
                                        <p:attrNameLst>
                                          <p:attrName>ppt_y</p:attrName>
                                        </p:attrNameLst>
                                      </p:cBhvr>
                                      <p:tavLst>
                                        <p:tav tm="0">
                                          <p:val>
                                            <p:strVal val="ppt_y"/>
                                          </p:val>
                                        </p:tav>
                                        <p:tav tm="100000">
                                          <p:val>
                                            <p:strVal val="ppt_y"/>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1+ppt_w/2"/>
                                          </p:val>
                                        </p:tav>
                                      </p:tavLst>
                                    </p:anim>
                                    <p:anim calcmode="lin" valueType="num">
                                      <p:cBhvr additive="base">
                                        <p:cTn id="128" dur="3000"/>
                                        <p:tgtEl>
                                          <p:spTgt spid="11"/>
                                        </p:tgtEl>
                                        <p:attrNameLst>
                                          <p:attrName>ppt_y</p:attrName>
                                        </p:attrNameLst>
                                      </p:cBhvr>
                                      <p:tavLst>
                                        <p:tav tm="0">
                                          <p:val>
                                            <p:strVal val="ppt_y"/>
                                          </p:val>
                                        </p:tav>
                                        <p:tav tm="100000">
                                          <p:val>
                                            <p:strVal val="ppt_y"/>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1+ppt_w/2"/>
                                          </p:val>
                                        </p:tav>
                                      </p:tavLst>
                                    </p:anim>
                                    <p:anim calcmode="lin" valueType="num">
                                      <p:cBhvr additive="base">
                                        <p:cTn id="132" dur="3000"/>
                                        <p:tgtEl>
                                          <p:spTgt spid="13"/>
                                        </p:tgtEl>
                                        <p:attrNameLst>
                                          <p:attrName>ppt_y</p:attrName>
                                        </p:attrNameLst>
                                      </p:cBhvr>
                                      <p:tavLst>
                                        <p:tav tm="0">
                                          <p:val>
                                            <p:strVal val="ppt_y"/>
                                          </p:val>
                                        </p:tav>
                                        <p:tav tm="100000">
                                          <p:val>
                                            <p:strVal val="ppt_y"/>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1+ppt_w/2"/>
                                          </p:val>
                                        </p:tav>
                                      </p:tavLst>
                                    </p:anim>
                                    <p:anim calcmode="lin" valueType="num">
                                      <p:cBhvr additive="base">
                                        <p:cTn id="136" dur="3000"/>
                                        <p:tgtEl>
                                          <p:spTgt spid="15"/>
                                        </p:tgtEl>
                                        <p:attrNameLst>
                                          <p:attrName>ppt_y</p:attrName>
                                        </p:attrNameLst>
                                      </p:cBhvr>
                                      <p:tavLst>
                                        <p:tav tm="0">
                                          <p:val>
                                            <p:strVal val="ppt_y"/>
                                          </p:val>
                                        </p:tav>
                                        <p:tav tm="100000">
                                          <p:val>
                                            <p:strVal val="ppt_y"/>
                                          </p:val>
                                        </p:tav>
                                      </p:tavLst>
                                    </p:anim>
                                    <p:set>
                                      <p:cBhvr>
                                        <p:cTn id="137" dur="1" fill="hold">
                                          <p:stCondLst>
                                            <p:cond delay="2999"/>
                                          </p:stCondLst>
                                        </p:cTn>
                                        <p:tgtEl>
                                          <p:spTgt spid="15"/>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5"/>
                                        </p:tgtEl>
                                        <p:attrNameLst>
                                          <p:attrName>ppt_x</p:attrName>
                                        </p:attrNameLst>
                                      </p:cBhvr>
                                      <p:tavLst>
                                        <p:tav tm="0">
                                          <p:val>
                                            <p:strVal val="ppt_x"/>
                                          </p:val>
                                        </p:tav>
                                        <p:tav tm="100000">
                                          <p:val>
                                            <p:strVal val="0-ppt_w/2"/>
                                          </p:val>
                                        </p:tav>
                                      </p:tavLst>
                                    </p:anim>
                                    <p:anim calcmode="lin" valueType="num">
                                      <p:cBhvr additive="base">
                                        <p:cTn id="140" dur="3000"/>
                                        <p:tgtEl>
                                          <p:spTgt spid="5"/>
                                        </p:tgtEl>
                                        <p:attrNameLst>
                                          <p:attrName>ppt_y</p:attrName>
                                        </p:attrNameLst>
                                      </p:cBhvr>
                                      <p:tavLst>
                                        <p:tav tm="0">
                                          <p:val>
                                            <p:strVal val="ppt_y"/>
                                          </p:val>
                                        </p:tav>
                                        <p:tav tm="100000">
                                          <p:val>
                                            <p:strVal val="ppt_y"/>
                                          </p:val>
                                        </p:tav>
                                      </p:tavLst>
                                    </p:anim>
                                    <p:set>
                                      <p:cBhvr>
                                        <p:cTn id="141" dur="1" fill="hold">
                                          <p:stCondLst>
                                            <p:cond delay="2999"/>
                                          </p:stCondLst>
                                        </p:cTn>
                                        <p:tgtEl>
                                          <p:spTgt spid="5"/>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8"/>
                                        </p:tgtEl>
                                        <p:attrNameLst>
                                          <p:attrName>ppt_x</p:attrName>
                                        </p:attrNameLst>
                                      </p:cBhvr>
                                      <p:tavLst>
                                        <p:tav tm="0">
                                          <p:val>
                                            <p:strVal val="ppt_x"/>
                                          </p:val>
                                        </p:tav>
                                        <p:tav tm="100000">
                                          <p:val>
                                            <p:strVal val="0-ppt_w/2"/>
                                          </p:val>
                                        </p:tav>
                                      </p:tavLst>
                                    </p:anim>
                                    <p:anim calcmode="lin" valueType="num">
                                      <p:cBhvr additive="base">
                                        <p:cTn id="144" dur="3000"/>
                                        <p:tgtEl>
                                          <p:spTgt spid="8"/>
                                        </p:tgtEl>
                                        <p:attrNameLst>
                                          <p:attrName>ppt_y</p:attrName>
                                        </p:attrNameLst>
                                      </p:cBhvr>
                                      <p:tavLst>
                                        <p:tav tm="0">
                                          <p:val>
                                            <p:strVal val="ppt_y"/>
                                          </p:val>
                                        </p:tav>
                                        <p:tav tm="100000">
                                          <p:val>
                                            <p:strVal val="ppt_y"/>
                                          </p:val>
                                        </p:tav>
                                      </p:tavLst>
                                    </p:anim>
                                    <p:set>
                                      <p:cBhvr>
                                        <p:cTn id="145" dur="1" fill="hold">
                                          <p:stCondLst>
                                            <p:cond delay="2999"/>
                                          </p:stCondLst>
                                        </p:cTn>
                                        <p:tgtEl>
                                          <p:spTgt spid="8"/>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0"/>
                                        </p:tgtEl>
                                        <p:attrNameLst>
                                          <p:attrName>ppt_x</p:attrName>
                                        </p:attrNameLst>
                                      </p:cBhvr>
                                      <p:tavLst>
                                        <p:tav tm="0">
                                          <p:val>
                                            <p:strVal val="ppt_x"/>
                                          </p:val>
                                        </p:tav>
                                        <p:tav tm="100000">
                                          <p:val>
                                            <p:strVal val="0-ppt_w/2"/>
                                          </p:val>
                                        </p:tav>
                                      </p:tavLst>
                                    </p:anim>
                                    <p:anim calcmode="lin" valueType="num">
                                      <p:cBhvr additive="base">
                                        <p:cTn id="148" dur="3000"/>
                                        <p:tgtEl>
                                          <p:spTgt spid="10"/>
                                        </p:tgtEl>
                                        <p:attrNameLst>
                                          <p:attrName>ppt_y</p:attrName>
                                        </p:attrNameLst>
                                      </p:cBhvr>
                                      <p:tavLst>
                                        <p:tav tm="0">
                                          <p:val>
                                            <p:strVal val="ppt_y"/>
                                          </p:val>
                                        </p:tav>
                                        <p:tav tm="100000">
                                          <p:val>
                                            <p:strVal val="ppt_y"/>
                                          </p:val>
                                        </p:tav>
                                      </p:tavLst>
                                    </p:anim>
                                    <p:set>
                                      <p:cBhvr>
                                        <p:cTn id="149" dur="1" fill="hold">
                                          <p:stCondLst>
                                            <p:cond delay="2999"/>
                                          </p:stCondLst>
                                        </p:cTn>
                                        <p:tgtEl>
                                          <p:spTgt spid="10"/>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3000"/>
                                        <p:tgtEl>
                                          <p:spTgt spid="12"/>
                                        </p:tgtEl>
                                        <p:attrNameLst>
                                          <p:attrName>ppt_x</p:attrName>
                                        </p:attrNameLst>
                                      </p:cBhvr>
                                      <p:tavLst>
                                        <p:tav tm="0">
                                          <p:val>
                                            <p:strVal val="ppt_x"/>
                                          </p:val>
                                        </p:tav>
                                        <p:tav tm="100000">
                                          <p:val>
                                            <p:strVal val="0-ppt_w/2"/>
                                          </p:val>
                                        </p:tav>
                                      </p:tavLst>
                                    </p:anim>
                                    <p:anim calcmode="lin" valueType="num">
                                      <p:cBhvr additive="base">
                                        <p:cTn id="152" dur="3000"/>
                                        <p:tgtEl>
                                          <p:spTgt spid="12"/>
                                        </p:tgtEl>
                                        <p:attrNameLst>
                                          <p:attrName>ppt_y</p:attrName>
                                        </p:attrNameLst>
                                      </p:cBhvr>
                                      <p:tavLst>
                                        <p:tav tm="0">
                                          <p:val>
                                            <p:strVal val="ppt_y"/>
                                          </p:val>
                                        </p:tav>
                                        <p:tav tm="100000">
                                          <p:val>
                                            <p:strVal val="ppt_y"/>
                                          </p:val>
                                        </p:tav>
                                      </p:tavLst>
                                    </p:anim>
                                    <p:set>
                                      <p:cBhvr>
                                        <p:cTn id="153" dur="1" fill="hold">
                                          <p:stCondLst>
                                            <p:cond delay="2999"/>
                                          </p:stCondLst>
                                        </p:cTn>
                                        <p:tgtEl>
                                          <p:spTgt spid="12"/>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3000"/>
                                        <p:tgtEl>
                                          <p:spTgt spid="14"/>
                                        </p:tgtEl>
                                        <p:attrNameLst>
                                          <p:attrName>ppt_x</p:attrName>
                                        </p:attrNameLst>
                                      </p:cBhvr>
                                      <p:tavLst>
                                        <p:tav tm="0">
                                          <p:val>
                                            <p:strVal val="ppt_x"/>
                                          </p:val>
                                        </p:tav>
                                        <p:tav tm="100000">
                                          <p:val>
                                            <p:strVal val="0-ppt_w/2"/>
                                          </p:val>
                                        </p:tav>
                                      </p:tavLst>
                                    </p:anim>
                                    <p:anim calcmode="lin" valueType="num">
                                      <p:cBhvr additive="base">
                                        <p:cTn id="156" dur="3000"/>
                                        <p:tgtEl>
                                          <p:spTgt spid="14"/>
                                        </p:tgtEl>
                                        <p:attrNameLst>
                                          <p:attrName>ppt_y</p:attrName>
                                        </p:attrNameLst>
                                      </p:cBhvr>
                                      <p:tavLst>
                                        <p:tav tm="0">
                                          <p:val>
                                            <p:strVal val="ppt_y"/>
                                          </p:val>
                                        </p:tav>
                                        <p:tav tm="100000">
                                          <p:val>
                                            <p:strVal val="ppt_y"/>
                                          </p:val>
                                        </p:tav>
                                      </p:tavLst>
                                    </p:anim>
                                    <p:set>
                                      <p:cBhvr>
                                        <p:cTn id="157" dur="1" fill="hold">
                                          <p:stCondLst>
                                            <p:cond delay="2999"/>
                                          </p:stCondLst>
                                        </p:cTn>
                                        <p:tgtEl>
                                          <p:spTgt spid="14"/>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0-ppt_w/2"/>
                                          </p:val>
                                        </p:tav>
                                      </p:tavLst>
                                    </p:anim>
                                    <p:anim calcmode="lin" valueType="num">
                                      <p:cBhvr additive="base">
                                        <p:cTn id="160" dur="3000"/>
                                        <p:tgtEl>
                                          <p:spTgt spid="16"/>
                                        </p:tgtEl>
                                        <p:attrNameLst>
                                          <p:attrName>ppt_y</p:attrName>
                                        </p:attrNameLst>
                                      </p:cBhvr>
                                      <p:tavLst>
                                        <p:tav tm="0">
                                          <p:val>
                                            <p:strVal val="ppt_y"/>
                                          </p:val>
                                        </p:tav>
                                        <p:tav tm="100000">
                                          <p:val>
                                            <p:strVal val="ppt_y"/>
                                          </p:val>
                                        </p:tav>
                                      </p:tavLst>
                                    </p:anim>
                                    <p:set>
                                      <p:cBhvr>
                                        <p:cTn id="161" dur="1" fill="hold">
                                          <p:stCondLst>
                                            <p:cond delay="2999"/>
                                          </p:stCondLst>
                                        </p:cTn>
                                        <p:tgtEl>
                                          <p:spTgt spid="16"/>
                                        </p:tgtEl>
                                        <p:attrNameLst>
                                          <p:attrName>style.visibility</p:attrName>
                                        </p:attrNameLst>
                                      </p:cBhvr>
                                      <p:to>
                                        <p:strVal val="hidden"/>
                                      </p:to>
                                    </p:set>
                                  </p:childTnLst>
                                </p:cTn>
                              </p:par>
                              <p:par>
                                <p:cTn id="162" presetID="13" presetClass="exit" presetSubtype="16" fill="hold" nodeType="withEffect">
                                  <p:stCondLst>
                                    <p:cond delay="0"/>
                                  </p:stCondLst>
                                  <p:childTnLst>
                                    <p:animEffect transition="out" filter="plus(in)">
                                      <p:cBhvr>
                                        <p:cTn id="163" dur="3000"/>
                                        <p:tgtEl>
                                          <p:spTgt spid="6"/>
                                        </p:tgtEl>
                                      </p:cBhvr>
                                    </p:animEffect>
                                    <p:set>
                                      <p:cBhvr>
                                        <p:cTn id="164" dur="1" fill="hold">
                                          <p:stCondLst>
                                            <p:cond delay="2999"/>
                                          </p:stCondLst>
                                        </p:cTn>
                                        <p:tgtEl>
                                          <p:spTgt spid="6"/>
                                        </p:tgtEl>
                                        <p:attrNameLst>
                                          <p:attrName>style.visibility</p:attrName>
                                        </p:attrNameLst>
                                      </p:cBhvr>
                                      <p:to>
                                        <p:strVal val="hidden"/>
                                      </p:to>
                                    </p:set>
                                  </p:childTnLst>
                                </p:cTn>
                              </p:par>
                              <p:par>
                                <p:cTn id="165" presetID="13" presetClass="exit" presetSubtype="16" fill="hold" nodeType="withEffect">
                                  <p:stCondLst>
                                    <p:cond delay="0"/>
                                  </p:stCondLst>
                                  <p:childTnLst>
                                    <p:animEffect transition="out" filter="plus(in)">
                                      <p:cBhvr>
                                        <p:cTn id="166" dur="3000"/>
                                        <p:tgtEl>
                                          <p:spTgt spid="7"/>
                                        </p:tgtEl>
                                      </p:cBhvr>
                                    </p:animEffect>
                                    <p:set>
                                      <p:cBhvr>
                                        <p:cTn id="167" dur="1" fill="hold">
                                          <p:stCondLst>
                                            <p:cond delay="2999"/>
                                          </p:stCondLst>
                                        </p:cTn>
                                        <p:tgtEl>
                                          <p:spTgt spid="7"/>
                                        </p:tgtEl>
                                        <p:attrNameLst>
                                          <p:attrName>style.visibility</p:attrName>
                                        </p:attrNameLst>
                                      </p:cBhvr>
                                      <p:to>
                                        <p:strVal val="hidden"/>
                                      </p:to>
                                    </p:set>
                                  </p:childTnLst>
                                </p:cTn>
                              </p:par>
                              <p:par>
                                <p:cTn id="168" presetID="13" presetClass="exit" presetSubtype="16" fill="hold" nodeType="withEffect">
                                  <p:stCondLst>
                                    <p:cond delay="0"/>
                                  </p:stCondLst>
                                  <p:childTnLst>
                                    <p:animEffect transition="out" filter="plus(in)">
                                      <p:cBhvr>
                                        <p:cTn id="169" dur="3000"/>
                                        <p:tgtEl>
                                          <p:spTgt spid="9"/>
                                        </p:tgtEl>
                                      </p:cBhvr>
                                    </p:animEffect>
                                    <p:set>
                                      <p:cBhvr>
                                        <p:cTn id="170" dur="1" fill="hold">
                                          <p:stCondLst>
                                            <p:cond delay="2999"/>
                                          </p:stCondLst>
                                        </p:cTn>
                                        <p:tgtEl>
                                          <p:spTgt spid="9"/>
                                        </p:tgtEl>
                                        <p:attrNameLst>
                                          <p:attrName>style.visibility</p:attrName>
                                        </p:attrNameLst>
                                      </p:cBhvr>
                                      <p:to>
                                        <p:strVal val="hidden"/>
                                      </p:to>
                                    </p:set>
                                  </p:childTnLst>
                                </p:cTn>
                              </p:par>
                              <p:par>
                                <p:cTn id="171" presetID="13" presetClass="exit" presetSubtype="16" fill="hold" nodeType="withEffect">
                                  <p:stCondLst>
                                    <p:cond delay="0"/>
                                  </p:stCondLst>
                                  <p:childTnLst>
                                    <p:animEffect transition="out" filter="plus(in)">
                                      <p:cBhvr>
                                        <p:cTn id="172" dur="3000"/>
                                        <p:tgtEl>
                                          <p:spTgt spid="11"/>
                                        </p:tgtEl>
                                      </p:cBhvr>
                                    </p:animEffect>
                                    <p:set>
                                      <p:cBhvr>
                                        <p:cTn id="173" dur="1" fill="hold">
                                          <p:stCondLst>
                                            <p:cond delay="2999"/>
                                          </p:stCondLst>
                                        </p:cTn>
                                        <p:tgtEl>
                                          <p:spTgt spid="11"/>
                                        </p:tgtEl>
                                        <p:attrNameLst>
                                          <p:attrName>style.visibility</p:attrName>
                                        </p:attrNameLst>
                                      </p:cBhvr>
                                      <p:to>
                                        <p:strVal val="hidden"/>
                                      </p:to>
                                    </p:set>
                                  </p:childTnLst>
                                </p:cTn>
                              </p:par>
                              <p:par>
                                <p:cTn id="174" presetID="13" presetClass="exit" presetSubtype="16" fill="hold" nodeType="withEffect">
                                  <p:stCondLst>
                                    <p:cond delay="0"/>
                                  </p:stCondLst>
                                  <p:childTnLst>
                                    <p:animEffect transition="out" filter="plus(in)">
                                      <p:cBhvr>
                                        <p:cTn id="175" dur="3000"/>
                                        <p:tgtEl>
                                          <p:spTgt spid="13"/>
                                        </p:tgtEl>
                                      </p:cBhvr>
                                    </p:animEffect>
                                    <p:set>
                                      <p:cBhvr>
                                        <p:cTn id="176" dur="1" fill="hold">
                                          <p:stCondLst>
                                            <p:cond delay="2999"/>
                                          </p:stCondLst>
                                        </p:cTn>
                                        <p:tgtEl>
                                          <p:spTgt spid="13"/>
                                        </p:tgtEl>
                                        <p:attrNameLst>
                                          <p:attrName>style.visibility</p:attrName>
                                        </p:attrNameLst>
                                      </p:cBhvr>
                                      <p:to>
                                        <p:strVal val="hidden"/>
                                      </p:to>
                                    </p:set>
                                  </p:childTnLst>
                                </p:cTn>
                              </p:par>
                              <p:par>
                                <p:cTn id="177" presetID="13" presetClass="exit" presetSubtype="16" fill="hold" nodeType="withEffect">
                                  <p:stCondLst>
                                    <p:cond delay="0"/>
                                  </p:stCondLst>
                                  <p:childTnLst>
                                    <p:animEffect transition="out" filter="plus(in)">
                                      <p:cBhvr>
                                        <p:cTn id="178" dur="3000"/>
                                        <p:tgtEl>
                                          <p:spTgt spid="15"/>
                                        </p:tgtEl>
                                      </p:cBhvr>
                                    </p:animEffect>
                                    <p:set>
                                      <p:cBhvr>
                                        <p:cTn id="179" dur="1" fill="hold">
                                          <p:stCondLst>
                                            <p:cond delay="2999"/>
                                          </p:stCondLst>
                                        </p:cTn>
                                        <p:tgtEl>
                                          <p:spTgt spid="15"/>
                                        </p:tgtEl>
                                        <p:attrNameLst>
                                          <p:attrName>style.visibility</p:attrName>
                                        </p:attrNameLst>
                                      </p:cBhvr>
                                      <p:to>
                                        <p:strVal val="hidden"/>
                                      </p:to>
                                    </p:set>
                                  </p:childTnLst>
                                </p:cTn>
                              </p:par>
                              <p:par>
                                <p:cTn id="180" presetID="13" presetClass="exit" presetSubtype="16" fill="hold" nodeType="withEffect">
                                  <p:stCondLst>
                                    <p:cond delay="0"/>
                                  </p:stCondLst>
                                  <p:childTnLst>
                                    <p:animEffect transition="out" filter="plus(in)">
                                      <p:cBhvr>
                                        <p:cTn id="181" dur="3000"/>
                                        <p:tgtEl>
                                          <p:spTgt spid="5"/>
                                        </p:tgtEl>
                                      </p:cBhvr>
                                    </p:animEffect>
                                    <p:set>
                                      <p:cBhvr>
                                        <p:cTn id="182" dur="1" fill="hold">
                                          <p:stCondLst>
                                            <p:cond delay="2999"/>
                                          </p:stCondLst>
                                        </p:cTn>
                                        <p:tgtEl>
                                          <p:spTgt spid="5"/>
                                        </p:tgtEl>
                                        <p:attrNameLst>
                                          <p:attrName>style.visibility</p:attrName>
                                        </p:attrNameLst>
                                      </p:cBhvr>
                                      <p:to>
                                        <p:strVal val="hidden"/>
                                      </p:to>
                                    </p:set>
                                  </p:childTnLst>
                                </p:cTn>
                              </p:par>
                              <p:par>
                                <p:cTn id="183" presetID="13" presetClass="exit" presetSubtype="16" fill="hold" nodeType="withEffect">
                                  <p:stCondLst>
                                    <p:cond delay="0"/>
                                  </p:stCondLst>
                                  <p:childTnLst>
                                    <p:animEffect transition="out" filter="plus(in)">
                                      <p:cBhvr>
                                        <p:cTn id="184" dur="3000"/>
                                        <p:tgtEl>
                                          <p:spTgt spid="8"/>
                                        </p:tgtEl>
                                      </p:cBhvr>
                                    </p:animEffect>
                                    <p:set>
                                      <p:cBhvr>
                                        <p:cTn id="185" dur="1" fill="hold">
                                          <p:stCondLst>
                                            <p:cond delay="2999"/>
                                          </p:stCondLst>
                                        </p:cTn>
                                        <p:tgtEl>
                                          <p:spTgt spid="8"/>
                                        </p:tgtEl>
                                        <p:attrNameLst>
                                          <p:attrName>style.visibility</p:attrName>
                                        </p:attrNameLst>
                                      </p:cBhvr>
                                      <p:to>
                                        <p:strVal val="hidden"/>
                                      </p:to>
                                    </p:set>
                                  </p:childTnLst>
                                </p:cTn>
                              </p:par>
                              <p:par>
                                <p:cTn id="186" presetID="13" presetClass="exit" presetSubtype="16" fill="hold" nodeType="withEffect">
                                  <p:stCondLst>
                                    <p:cond delay="0"/>
                                  </p:stCondLst>
                                  <p:childTnLst>
                                    <p:animEffect transition="out" filter="plus(in)">
                                      <p:cBhvr>
                                        <p:cTn id="187" dur="3000"/>
                                        <p:tgtEl>
                                          <p:spTgt spid="10"/>
                                        </p:tgtEl>
                                      </p:cBhvr>
                                    </p:animEffect>
                                    <p:set>
                                      <p:cBhvr>
                                        <p:cTn id="188" dur="1" fill="hold">
                                          <p:stCondLst>
                                            <p:cond delay="2999"/>
                                          </p:stCondLst>
                                        </p:cTn>
                                        <p:tgtEl>
                                          <p:spTgt spid="10"/>
                                        </p:tgtEl>
                                        <p:attrNameLst>
                                          <p:attrName>style.visibility</p:attrName>
                                        </p:attrNameLst>
                                      </p:cBhvr>
                                      <p:to>
                                        <p:strVal val="hidden"/>
                                      </p:to>
                                    </p:set>
                                  </p:childTnLst>
                                </p:cTn>
                              </p:par>
                              <p:par>
                                <p:cTn id="189" presetID="13" presetClass="exit" presetSubtype="16" fill="hold" nodeType="withEffect">
                                  <p:stCondLst>
                                    <p:cond delay="0"/>
                                  </p:stCondLst>
                                  <p:childTnLst>
                                    <p:animEffect transition="out" filter="plus(in)">
                                      <p:cBhvr>
                                        <p:cTn id="190" dur="3000"/>
                                        <p:tgtEl>
                                          <p:spTgt spid="12"/>
                                        </p:tgtEl>
                                      </p:cBhvr>
                                    </p:animEffect>
                                    <p:set>
                                      <p:cBhvr>
                                        <p:cTn id="191" dur="1" fill="hold">
                                          <p:stCondLst>
                                            <p:cond delay="2999"/>
                                          </p:stCondLst>
                                        </p:cTn>
                                        <p:tgtEl>
                                          <p:spTgt spid="12"/>
                                        </p:tgtEl>
                                        <p:attrNameLst>
                                          <p:attrName>style.visibility</p:attrName>
                                        </p:attrNameLst>
                                      </p:cBhvr>
                                      <p:to>
                                        <p:strVal val="hidden"/>
                                      </p:to>
                                    </p:set>
                                  </p:childTnLst>
                                </p:cTn>
                              </p:par>
                              <p:par>
                                <p:cTn id="192" presetID="13" presetClass="exit" presetSubtype="16" fill="hold" nodeType="withEffect">
                                  <p:stCondLst>
                                    <p:cond delay="0"/>
                                  </p:stCondLst>
                                  <p:childTnLst>
                                    <p:animEffect transition="out" filter="plus(in)">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13" presetClass="exit" presetSubtype="16" fill="hold" nodeType="withEffect">
                                  <p:stCondLst>
                                    <p:cond delay="0"/>
                                  </p:stCondLst>
                                  <p:childTnLst>
                                    <p:animEffect transition="out" filter="plus(in)">
                                      <p:cBhvr>
                                        <p:cTn id="196" dur="3000"/>
                                        <p:tgtEl>
                                          <p:spTgt spid="16"/>
                                        </p:tgtEl>
                                      </p:cBhvr>
                                    </p:animEffect>
                                    <p:set>
                                      <p:cBhvr>
                                        <p:cTn id="197" dur="1" fill="hold">
                                          <p:stCondLst>
                                            <p:cond delay="2999"/>
                                          </p:stCondLst>
                                        </p:cTn>
                                        <p:tgtEl>
                                          <p:spTgt spid="16"/>
                                        </p:tgtEl>
                                        <p:attrNameLst>
                                          <p:attrName>style.visibility</p:attrName>
                                        </p:attrNameLst>
                                      </p:cBhvr>
                                      <p:to>
                                        <p:strVal val="hidden"/>
                                      </p:to>
                                    </p:set>
                                  </p:childTnLst>
                                </p:cTn>
                              </p:par>
                              <p:par>
                                <p:cTn id="198" presetID="23" presetClass="entr" presetSubtype="288" fill="hold" nodeType="withEffect">
                                  <p:stCondLst>
                                    <p:cond delay="0"/>
                                  </p:stCondLst>
                                  <p:childTnLst>
                                    <p:set>
                                      <p:cBhvr>
                                        <p:cTn id="199" dur="1" fill="hold">
                                          <p:stCondLst>
                                            <p:cond delay="0"/>
                                          </p:stCondLst>
                                        </p:cTn>
                                        <p:tgtEl>
                                          <p:spTgt spid="4"/>
                                        </p:tgtEl>
                                        <p:attrNameLst>
                                          <p:attrName>style.visibility</p:attrName>
                                        </p:attrNameLst>
                                      </p:cBhvr>
                                      <p:to>
                                        <p:strVal val="visible"/>
                                      </p:to>
                                    </p:set>
                                    <p:anim calcmode="lin" valueType="num">
                                      <p:cBhvr>
                                        <p:cTn id="200" dur="3000" fill="hold"/>
                                        <p:tgtEl>
                                          <p:spTgt spid="4"/>
                                        </p:tgtEl>
                                        <p:attrNameLst>
                                          <p:attrName>ppt_w</p:attrName>
                                        </p:attrNameLst>
                                      </p:cBhvr>
                                      <p:tavLst>
                                        <p:tav tm="0">
                                          <p:val>
                                            <p:strVal val="4/3*#ppt_w"/>
                                          </p:val>
                                        </p:tav>
                                        <p:tav tm="100000">
                                          <p:val>
                                            <p:strVal val="#ppt_w"/>
                                          </p:val>
                                        </p:tav>
                                      </p:tavLst>
                                    </p:anim>
                                    <p:anim calcmode="lin" valueType="num">
                                      <p:cBhvr>
                                        <p:cTn id="201" dur="3000" fill="hold"/>
                                        <p:tgtEl>
                                          <p:spTgt spid="4"/>
                                        </p:tgtEl>
                                        <p:attrNameLst>
                                          <p:attrName>ppt_h</p:attrName>
                                        </p:attrNameLst>
                                      </p:cBhvr>
                                      <p:tavLst>
                                        <p:tav tm="0">
                                          <p:val>
                                            <p:strVal val="4/3*#ppt_h"/>
                                          </p:val>
                                        </p:tav>
                                        <p:tav tm="100000">
                                          <p:val>
                                            <p:strVal val="#ppt_h"/>
                                          </p:val>
                                        </p:tav>
                                      </p:tavLst>
                                    </p:anim>
                                  </p:childTnLst>
                                </p:cTn>
                              </p:par>
                              <p:par>
                                <p:cTn id="202" presetID="16" presetClass="entr" presetSubtype="37" fill="hold" nodeType="withEffect">
                                  <p:stCondLst>
                                    <p:cond delay="0"/>
                                  </p:stCondLst>
                                  <p:childTnLst>
                                    <p:set>
                                      <p:cBhvr>
                                        <p:cTn id="203" dur="1" fill="hold">
                                          <p:stCondLst>
                                            <p:cond delay="0"/>
                                          </p:stCondLst>
                                        </p:cTn>
                                        <p:tgtEl>
                                          <p:spTgt spid="4"/>
                                        </p:tgtEl>
                                        <p:attrNameLst>
                                          <p:attrName>style.visibility</p:attrName>
                                        </p:attrNameLst>
                                      </p:cBhvr>
                                      <p:to>
                                        <p:strVal val="visible"/>
                                      </p:to>
                                    </p:set>
                                    <p:animEffect transition="in" filter="barn(outVertical)">
                                      <p:cBhvr>
                                        <p:cTn id="204" dur="3000"/>
                                        <p:tgtEl>
                                          <p:spTgt spid="4"/>
                                        </p:tgtEl>
                                      </p:cBhvr>
                                    </p:animEffect>
                                  </p:childTnLst>
                                </p:cTn>
                              </p:par>
                              <p:par>
                                <p:cTn id="205" presetID="6" presetClass="emph" presetSubtype="0" accel="50000" decel="50000" autoRev="1" fill="hold" nodeType="withEffect">
                                  <p:stCondLst>
                                    <p:cond delay="1500"/>
                                  </p:stCondLst>
                                  <p:childTnLst>
                                    <p:animScale>
                                      <p:cBhvr>
                                        <p:cTn id="206" dur="2000" fill="hold"/>
                                        <p:tgtEl>
                                          <p:spTgt spid="4"/>
                                        </p:tgtEl>
                                      </p:cBhvr>
                                      <p:by x="150000" y="150000"/>
                                    </p:animScale>
                                  </p:childTnLst>
                                </p:cTn>
                              </p:par>
                            </p:childTnLst>
                          </p:cTn>
                        </p:par>
                        <p:par>
                          <p:cTn id="207" fill="hold">
                            <p:stCondLst>
                              <p:cond delay="8500"/>
                            </p:stCondLst>
                            <p:childTnLst>
                              <p:par>
                                <p:cTn id="208" presetID="40" presetClass="entr" presetSubtype="0" fill="hold" grpId="0" nodeType="afterEffect">
                                  <p:stCondLst>
                                    <p:cond delay="0"/>
                                  </p:stCondLst>
                                  <p:iterate type="lt">
                                    <p:tmPct val="10000"/>
                                  </p:iterate>
                                  <p:childTnLst>
                                    <p:set>
                                      <p:cBhvr>
                                        <p:cTn id="209" dur="1" fill="hold">
                                          <p:stCondLst>
                                            <p:cond delay="0"/>
                                          </p:stCondLst>
                                        </p:cTn>
                                        <p:tgtEl>
                                          <p:spTgt spid="17"/>
                                        </p:tgtEl>
                                        <p:attrNameLst>
                                          <p:attrName>style.visibility</p:attrName>
                                        </p:attrNameLst>
                                      </p:cBhvr>
                                      <p:to>
                                        <p:strVal val="visible"/>
                                      </p:to>
                                    </p:set>
                                    <p:animEffect transition="in" filter="fade">
                                      <p:cBhvr>
                                        <p:cTn id="210" dur="1000"/>
                                        <p:tgtEl>
                                          <p:spTgt spid="17"/>
                                        </p:tgtEl>
                                      </p:cBhvr>
                                    </p:animEffect>
                                    <p:anim calcmode="lin" valueType="num">
                                      <p:cBhvr>
                                        <p:cTn id="211" dur="1000" fill="hold"/>
                                        <p:tgtEl>
                                          <p:spTgt spid="17"/>
                                        </p:tgtEl>
                                        <p:attrNameLst>
                                          <p:attrName>ppt_x</p:attrName>
                                        </p:attrNameLst>
                                      </p:cBhvr>
                                      <p:tavLst>
                                        <p:tav tm="0">
                                          <p:val>
                                            <p:strVal val="#ppt_x-.1"/>
                                          </p:val>
                                        </p:tav>
                                        <p:tav tm="100000">
                                          <p:val>
                                            <p:strVal val="#ppt_x"/>
                                          </p:val>
                                        </p:tav>
                                      </p:tavLst>
                                    </p:anim>
                                    <p:anim calcmode="lin" valueType="num">
                                      <p:cBhvr>
                                        <p:cTn id="212"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65.jpg"/>
          <p:cNvPicPr>
            <a:picLocks noChangeAspect="1"/>
          </p:cNvPicPr>
          <p:nvPr/>
        </p:nvPicPr>
        <p:blipFill>
          <a:blip r:embed="rId2" cstate="print"/>
          <a:stretch>
            <a:fillRect/>
          </a:stretch>
        </p:blipFill>
        <p:spPr bwMode="auto">
          <a:xfrm>
            <a:off x="0" y="3175"/>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13 Cheurón"/>
          <p:cNvSpPr/>
          <p:nvPr/>
        </p:nvSpPr>
        <p:spPr>
          <a:xfrm rot="5400000">
            <a:off x="4043363" y="-3575815"/>
            <a:ext cx="1057275" cy="8208914"/>
          </a:xfrm>
          <a:prstGeom prst="chevron">
            <a:avLst>
              <a:gd name="adj" fmla="val 0"/>
            </a:avLst>
          </a:prstGeom>
          <a:noFill/>
          <a:ln w="57150">
            <a:solidFill>
              <a:schemeClr val="tx2">
                <a:lumMod val="50000"/>
              </a:schemeClr>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heurón"/>
          <p:cNvSpPr/>
          <p:nvPr/>
        </p:nvSpPr>
        <p:spPr>
          <a:xfrm rot="5400000" flipH="1">
            <a:off x="4043362" y="1081907"/>
            <a:ext cx="1057275" cy="8208912"/>
          </a:xfrm>
          <a:prstGeom prst="chevron">
            <a:avLst>
              <a:gd name="adj" fmla="val 0"/>
            </a:avLst>
          </a:prstGeom>
          <a:noFill/>
          <a:ln w="57150">
            <a:solidFill>
              <a:schemeClr val="tx2">
                <a:lumMod val="50000"/>
              </a:schemeClr>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5" name="4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 las posiciones defensivas, también puedes acceder a unos viejos barracones restaurados, donde los combatientes de la guerra civil descansaban (o lo intentaban al menos…).  La entrada también es libre y gratuita.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flip dir="l"/>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ppt_x"/>
                                          </p:val>
                                        </p:tav>
                                        <p:tav tm="100000">
                                          <p:val>
                                            <p:strVal val="#ppt_x"/>
                                          </p:val>
                                        </p:tav>
                                      </p:tavLst>
                                    </p:anim>
                                    <p:anim calcmode="lin" valueType="num">
                                      <p:cBhvr additive="base">
                                        <p:cTn id="8" dur="3000" fill="hold"/>
                                        <p:tgtEl>
                                          <p:spTgt spid="14"/>
                                        </p:tgtEl>
                                        <p:attrNameLst>
                                          <p:attrName>ppt_y</p:attrName>
                                        </p:attrNameLst>
                                      </p:cBhvr>
                                      <p:tavLst>
                                        <p:tav tm="0">
                                          <p:val>
                                            <p:strVal val="1+#ppt_h/2"/>
                                          </p:val>
                                        </p:tav>
                                        <p:tav tm="100000">
                                          <p:val>
                                            <p:strVal val="#ppt_y"/>
                                          </p:val>
                                        </p:tav>
                                      </p:tavLst>
                                    </p:anim>
                                  </p:childTnLst>
                                </p:cTn>
                              </p:par>
                              <p:par>
                                <p:cTn id="9" presetID="5" presetClass="entr" presetSubtype="5"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checkerboard(down)">
                                      <p:cBhvr>
                                        <p:cTn id="11" dur="3000"/>
                                        <p:tgtEl>
                                          <p:spTgt spid="14"/>
                                        </p:tgtEl>
                                      </p:cBhvr>
                                    </p:animEffect>
                                  </p:childTnLst>
                                </p:cTn>
                              </p:par>
                              <p:par>
                                <p:cTn id="12" presetID="16" presetClass="entr" presetSubtype="42"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barn(outHorizontal)">
                                      <p:cBhvr>
                                        <p:cTn id="14" dur="3000"/>
                                        <p:tgtEl>
                                          <p:spTgt spid="14"/>
                                        </p:tgtEl>
                                      </p:cBhvr>
                                    </p:animEffect>
                                  </p:childTnLst>
                                </p:cTn>
                              </p:par>
                              <p:par>
                                <p:cTn id="15" presetID="2" presetClass="exit" presetSubtype="4" fill="hold" nodeType="withEffect">
                                  <p:stCondLst>
                                    <p:cond delay="0"/>
                                  </p:stCondLst>
                                  <p:childTnLst>
                                    <p:anim calcmode="lin" valueType="num">
                                      <p:cBhvr additive="base">
                                        <p:cTn id="16" dur="3000"/>
                                        <p:tgtEl>
                                          <p:spTgt spid="14"/>
                                        </p:tgtEl>
                                        <p:attrNameLst>
                                          <p:attrName>ppt_x</p:attrName>
                                        </p:attrNameLst>
                                      </p:cBhvr>
                                      <p:tavLst>
                                        <p:tav tm="0">
                                          <p:val>
                                            <p:strVal val="ppt_x"/>
                                          </p:val>
                                        </p:tav>
                                        <p:tav tm="100000">
                                          <p:val>
                                            <p:strVal val="ppt_x"/>
                                          </p:val>
                                        </p:tav>
                                      </p:tavLst>
                                    </p:anim>
                                    <p:anim calcmode="lin" valueType="num">
                                      <p:cBhvr additive="base">
                                        <p:cTn id="17" dur="3000"/>
                                        <p:tgtEl>
                                          <p:spTgt spid="14"/>
                                        </p:tgtEl>
                                        <p:attrNameLst>
                                          <p:attrName>ppt_y</p:attrName>
                                        </p:attrNameLst>
                                      </p:cBhvr>
                                      <p:tavLst>
                                        <p:tav tm="0">
                                          <p:val>
                                            <p:strVal val="ppt_y"/>
                                          </p:val>
                                        </p:tav>
                                        <p:tav tm="100000">
                                          <p:val>
                                            <p:strVal val="1+ppt_h/2"/>
                                          </p:val>
                                        </p:tav>
                                      </p:tavLst>
                                    </p:anim>
                                    <p:set>
                                      <p:cBhvr>
                                        <p:cTn id="18" dur="1" fill="hold">
                                          <p:stCondLst>
                                            <p:cond delay="2999"/>
                                          </p:stCondLst>
                                        </p:cTn>
                                        <p:tgtEl>
                                          <p:spTgt spid="14"/>
                                        </p:tgtEl>
                                        <p:attrNameLst>
                                          <p:attrName>style.visibility</p:attrName>
                                        </p:attrNameLst>
                                      </p:cBhvr>
                                      <p:to>
                                        <p:strVal val="hidden"/>
                                      </p:to>
                                    </p:set>
                                  </p:childTnLst>
                                </p:cTn>
                              </p:par>
                              <p:par>
                                <p:cTn id="19" presetID="2" presetClass="entr" presetSubtype="1"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3000" fill="hold"/>
                                        <p:tgtEl>
                                          <p:spTgt spid="15"/>
                                        </p:tgtEl>
                                        <p:attrNameLst>
                                          <p:attrName>ppt_x</p:attrName>
                                        </p:attrNameLst>
                                      </p:cBhvr>
                                      <p:tavLst>
                                        <p:tav tm="0">
                                          <p:val>
                                            <p:strVal val="#ppt_x"/>
                                          </p:val>
                                        </p:tav>
                                        <p:tav tm="100000">
                                          <p:val>
                                            <p:strVal val="#ppt_x"/>
                                          </p:val>
                                        </p:tav>
                                      </p:tavLst>
                                    </p:anim>
                                    <p:anim calcmode="lin" valueType="num">
                                      <p:cBhvr additive="base">
                                        <p:cTn id="22" dur="3000" fill="hold"/>
                                        <p:tgtEl>
                                          <p:spTgt spid="15"/>
                                        </p:tgtEl>
                                        <p:attrNameLst>
                                          <p:attrName>ppt_y</p:attrName>
                                        </p:attrNameLst>
                                      </p:cBhvr>
                                      <p:tavLst>
                                        <p:tav tm="0">
                                          <p:val>
                                            <p:strVal val="0-#ppt_h/2"/>
                                          </p:val>
                                        </p:tav>
                                        <p:tav tm="100000">
                                          <p:val>
                                            <p:strVal val="#ppt_y"/>
                                          </p:val>
                                        </p:tav>
                                      </p:tavLst>
                                    </p:anim>
                                  </p:childTnLst>
                                </p:cTn>
                              </p:par>
                              <p:par>
                                <p:cTn id="23" presetID="5" presetClass="entr" presetSubtype="5"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checkerboard(down)">
                                      <p:cBhvr>
                                        <p:cTn id="25" dur="3000"/>
                                        <p:tgtEl>
                                          <p:spTgt spid="15"/>
                                        </p:tgtEl>
                                      </p:cBhvr>
                                    </p:animEffect>
                                  </p:childTnLst>
                                </p:cTn>
                              </p:par>
                              <p:par>
                                <p:cTn id="26" presetID="16" presetClass="entr" presetSubtype="42"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arn(outHorizontal)">
                                      <p:cBhvr>
                                        <p:cTn id="28" dur="3000"/>
                                        <p:tgtEl>
                                          <p:spTgt spid="15"/>
                                        </p:tgtEl>
                                      </p:cBhvr>
                                    </p:animEffect>
                                  </p:childTnLst>
                                </p:cTn>
                              </p:par>
                              <p:par>
                                <p:cTn id="29" presetID="2" presetClass="exit" presetSubtype="1" fill="hold" nodeType="withEffect">
                                  <p:stCondLst>
                                    <p:cond delay="0"/>
                                  </p:stCondLst>
                                  <p:childTnLst>
                                    <p:anim calcmode="lin" valueType="num">
                                      <p:cBhvr additive="base">
                                        <p:cTn id="30" dur="3000"/>
                                        <p:tgtEl>
                                          <p:spTgt spid="15"/>
                                        </p:tgtEl>
                                        <p:attrNameLst>
                                          <p:attrName>ppt_x</p:attrName>
                                        </p:attrNameLst>
                                      </p:cBhvr>
                                      <p:tavLst>
                                        <p:tav tm="0">
                                          <p:val>
                                            <p:strVal val="ppt_x"/>
                                          </p:val>
                                        </p:tav>
                                        <p:tav tm="100000">
                                          <p:val>
                                            <p:strVal val="ppt_x"/>
                                          </p:val>
                                        </p:tav>
                                      </p:tavLst>
                                    </p:anim>
                                    <p:anim calcmode="lin" valueType="num">
                                      <p:cBhvr additive="base">
                                        <p:cTn id="31" dur="3000"/>
                                        <p:tgtEl>
                                          <p:spTgt spid="15"/>
                                        </p:tgtEl>
                                        <p:attrNameLst>
                                          <p:attrName>ppt_y</p:attrName>
                                        </p:attrNameLst>
                                      </p:cBhvr>
                                      <p:tavLst>
                                        <p:tav tm="0">
                                          <p:val>
                                            <p:strVal val="ppt_y"/>
                                          </p:val>
                                        </p:tav>
                                        <p:tav tm="100000">
                                          <p:val>
                                            <p:strVal val="0-ppt_h/2"/>
                                          </p:val>
                                        </p:tav>
                                      </p:tavLst>
                                    </p:anim>
                                    <p:set>
                                      <p:cBhvr>
                                        <p:cTn id="32" dur="1" fill="hold">
                                          <p:stCondLst>
                                            <p:cond delay="2999"/>
                                          </p:stCondLst>
                                        </p:cTn>
                                        <p:tgtEl>
                                          <p:spTgt spid="15"/>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p:val>
                                            <p:strVal val="2/3*#ppt_w"/>
                                          </p:val>
                                        </p:tav>
                                        <p:tav tm="100000">
                                          <p:val>
                                            <p:strVal val="#ppt_w"/>
                                          </p:val>
                                        </p:tav>
                                      </p:tavLst>
                                    </p:anim>
                                    <p:anim calcmode="lin" valueType="num">
                                      <p:cBhvr>
                                        <p:cTn id="36" dur="3000" fill="hold"/>
                                        <p:tgtEl>
                                          <p:spTgt spid="4"/>
                                        </p:tgtEl>
                                        <p:attrNameLst>
                                          <p:attrName>ppt_h</p:attrName>
                                        </p:attrNameLst>
                                      </p:cBhvr>
                                      <p:tavLst>
                                        <p:tav tm="0">
                                          <p:val>
                                            <p:strVal val="2/3*#ppt_h"/>
                                          </p:val>
                                        </p:tav>
                                        <p:tav tm="100000">
                                          <p:val>
                                            <p:strVal val="#ppt_h"/>
                                          </p:val>
                                        </p:tav>
                                      </p:tavLst>
                                    </p:anim>
                                  </p:childTnLst>
                                </p:cTn>
                              </p:par>
                              <p:par>
                                <p:cTn id="37" presetID="16" presetClass="entr" presetSubtype="4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arn(outHorizontal)">
                                      <p:cBhvr>
                                        <p:cTn id="39" dur="3000"/>
                                        <p:tgtEl>
                                          <p:spTgt spid="4"/>
                                        </p:tgtEl>
                                      </p:cBhvr>
                                    </p:animEffect>
                                  </p:childTnLst>
                                </p:cTn>
                              </p:par>
                            </p:childTnLst>
                          </p:cTn>
                        </p:par>
                        <p:par>
                          <p:cTn id="40" fill="hold">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615663_orig.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a:off x="0" y="1547813"/>
            <a:ext cx="1000125" cy="1370012"/>
          </a:xfrm>
          <a:prstGeom prst="triangl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ombinar"/>
          <p:cNvSpPr/>
          <p:nvPr/>
        </p:nvSpPr>
        <p:spPr>
          <a:xfrm>
            <a:off x="0" y="2976563"/>
            <a:ext cx="1000125" cy="1370012"/>
          </a:xfrm>
          <a:prstGeom prst="flowChartMerg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a:off x="1143000" y="1547813"/>
            <a:ext cx="1000125" cy="1370012"/>
          </a:xfrm>
          <a:prstGeom prst="triangl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ombinar"/>
          <p:cNvSpPr/>
          <p:nvPr/>
        </p:nvSpPr>
        <p:spPr>
          <a:xfrm>
            <a:off x="1143000" y="2976563"/>
            <a:ext cx="1000125" cy="1370012"/>
          </a:xfrm>
          <a:prstGeom prst="flowChartMerg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a:off x="2214563" y="1547813"/>
            <a:ext cx="1000125" cy="1370012"/>
          </a:xfrm>
          <a:prstGeom prst="triangl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ombinar"/>
          <p:cNvSpPr/>
          <p:nvPr/>
        </p:nvSpPr>
        <p:spPr>
          <a:xfrm>
            <a:off x="2214563" y="2976563"/>
            <a:ext cx="1000125" cy="1370012"/>
          </a:xfrm>
          <a:prstGeom prst="flowChartMerg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a:off x="3286125" y="1547813"/>
            <a:ext cx="1000125" cy="1370012"/>
          </a:xfrm>
          <a:prstGeom prst="triangl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ombinar"/>
          <p:cNvSpPr/>
          <p:nvPr/>
        </p:nvSpPr>
        <p:spPr>
          <a:xfrm>
            <a:off x="3286125" y="2976563"/>
            <a:ext cx="1000125" cy="1370012"/>
          </a:xfrm>
          <a:prstGeom prst="flowChartMerg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a:off x="4286250" y="1547813"/>
            <a:ext cx="1000125" cy="1370012"/>
          </a:xfrm>
          <a:prstGeom prst="triangl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ombinar"/>
          <p:cNvSpPr/>
          <p:nvPr/>
        </p:nvSpPr>
        <p:spPr>
          <a:xfrm>
            <a:off x="4286250" y="2976563"/>
            <a:ext cx="1000125" cy="1370012"/>
          </a:xfrm>
          <a:prstGeom prst="flowChartMerg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isósceles"/>
          <p:cNvSpPr/>
          <p:nvPr/>
        </p:nvSpPr>
        <p:spPr>
          <a:xfrm>
            <a:off x="5286375" y="1547813"/>
            <a:ext cx="1000125" cy="1370012"/>
          </a:xfrm>
          <a:prstGeom prst="triangl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ombinar"/>
          <p:cNvSpPr/>
          <p:nvPr/>
        </p:nvSpPr>
        <p:spPr>
          <a:xfrm>
            <a:off x="5286375" y="2976563"/>
            <a:ext cx="1000125" cy="1370012"/>
          </a:xfrm>
          <a:prstGeom prst="flowChartMerg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isósceles"/>
          <p:cNvSpPr/>
          <p:nvPr/>
        </p:nvSpPr>
        <p:spPr>
          <a:xfrm>
            <a:off x="6357938" y="1547813"/>
            <a:ext cx="1000125" cy="1370012"/>
          </a:xfrm>
          <a:prstGeom prst="triangl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Combinar"/>
          <p:cNvSpPr/>
          <p:nvPr/>
        </p:nvSpPr>
        <p:spPr>
          <a:xfrm>
            <a:off x="6357938" y="2976563"/>
            <a:ext cx="1000125" cy="1370012"/>
          </a:xfrm>
          <a:prstGeom prst="flowChartMerg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isósceles"/>
          <p:cNvSpPr/>
          <p:nvPr/>
        </p:nvSpPr>
        <p:spPr>
          <a:xfrm>
            <a:off x="7358063" y="1547813"/>
            <a:ext cx="1000125" cy="1370012"/>
          </a:xfrm>
          <a:prstGeom prst="triangl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Combinar"/>
          <p:cNvSpPr/>
          <p:nvPr/>
        </p:nvSpPr>
        <p:spPr>
          <a:xfrm>
            <a:off x="7358063" y="2976563"/>
            <a:ext cx="1000125" cy="1370012"/>
          </a:xfrm>
          <a:prstGeom prst="flowChartMerg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Triángulo isósceles"/>
          <p:cNvSpPr/>
          <p:nvPr/>
        </p:nvSpPr>
        <p:spPr>
          <a:xfrm>
            <a:off x="8358188" y="1547813"/>
            <a:ext cx="1000125" cy="1370012"/>
          </a:xfrm>
          <a:prstGeom prst="triangl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Combinar"/>
          <p:cNvSpPr/>
          <p:nvPr/>
        </p:nvSpPr>
        <p:spPr>
          <a:xfrm>
            <a:off x="8358188" y="2976563"/>
            <a:ext cx="1000125" cy="1370012"/>
          </a:xfrm>
          <a:prstGeom prst="flowChartMerge">
            <a:avLst/>
          </a:prstGeom>
          <a:noFill/>
          <a:ln w="57150">
            <a:solidFill>
              <a:schemeClr val="tx2">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Otra de las maravillas a visitar en la Comarca de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 es el Real Monasterio de </a:t>
            </a:r>
            <a:r>
              <a:rPr lang="es-ES" i="1" dirty="0" err="1" smtClean="0">
                <a:effectLst>
                  <a:glow rad="101600">
                    <a:srgbClr val="C00000">
                      <a:alpha val="60000"/>
                    </a:srgbClr>
                  </a:glow>
                  <a:outerShdw blurRad="38100" dist="38100" dir="2700000" algn="tl">
                    <a:srgbClr val="000000">
                      <a:alpha val="43137"/>
                    </a:srgbClr>
                  </a:outerShdw>
                </a:effectLst>
              </a:rPr>
              <a:t>Sijena</a:t>
            </a:r>
            <a:r>
              <a:rPr lang="es-ES" i="1" dirty="0" smtClean="0">
                <a:effectLst>
                  <a:glow rad="101600">
                    <a:srgbClr val="C00000">
                      <a:alpha val="60000"/>
                    </a:srgbClr>
                  </a:glow>
                  <a:outerShdw blurRad="38100" dist="38100" dir="2700000" algn="tl">
                    <a:srgbClr val="000000">
                      <a:alpha val="43137"/>
                    </a:srgbClr>
                  </a:outerShdw>
                </a:effectLst>
              </a:rPr>
              <a:t>, del cual no nos vamos a explayar sobre el patrimonio que supone este cenobio medieval femenino.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flip dir="l"/>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0-#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0-#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0-#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0-#ppt_w/2"/>
                                          </p:val>
                                        </p:tav>
                                        <p:tav tm="100000">
                                          <p:val>
                                            <p:strVal val="#ppt_x"/>
                                          </p:val>
                                        </p:tav>
                                      </p:tavLst>
                                    </p:anim>
                                    <p:anim calcmode="lin" valueType="num">
                                      <p:cBhvr additive="base">
                                        <p:cTn id="32" dur="30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3000" fill="hold"/>
                                        <p:tgtEl>
                                          <p:spTgt spid="19"/>
                                        </p:tgtEl>
                                        <p:attrNameLst>
                                          <p:attrName>ppt_x</p:attrName>
                                        </p:attrNameLst>
                                      </p:cBhvr>
                                      <p:tavLst>
                                        <p:tav tm="0">
                                          <p:val>
                                            <p:strVal val="0-#ppt_w/2"/>
                                          </p:val>
                                        </p:tav>
                                        <p:tav tm="100000">
                                          <p:val>
                                            <p:strVal val="#ppt_x"/>
                                          </p:val>
                                        </p:tav>
                                      </p:tavLst>
                                    </p:anim>
                                    <p:anim calcmode="lin" valueType="num">
                                      <p:cBhvr additive="base">
                                        <p:cTn id="36" dur="30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3000" fill="hold"/>
                                        <p:tgtEl>
                                          <p:spTgt spid="21"/>
                                        </p:tgtEl>
                                        <p:attrNameLst>
                                          <p:attrName>ppt_x</p:attrName>
                                        </p:attrNameLst>
                                      </p:cBhvr>
                                      <p:tavLst>
                                        <p:tav tm="0">
                                          <p:val>
                                            <p:strVal val="0-#ppt_w/2"/>
                                          </p:val>
                                        </p:tav>
                                        <p:tav tm="100000">
                                          <p:val>
                                            <p:strVal val="#ppt_x"/>
                                          </p:val>
                                        </p:tav>
                                      </p:tavLst>
                                    </p:anim>
                                    <p:anim calcmode="lin" valueType="num">
                                      <p:cBhvr additive="base">
                                        <p:cTn id="40" dur="3000" fill="hold"/>
                                        <p:tgtEl>
                                          <p:spTgt spid="21"/>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3000" fill="hold"/>
                                        <p:tgtEl>
                                          <p:spTgt spid="6"/>
                                        </p:tgtEl>
                                        <p:attrNameLst>
                                          <p:attrName>ppt_x</p:attrName>
                                        </p:attrNameLst>
                                      </p:cBhvr>
                                      <p:tavLst>
                                        <p:tav tm="0">
                                          <p:val>
                                            <p:strVal val="1+#ppt_w/2"/>
                                          </p:val>
                                        </p:tav>
                                        <p:tav tm="100000">
                                          <p:val>
                                            <p:strVal val="#ppt_x"/>
                                          </p:val>
                                        </p:tav>
                                      </p:tavLst>
                                    </p:anim>
                                    <p:anim calcmode="lin" valueType="num">
                                      <p:cBhvr additive="base">
                                        <p:cTn id="44" dur="3000" fill="hold"/>
                                        <p:tgtEl>
                                          <p:spTgt spid="6"/>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3000" fill="hold"/>
                                        <p:tgtEl>
                                          <p:spTgt spid="8"/>
                                        </p:tgtEl>
                                        <p:attrNameLst>
                                          <p:attrName>ppt_x</p:attrName>
                                        </p:attrNameLst>
                                      </p:cBhvr>
                                      <p:tavLst>
                                        <p:tav tm="0">
                                          <p:val>
                                            <p:strVal val="1+#ppt_w/2"/>
                                          </p:val>
                                        </p:tav>
                                        <p:tav tm="100000">
                                          <p:val>
                                            <p:strVal val="#ppt_x"/>
                                          </p:val>
                                        </p:tav>
                                      </p:tavLst>
                                    </p:anim>
                                    <p:anim calcmode="lin" valueType="num">
                                      <p:cBhvr additive="base">
                                        <p:cTn id="48" dur="3000" fill="hold"/>
                                        <p:tgtEl>
                                          <p:spTgt spid="8"/>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1+#ppt_w/2"/>
                                          </p:val>
                                        </p:tav>
                                        <p:tav tm="100000">
                                          <p:val>
                                            <p:strVal val="#ppt_x"/>
                                          </p:val>
                                        </p:tav>
                                      </p:tavLst>
                                    </p:anim>
                                    <p:anim calcmode="lin" valueType="num">
                                      <p:cBhvr additive="base">
                                        <p:cTn id="52" dur="3000" fill="hold"/>
                                        <p:tgtEl>
                                          <p:spTgt spid="10"/>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3000" fill="hold"/>
                                        <p:tgtEl>
                                          <p:spTgt spid="12"/>
                                        </p:tgtEl>
                                        <p:attrNameLst>
                                          <p:attrName>ppt_x</p:attrName>
                                        </p:attrNameLst>
                                      </p:cBhvr>
                                      <p:tavLst>
                                        <p:tav tm="0">
                                          <p:val>
                                            <p:strVal val="1+#ppt_w/2"/>
                                          </p:val>
                                        </p:tav>
                                        <p:tav tm="100000">
                                          <p:val>
                                            <p:strVal val="#ppt_x"/>
                                          </p:val>
                                        </p:tav>
                                      </p:tavLst>
                                    </p:anim>
                                    <p:anim calcmode="lin" valueType="num">
                                      <p:cBhvr additive="base">
                                        <p:cTn id="56" dur="300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3000" fill="hold"/>
                                        <p:tgtEl>
                                          <p:spTgt spid="14"/>
                                        </p:tgtEl>
                                        <p:attrNameLst>
                                          <p:attrName>ppt_x</p:attrName>
                                        </p:attrNameLst>
                                      </p:cBhvr>
                                      <p:tavLst>
                                        <p:tav tm="0">
                                          <p:val>
                                            <p:strVal val="1+#ppt_w/2"/>
                                          </p:val>
                                        </p:tav>
                                        <p:tav tm="100000">
                                          <p:val>
                                            <p:strVal val="#ppt_x"/>
                                          </p:val>
                                        </p:tav>
                                      </p:tavLst>
                                    </p:anim>
                                    <p:anim calcmode="lin" valueType="num">
                                      <p:cBhvr additive="base">
                                        <p:cTn id="60" dur="3000" fill="hold"/>
                                        <p:tgtEl>
                                          <p:spTgt spid="14"/>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3000" fill="hold"/>
                                        <p:tgtEl>
                                          <p:spTgt spid="16"/>
                                        </p:tgtEl>
                                        <p:attrNameLst>
                                          <p:attrName>ppt_x</p:attrName>
                                        </p:attrNameLst>
                                      </p:cBhvr>
                                      <p:tavLst>
                                        <p:tav tm="0">
                                          <p:val>
                                            <p:strVal val="1+#ppt_w/2"/>
                                          </p:val>
                                        </p:tav>
                                        <p:tav tm="100000">
                                          <p:val>
                                            <p:strVal val="#ppt_x"/>
                                          </p:val>
                                        </p:tav>
                                      </p:tavLst>
                                    </p:anim>
                                    <p:anim calcmode="lin" valueType="num">
                                      <p:cBhvr additive="base">
                                        <p:cTn id="64" dur="3000" fill="hold"/>
                                        <p:tgtEl>
                                          <p:spTgt spid="16"/>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3000" fill="hold"/>
                                        <p:tgtEl>
                                          <p:spTgt spid="18"/>
                                        </p:tgtEl>
                                        <p:attrNameLst>
                                          <p:attrName>ppt_x</p:attrName>
                                        </p:attrNameLst>
                                      </p:cBhvr>
                                      <p:tavLst>
                                        <p:tav tm="0">
                                          <p:val>
                                            <p:strVal val="1+#ppt_w/2"/>
                                          </p:val>
                                        </p:tav>
                                        <p:tav tm="100000">
                                          <p:val>
                                            <p:strVal val="#ppt_x"/>
                                          </p:val>
                                        </p:tav>
                                      </p:tavLst>
                                    </p:anim>
                                    <p:anim calcmode="lin" valueType="num">
                                      <p:cBhvr additive="base">
                                        <p:cTn id="68" dur="3000" fill="hold"/>
                                        <p:tgtEl>
                                          <p:spTgt spid="18"/>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additive="base">
                                        <p:cTn id="71" dur="3000" fill="hold"/>
                                        <p:tgtEl>
                                          <p:spTgt spid="20"/>
                                        </p:tgtEl>
                                        <p:attrNameLst>
                                          <p:attrName>ppt_x</p:attrName>
                                        </p:attrNameLst>
                                      </p:cBhvr>
                                      <p:tavLst>
                                        <p:tav tm="0">
                                          <p:val>
                                            <p:strVal val="1+#ppt_w/2"/>
                                          </p:val>
                                        </p:tav>
                                        <p:tav tm="100000">
                                          <p:val>
                                            <p:strVal val="#ppt_x"/>
                                          </p:val>
                                        </p:tav>
                                      </p:tavLst>
                                    </p:anim>
                                    <p:anim calcmode="lin" valueType="num">
                                      <p:cBhvr additive="base">
                                        <p:cTn id="72" dur="3000" fill="hold"/>
                                        <p:tgtEl>
                                          <p:spTgt spid="20"/>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0" fill="hold"/>
                                        <p:tgtEl>
                                          <p:spTgt spid="22"/>
                                        </p:tgtEl>
                                        <p:attrNameLst>
                                          <p:attrName>ppt_x</p:attrName>
                                        </p:attrNameLst>
                                      </p:cBhvr>
                                      <p:tavLst>
                                        <p:tav tm="0">
                                          <p:val>
                                            <p:strVal val="1+#ppt_w/2"/>
                                          </p:val>
                                        </p:tav>
                                        <p:tav tm="100000">
                                          <p:val>
                                            <p:strVal val="#ppt_x"/>
                                          </p:val>
                                        </p:tav>
                                      </p:tavLst>
                                    </p:anim>
                                    <p:anim calcmode="lin" valueType="num">
                                      <p:cBhvr additive="base">
                                        <p:cTn id="76" dur="3000" fill="hold"/>
                                        <p:tgtEl>
                                          <p:spTgt spid="22"/>
                                        </p:tgtEl>
                                        <p:attrNameLst>
                                          <p:attrName>ppt_y</p:attrName>
                                        </p:attrNameLst>
                                      </p:cBhvr>
                                      <p:tavLst>
                                        <p:tav tm="0">
                                          <p:val>
                                            <p:strVal val="#ppt_y"/>
                                          </p:val>
                                        </p:tav>
                                        <p:tav tm="100000">
                                          <p:val>
                                            <p:strVal val="#ppt_y"/>
                                          </p:val>
                                        </p:tav>
                                      </p:tavLst>
                                    </p:anim>
                                  </p:childTnLst>
                                </p:cTn>
                              </p:par>
                              <p:par>
                                <p:cTn id="77" presetID="8" presetClass="emph" presetSubtype="0" fill="hold" nodeType="withEffect">
                                  <p:stCondLst>
                                    <p:cond delay="0"/>
                                  </p:stCondLst>
                                  <p:childTnLst>
                                    <p:animRot by="10800000">
                                      <p:cBhvr>
                                        <p:cTn id="78" dur="3000" fill="hold"/>
                                        <p:tgtEl>
                                          <p:spTgt spid="5"/>
                                        </p:tgtEl>
                                        <p:attrNameLst>
                                          <p:attrName>r</p:attrName>
                                        </p:attrNameLst>
                                      </p:cBhvr>
                                    </p:animRot>
                                  </p:childTnLst>
                                </p:cTn>
                              </p:par>
                              <p:par>
                                <p:cTn id="79" presetID="8" presetClass="emph" presetSubtype="0" fill="hold" nodeType="withEffect">
                                  <p:stCondLst>
                                    <p:cond delay="0"/>
                                  </p:stCondLst>
                                  <p:childTnLst>
                                    <p:animRot by="10800000">
                                      <p:cBhvr>
                                        <p:cTn id="80" dur="3000" fill="hold"/>
                                        <p:tgtEl>
                                          <p:spTgt spid="7"/>
                                        </p:tgtEl>
                                        <p:attrNameLst>
                                          <p:attrName>r</p:attrName>
                                        </p:attrNameLst>
                                      </p:cBhvr>
                                    </p:animRot>
                                  </p:childTnLst>
                                </p:cTn>
                              </p:par>
                              <p:par>
                                <p:cTn id="81" presetID="8" presetClass="emph" presetSubtype="0" fill="hold" nodeType="withEffect">
                                  <p:stCondLst>
                                    <p:cond delay="0"/>
                                  </p:stCondLst>
                                  <p:childTnLst>
                                    <p:animRot by="10800000">
                                      <p:cBhvr>
                                        <p:cTn id="82" dur="3000" fill="hold"/>
                                        <p:tgtEl>
                                          <p:spTgt spid="9"/>
                                        </p:tgtEl>
                                        <p:attrNameLst>
                                          <p:attrName>r</p:attrName>
                                        </p:attrNameLst>
                                      </p:cBhvr>
                                    </p:animRot>
                                  </p:childTnLst>
                                </p:cTn>
                              </p:par>
                              <p:par>
                                <p:cTn id="83" presetID="8" presetClass="emph" presetSubtype="0" fill="hold" nodeType="withEffect">
                                  <p:stCondLst>
                                    <p:cond delay="0"/>
                                  </p:stCondLst>
                                  <p:childTnLst>
                                    <p:animRot by="10800000">
                                      <p:cBhvr>
                                        <p:cTn id="84" dur="3000" fill="hold"/>
                                        <p:tgtEl>
                                          <p:spTgt spid="11"/>
                                        </p:tgtEl>
                                        <p:attrNameLst>
                                          <p:attrName>r</p:attrName>
                                        </p:attrNameLst>
                                      </p:cBhvr>
                                    </p:animRot>
                                  </p:childTnLst>
                                </p:cTn>
                              </p:par>
                              <p:par>
                                <p:cTn id="85" presetID="8" presetClass="emph" presetSubtype="0" fill="hold" nodeType="withEffect">
                                  <p:stCondLst>
                                    <p:cond delay="0"/>
                                  </p:stCondLst>
                                  <p:childTnLst>
                                    <p:animRot by="10800000">
                                      <p:cBhvr>
                                        <p:cTn id="86" dur="3000" fill="hold"/>
                                        <p:tgtEl>
                                          <p:spTgt spid="13"/>
                                        </p:tgtEl>
                                        <p:attrNameLst>
                                          <p:attrName>r</p:attrName>
                                        </p:attrNameLst>
                                      </p:cBhvr>
                                    </p:animRot>
                                  </p:childTnLst>
                                </p:cTn>
                              </p:par>
                              <p:par>
                                <p:cTn id="87" presetID="8" presetClass="emph" presetSubtype="0" fill="hold" nodeType="withEffect">
                                  <p:stCondLst>
                                    <p:cond delay="0"/>
                                  </p:stCondLst>
                                  <p:childTnLst>
                                    <p:animRot by="10800000">
                                      <p:cBhvr>
                                        <p:cTn id="88" dur="3000" fill="hold"/>
                                        <p:tgtEl>
                                          <p:spTgt spid="15"/>
                                        </p:tgtEl>
                                        <p:attrNameLst>
                                          <p:attrName>r</p:attrName>
                                        </p:attrNameLst>
                                      </p:cBhvr>
                                    </p:animRot>
                                  </p:childTnLst>
                                </p:cTn>
                              </p:par>
                              <p:par>
                                <p:cTn id="89" presetID="8" presetClass="emph" presetSubtype="0" fill="hold" nodeType="withEffect">
                                  <p:stCondLst>
                                    <p:cond delay="0"/>
                                  </p:stCondLst>
                                  <p:childTnLst>
                                    <p:animRot by="10800000">
                                      <p:cBhvr>
                                        <p:cTn id="90" dur="3000" fill="hold"/>
                                        <p:tgtEl>
                                          <p:spTgt spid="17"/>
                                        </p:tgtEl>
                                        <p:attrNameLst>
                                          <p:attrName>r</p:attrName>
                                        </p:attrNameLst>
                                      </p:cBhvr>
                                    </p:animRot>
                                  </p:childTnLst>
                                </p:cTn>
                              </p:par>
                              <p:par>
                                <p:cTn id="91" presetID="8" presetClass="emph" presetSubtype="0" fill="hold" nodeType="withEffect">
                                  <p:stCondLst>
                                    <p:cond delay="0"/>
                                  </p:stCondLst>
                                  <p:childTnLst>
                                    <p:animRot by="10800000">
                                      <p:cBhvr>
                                        <p:cTn id="92" dur="3000" fill="hold"/>
                                        <p:tgtEl>
                                          <p:spTgt spid="19"/>
                                        </p:tgtEl>
                                        <p:attrNameLst>
                                          <p:attrName>r</p:attrName>
                                        </p:attrNameLst>
                                      </p:cBhvr>
                                    </p:animRot>
                                  </p:childTnLst>
                                </p:cTn>
                              </p:par>
                              <p:par>
                                <p:cTn id="93" presetID="8" presetClass="emph" presetSubtype="0" fill="hold" nodeType="withEffect">
                                  <p:stCondLst>
                                    <p:cond delay="0"/>
                                  </p:stCondLst>
                                  <p:childTnLst>
                                    <p:animRot by="10800000">
                                      <p:cBhvr>
                                        <p:cTn id="94" dur="3000" fill="hold"/>
                                        <p:tgtEl>
                                          <p:spTgt spid="21"/>
                                        </p:tgtEl>
                                        <p:attrNameLst>
                                          <p:attrName>r</p:attrName>
                                        </p:attrNameLst>
                                      </p:cBhvr>
                                    </p:animRot>
                                  </p:childTnLst>
                                </p:cTn>
                              </p:par>
                              <p:par>
                                <p:cTn id="95" presetID="8" presetClass="emph" presetSubtype="0" fill="hold" nodeType="withEffect">
                                  <p:stCondLst>
                                    <p:cond delay="0"/>
                                  </p:stCondLst>
                                  <p:childTnLst>
                                    <p:animRot by="-10800000">
                                      <p:cBhvr>
                                        <p:cTn id="96" dur="3000" fill="hold"/>
                                        <p:tgtEl>
                                          <p:spTgt spid="6"/>
                                        </p:tgtEl>
                                        <p:attrNameLst>
                                          <p:attrName>r</p:attrName>
                                        </p:attrNameLst>
                                      </p:cBhvr>
                                    </p:animRot>
                                  </p:childTnLst>
                                </p:cTn>
                              </p:par>
                              <p:par>
                                <p:cTn id="97" presetID="8" presetClass="emph" presetSubtype="0" fill="hold" nodeType="withEffect">
                                  <p:stCondLst>
                                    <p:cond delay="0"/>
                                  </p:stCondLst>
                                  <p:childTnLst>
                                    <p:animRot by="-10800000">
                                      <p:cBhvr>
                                        <p:cTn id="98" dur="3000" fill="hold"/>
                                        <p:tgtEl>
                                          <p:spTgt spid="8"/>
                                        </p:tgtEl>
                                        <p:attrNameLst>
                                          <p:attrName>r</p:attrName>
                                        </p:attrNameLst>
                                      </p:cBhvr>
                                    </p:animRot>
                                  </p:childTnLst>
                                </p:cTn>
                              </p:par>
                              <p:par>
                                <p:cTn id="99" presetID="8" presetClass="emph" presetSubtype="0" fill="hold" nodeType="withEffect">
                                  <p:stCondLst>
                                    <p:cond delay="0"/>
                                  </p:stCondLst>
                                  <p:childTnLst>
                                    <p:animRot by="-10800000">
                                      <p:cBhvr>
                                        <p:cTn id="100" dur="3000" fill="hold"/>
                                        <p:tgtEl>
                                          <p:spTgt spid="10"/>
                                        </p:tgtEl>
                                        <p:attrNameLst>
                                          <p:attrName>r</p:attrName>
                                        </p:attrNameLst>
                                      </p:cBhvr>
                                    </p:animRot>
                                  </p:childTnLst>
                                </p:cTn>
                              </p:par>
                              <p:par>
                                <p:cTn id="101" presetID="8" presetClass="emph" presetSubtype="0" fill="hold" nodeType="withEffect">
                                  <p:stCondLst>
                                    <p:cond delay="0"/>
                                  </p:stCondLst>
                                  <p:childTnLst>
                                    <p:animRot by="-10800000">
                                      <p:cBhvr>
                                        <p:cTn id="102" dur="3000" fill="hold"/>
                                        <p:tgtEl>
                                          <p:spTgt spid="12"/>
                                        </p:tgtEl>
                                        <p:attrNameLst>
                                          <p:attrName>r</p:attrName>
                                        </p:attrNameLst>
                                      </p:cBhvr>
                                    </p:animRot>
                                  </p:childTnLst>
                                </p:cTn>
                              </p:par>
                              <p:par>
                                <p:cTn id="103" presetID="8" presetClass="emph" presetSubtype="0" fill="hold" nodeType="withEffect">
                                  <p:stCondLst>
                                    <p:cond delay="0"/>
                                  </p:stCondLst>
                                  <p:childTnLst>
                                    <p:animRot by="-10800000">
                                      <p:cBhvr>
                                        <p:cTn id="104" dur="3000" fill="hold"/>
                                        <p:tgtEl>
                                          <p:spTgt spid="14"/>
                                        </p:tgtEl>
                                        <p:attrNameLst>
                                          <p:attrName>r</p:attrName>
                                        </p:attrNameLst>
                                      </p:cBhvr>
                                    </p:animRot>
                                  </p:childTnLst>
                                </p:cTn>
                              </p:par>
                              <p:par>
                                <p:cTn id="105" presetID="8" presetClass="emph" presetSubtype="0" fill="hold" nodeType="withEffect">
                                  <p:stCondLst>
                                    <p:cond delay="0"/>
                                  </p:stCondLst>
                                  <p:childTnLst>
                                    <p:animRot by="-10800000">
                                      <p:cBhvr>
                                        <p:cTn id="106" dur="3000" fill="hold"/>
                                        <p:tgtEl>
                                          <p:spTgt spid="16"/>
                                        </p:tgtEl>
                                        <p:attrNameLst>
                                          <p:attrName>r</p:attrName>
                                        </p:attrNameLst>
                                      </p:cBhvr>
                                    </p:animRot>
                                  </p:childTnLst>
                                </p:cTn>
                              </p:par>
                              <p:par>
                                <p:cTn id="107" presetID="8" presetClass="emph" presetSubtype="0" fill="hold" nodeType="withEffect">
                                  <p:stCondLst>
                                    <p:cond delay="0"/>
                                  </p:stCondLst>
                                  <p:childTnLst>
                                    <p:animRot by="-10800000">
                                      <p:cBhvr>
                                        <p:cTn id="108" dur="3000" fill="hold"/>
                                        <p:tgtEl>
                                          <p:spTgt spid="18"/>
                                        </p:tgtEl>
                                        <p:attrNameLst>
                                          <p:attrName>r</p:attrName>
                                        </p:attrNameLst>
                                      </p:cBhvr>
                                    </p:animRot>
                                  </p:childTnLst>
                                </p:cTn>
                              </p:par>
                              <p:par>
                                <p:cTn id="109" presetID="8" presetClass="emph" presetSubtype="0" fill="hold" nodeType="withEffect">
                                  <p:stCondLst>
                                    <p:cond delay="0"/>
                                  </p:stCondLst>
                                  <p:childTnLst>
                                    <p:animRot by="-10800000">
                                      <p:cBhvr>
                                        <p:cTn id="110" dur="3000" fill="hold"/>
                                        <p:tgtEl>
                                          <p:spTgt spid="20"/>
                                        </p:tgtEl>
                                        <p:attrNameLst>
                                          <p:attrName>r</p:attrName>
                                        </p:attrNameLst>
                                      </p:cBhvr>
                                    </p:animRot>
                                  </p:childTnLst>
                                </p:cTn>
                              </p:par>
                              <p:par>
                                <p:cTn id="111" presetID="8" presetClass="emph" presetSubtype="0" fill="hold" nodeType="withEffect">
                                  <p:stCondLst>
                                    <p:cond delay="0"/>
                                  </p:stCondLst>
                                  <p:childTnLst>
                                    <p:animRot by="-10800000">
                                      <p:cBhvr>
                                        <p:cTn id="112" dur="3000" fill="hold"/>
                                        <p:tgtEl>
                                          <p:spTgt spid="22"/>
                                        </p:tgtEl>
                                        <p:attrNameLst>
                                          <p:attrName>r</p:attrName>
                                        </p:attrNameLst>
                                      </p:cBhvr>
                                    </p:animRot>
                                  </p:childTnLst>
                                </p:cTn>
                              </p:par>
                            </p:childTnLst>
                          </p:cTn>
                        </p:par>
                        <p:par>
                          <p:cTn id="113" fill="hold">
                            <p:stCondLst>
                              <p:cond delay="3000"/>
                            </p:stCondLst>
                            <p:childTnLst>
                              <p:par>
                                <p:cTn id="114" presetID="2" presetClass="exit" presetSubtype="4" fill="hold" nodeType="after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ppt_x"/>
                                          </p:val>
                                        </p:tav>
                                      </p:tavLst>
                                    </p:anim>
                                    <p:anim calcmode="lin" valueType="num">
                                      <p:cBhvr additive="base">
                                        <p:cTn id="116" dur="3000"/>
                                        <p:tgtEl>
                                          <p:spTgt spid="5"/>
                                        </p:tgtEl>
                                        <p:attrNameLst>
                                          <p:attrName>ppt_y</p:attrName>
                                        </p:attrNameLst>
                                      </p:cBhvr>
                                      <p:tavLst>
                                        <p:tav tm="0">
                                          <p:val>
                                            <p:strVal val="ppt_y"/>
                                          </p:val>
                                        </p:tav>
                                        <p:tav tm="100000">
                                          <p:val>
                                            <p:strVal val="1+ppt_h/2"/>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4" fill="hold" nodeType="withEffect">
                                  <p:stCondLst>
                                    <p:cond delay="0"/>
                                  </p:stCondLst>
                                  <p:childTnLst>
                                    <p:anim calcmode="lin" valueType="num">
                                      <p:cBhvr additive="base">
                                        <p:cTn id="119" dur="3000"/>
                                        <p:tgtEl>
                                          <p:spTgt spid="7"/>
                                        </p:tgtEl>
                                        <p:attrNameLst>
                                          <p:attrName>ppt_x</p:attrName>
                                        </p:attrNameLst>
                                      </p:cBhvr>
                                      <p:tavLst>
                                        <p:tav tm="0">
                                          <p:val>
                                            <p:strVal val="ppt_x"/>
                                          </p:val>
                                        </p:tav>
                                        <p:tav tm="100000">
                                          <p:val>
                                            <p:strVal val="ppt_x"/>
                                          </p:val>
                                        </p:tav>
                                      </p:tavLst>
                                    </p:anim>
                                    <p:anim calcmode="lin" valueType="num">
                                      <p:cBhvr additive="base">
                                        <p:cTn id="120" dur="3000"/>
                                        <p:tgtEl>
                                          <p:spTgt spid="7"/>
                                        </p:tgtEl>
                                        <p:attrNameLst>
                                          <p:attrName>ppt_y</p:attrName>
                                        </p:attrNameLst>
                                      </p:cBhvr>
                                      <p:tavLst>
                                        <p:tav tm="0">
                                          <p:val>
                                            <p:strVal val="ppt_y"/>
                                          </p:val>
                                        </p:tav>
                                        <p:tav tm="100000">
                                          <p:val>
                                            <p:strVal val="1+ppt_h/2"/>
                                          </p:val>
                                        </p:tav>
                                      </p:tavLst>
                                    </p:anim>
                                    <p:set>
                                      <p:cBhvr>
                                        <p:cTn id="121" dur="1" fill="hold">
                                          <p:stCondLst>
                                            <p:cond delay="2999"/>
                                          </p:stCondLst>
                                        </p:cTn>
                                        <p:tgtEl>
                                          <p:spTgt spid="7"/>
                                        </p:tgtEl>
                                        <p:attrNameLst>
                                          <p:attrName>style.visibility</p:attrName>
                                        </p:attrNameLst>
                                      </p:cBhvr>
                                      <p:to>
                                        <p:strVal val="hidden"/>
                                      </p:to>
                                    </p:set>
                                  </p:childTnLst>
                                </p:cTn>
                              </p:par>
                              <p:par>
                                <p:cTn id="122" presetID="2" presetClass="exit" presetSubtype="4"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ppt_x"/>
                                          </p:val>
                                        </p:tav>
                                      </p:tavLst>
                                    </p:anim>
                                    <p:anim calcmode="lin" valueType="num">
                                      <p:cBhvr additive="base">
                                        <p:cTn id="124" dur="3000"/>
                                        <p:tgtEl>
                                          <p:spTgt spid="9"/>
                                        </p:tgtEl>
                                        <p:attrNameLst>
                                          <p:attrName>ppt_y</p:attrName>
                                        </p:attrNameLst>
                                      </p:cBhvr>
                                      <p:tavLst>
                                        <p:tav tm="0">
                                          <p:val>
                                            <p:strVal val="ppt_y"/>
                                          </p:val>
                                        </p:tav>
                                        <p:tav tm="100000">
                                          <p:val>
                                            <p:strVal val="1+ppt_h/2"/>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ppt_x"/>
                                          </p:val>
                                        </p:tav>
                                      </p:tavLst>
                                    </p:anim>
                                    <p:anim calcmode="lin" valueType="num">
                                      <p:cBhvr additive="base">
                                        <p:cTn id="128" dur="3000"/>
                                        <p:tgtEl>
                                          <p:spTgt spid="11"/>
                                        </p:tgtEl>
                                        <p:attrNameLst>
                                          <p:attrName>ppt_y</p:attrName>
                                        </p:attrNameLst>
                                      </p:cBhvr>
                                      <p:tavLst>
                                        <p:tav tm="0">
                                          <p:val>
                                            <p:strVal val="ppt_y"/>
                                          </p:val>
                                        </p:tav>
                                        <p:tav tm="100000">
                                          <p:val>
                                            <p:strVal val="1+ppt_h/2"/>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4"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ppt_x"/>
                                          </p:val>
                                        </p:tav>
                                      </p:tavLst>
                                    </p:anim>
                                    <p:anim calcmode="lin" valueType="num">
                                      <p:cBhvr additive="base">
                                        <p:cTn id="132" dur="3000"/>
                                        <p:tgtEl>
                                          <p:spTgt spid="13"/>
                                        </p:tgtEl>
                                        <p:attrNameLst>
                                          <p:attrName>ppt_y</p:attrName>
                                        </p:attrNameLst>
                                      </p:cBhvr>
                                      <p:tavLst>
                                        <p:tav tm="0">
                                          <p:val>
                                            <p:strVal val="ppt_y"/>
                                          </p:val>
                                        </p:tav>
                                        <p:tav tm="100000">
                                          <p:val>
                                            <p:strVal val="1+ppt_h/2"/>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4"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ppt_x"/>
                                          </p:val>
                                        </p:tav>
                                      </p:tavLst>
                                    </p:anim>
                                    <p:anim calcmode="lin" valueType="num">
                                      <p:cBhvr additive="base">
                                        <p:cTn id="136" dur="3000"/>
                                        <p:tgtEl>
                                          <p:spTgt spid="15"/>
                                        </p:tgtEl>
                                        <p:attrNameLst>
                                          <p:attrName>ppt_y</p:attrName>
                                        </p:attrNameLst>
                                      </p:cBhvr>
                                      <p:tavLst>
                                        <p:tav tm="0">
                                          <p:val>
                                            <p:strVal val="ppt_y"/>
                                          </p:val>
                                        </p:tav>
                                        <p:tav tm="100000">
                                          <p:val>
                                            <p:strVal val="1+ppt_h/2"/>
                                          </p:val>
                                        </p:tav>
                                      </p:tavLst>
                                    </p:anim>
                                    <p:set>
                                      <p:cBhvr>
                                        <p:cTn id="137" dur="1" fill="hold">
                                          <p:stCondLst>
                                            <p:cond delay="2999"/>
                                          </p:stCondLst>
                                        </p:cTn>
                                        <p:tgtEl>
                                          <p:spTgt spid="15"/>
                                        </p:tgtEl>
                                        <p:attrNameLst>
                                          <p:attrName>style.visibility</p:attrName>
                                        </p:attrNameLst>
                                      </p:cBhvr>
                                      <p:to>
                                        <p:strVal val="hidden"/>
                                      </p:to>
                                    </p:set>
                                  </p:childTnLst>
                                </p:cTn>
                              </p:par>
                              <p:par>
                                <p:cTn id="138" presetID="2" presetClass="exit" presetSubtype="4" fill="hold" nodeType="withEffect">
                                  <p:stCondLst>
                                    <p:cond delay="0"/>
                                  </p:stCondLst>
                                  <p:childTnLst>
                                    <p:anim calcmode="lin" valueType="num">
                                      <p:cBhvr additive="base">
                                        <p:cTn id="139" dur="3000"/>
                                        <p:tgtEl>
                                          <p:spTgt spid="17"/>
                                        </p:tgtEl>
                                        <p:attrNameLst>
                                          <p:attrName>ppt_x</p:attrName>
                                        </p:attrNameLst>
                                      </p:cBhvr>
                                      <p:tavLst>
                                        <p:tav tm="0">
                                          <p:val>
                                            <p:strVal val="ppt_x"/>
                                          </p:val>
                                        </p:tav>
                                        <p:tav tm="100000">
                                          <p:val>
                                            <p:strVal val="ppt_x"/>
                                          </p:val>
                                        </p:tav>
                                      </p:tavLst>
                                    </p:anim>
                                    <p:anim calcmode="lin" valueType="num">
                                      <p:cBhvr additive="base">
                                        <p:cTn id="140" dur="3000"/>
                                        <p:tgtEl>
                                          <p:spTgt spid="17"/>
                                        </p:tgtEl>
                                        <p:attrNameLst>
                                          <p:attrName>ppt_y</p:attrName>
                                        </p:attrNameLst>
                                      </p:cBhvr>
                                      <p:tavLst>
                                        <p:tav tm="0">
                                          <p:val>
                                            <p:strVal val="ppt_y"/>
                                          </p:val>
                                        </p:tav>
                                        <p:tav tm="100000">
                                          <p:val>
                                            <p:strVal val="1+ppt_h/2"/>
                                          </p:val>
                                        </p:tav>
                                      </p:tavLst>
                                    </p:anim>
                                    <p:set>
                                      <p:cBhvr>
                                        <p:cTn id="141" dur="1" fill="hold">
                                          <p:stCondLst>
                                            <p:cond delay="2999"/>
                                          </p:stCondLst>
                                        </p:cTn>
                                        <p:tgtEl>
                                          <p:spTgt spid="17"/>
                                        </p:tgtEl>
                                        <p:attrNameLst>
                                          <p:attrName>style.visibility</p:attrName>
                                        </p:attrNameLst>
                                      </p:cBhvr>
                                      <p:to>
                                        <p:strVal val="hidden"/>
                                      </p:to>
                                    </p:set>
                                  </p:childTnLst>
                                </p:cTn>
                              </p:par>
                              <p:par>
                                <p:cTn id="142" presetID="2" presetClass="exit" presetSubtype="4" fill="hold" nodeType="withEffect">
                                  <p:stCondLst>
                                    <p:cond delay="0"/>
                                  </p:stCondLst>
                                  <p:childTnLst>
                                    <p:anim calcmode="lin" valueType="num">
                                      <p:cBhvr additive="base">
                                        <p:cTn id="143" dur="3000"/>
                                        <p:tgtEl>
                                          <p:spTgt spid="19"/>
                                        </p:tgtEl>
                                        <p:attrNameLst>
                                          <p:attrName>ppt_x</p:attrName>
                                        </p:attrNameLst>
                                      </p:cBhvr>
                                      <p:tavLst>
                                        <p:tav tm="0">
                                          <p:val>
                                            <p:strVal val="ppt_x"/>
                                          </p:val>
                                        </p:tav>
                                        <p:tav tm="100000">
                                          <p:val>
                                            <p:strVal val="ppt_x"/>
                                          </p:val>
                                        </p:tav>
                                      </p:tavLst>
                                    </p:anim>
                                    <p:anim calcmode="lin" valueType="num">
                                      <p:cBhvr additive="base">
                                        <p:cTn id="144" dur="3000"/>
                                        <p:tgtEl>
                                          <p:spTgt spid="19"/>
                                        </p:tgtEl>
                                        <p:attrNameLst>
                                          <p:attrName>ppt_y</p:attrName>
                                        </p:attrNameLst>
                                      </p:cBhvr>
                                      <p:tavLst>
                                        <p:tav tm="0">
                                          <p:val>
                                            <p:strVal val="ppt_y"/>
                                          </p:val>
                                        </p:tav>
                                        <p:tav tm="100000">
                                          <p:val>
                                            <p:strVal val="1+ppt_h/2"/>
                                          </p:val>
                                        </p:tav>
                                      </p:tavLst>
                                    </p:anim>
                                    <p:set>
                                      <p:cBhvr>
                                        <p:cTn id="145" dur="1" fill="hold">
                                          <p:stCondLst>
                                            <p:cond delay="2999"/>
                                          </p:stCondLst>
                                        </p:cTn>
                                        <p:tgtEl>
                                          <p:spTgt spid="19"/>
                                        </p:tgtEl>
                                        <p:attrNameLst>
                                          <p:attrName>style.visibility</p:attrName>
                                        </p:attrNameLst>
                                      </p:cBhvr>
                                      <p:to>
                                        <p:strVal val="hidden"/>
                                      </p:to>
                                    </p:set>
                                  </p:childTnLst>
                                </p:cTn>
                              </p:par>
                              <p:par>
                                <p:cTn id="146" presetID="2" presetClass="exit" presetSubtype="4" fill="hold" nodeType="withEffect">
                                  <p:stCondLst>
                                    <p:cond delay="0"/>
                                  </p:stCondLst>
                                  <p:childTnLst>
                                    <p:anim calcmode="lin" valueType="num">
                                      <p:cBhvr additive="base">
                                        <p:cTn id="147" dur="3000"/>
                                        <p:tgtEl>
                                          <p:spTgt spid="21"/>
                                        </p:tgtEl>
                                        <p:attrNameLst>
                                          <p:attrName>ppt_x</p:attrName>
                                        </p:attrNameLst>
                                      </p:cBhvr>
                                      <p:tavLst>
                                        <p:tav tm="0">
                                          <p:val>
                                            <p:strVal val="ppt_x"/>
                                          </p:val>
                                        </p:tav>
                                        <p:tav tm="100000">
                                          <p:val>
                                            <p:strVal val="ppt_x"/>
                                          </p:val>
                                        </p:tav>
                                      </p:tavLst>
                                    </p:anim>
                                    <p:anim calcmode="lin" valueType="num">
                                      <p:cBhvr additive="base">
                                        <p:cTn id="148" dur="3000"/>
                                        <p:tgtEl>
                                          <p:spTgt spid="21"/>
                                        </p:tgtEl>
                                        <p:attrNameLst>
                                          <p:attrName>ppt_y</p:attrName>
                                        </p:attrNameLst>
                                      </p:cBhvr>
                                      <p:tavLst>
                                        <p:tav tm="0">
                                          <p:val>
                                            <p:strVal val="ppt_y"/>
                                          </p:val>
                                        </p:tav>
                                        <p:tav tm="100000">
                                          <p:val>
                                            <p:strVal val="1+ppt_h/2"/>
                                          </p:val>
                                        </p:tav>
                                      </p:tavLst>
                                    </p:anim>
                                    <p:set>
                                      <p:cBhvr>
                                        <p:cTn id="149" dur="1" fill="hold">
                                          <p:stCondLst>
                                            <p:cond delay="2999"/>
                                          </p:stCondLst>
                                        </p:cTn>
                                        <p:tgtEl>
                                          <p:spTgt spid="21"/>
                                        </p:tgtEl>
                                        <p:attrNameLst>
                                          <p:attrName>style.visibility</p:attrName>
                                        </p:attrNameLst>
                                      </p:cBhvr>
                                      <p:to>
                                        <p:strVal val="hidden"/>
                                      </p:to>
                                    </p:set>
                                  </p:childTnLst>
                                </p:cTn>
                              </p:par>
                              <p:par>
                                <p:cTn id="150" presetID="2" presetClass="exit" presetSubtype="1" fill="hold" nodeType="withEffect">
                                  <p:stCondLst>
                                    <p:cond delay="0"/>
                                  </p:stCondLst>
                                  <p:childTnLst>
                                    <p:anim calcmode="lin" valueType="num">
                                      <p:cBhvr additive="base">
                                        <p:cTn id="151" dur="3000"/>
                                        <p:tgtEl>
                                          <p:spTgt spid="6"/>
                                        </p:tgtEl>
                                        <p:attrNameLst>
                                          <p:attrName>ppt_x</p:attrName>
                                        </p:attrNameLst>
                                      </p:cBhvr>
                                      <p:tavLst>
                                        <p:tav tm="0">
                                          <p:val>
                                            <p:strVal val="ppt_x"/>
                                          </p:val>
                                        </p:tav>
                                        <p:tav tm="100000">
                                          <p:val>
                                            <p:strVal val="ppt_x"/>
                                          </p:val>
                                        </p:tav>
                                      </p:tavLst>
                                    </p:anim>
                                    <p:anim calcmode="lin" valueType="num">
                                      <p:cBhvr additive="base">
                                        <p:cTn id="152" dur="3000"/>
                                        <p:tgtEl>
                                          <p:spTgt spid="6"/>
                                        </p:tgtEl>
                                        <p:attrNameLst>
                                          <p:attrName>ppt_y</p:attrName>
                                        </p:attrNameLst>
                                      </p:cBhvr>
                                      <p:tavLst>
                                        <p:tav tm="0">
                                          <p:val>
                                            <p:strVal val="ppt_y"/>
                                          </p:val>
                                        </p:tav>
                                        <p:tav tm="100000">
                                          <p:val>
                                            <p:strVal val="0-ppt_h/2"/>
                                          </p:val>
                                        </p:tav>
                                      </p:tavLst>
                                    </p:anim>
                                    <p:set>
                                      <p:cBhvr>
                                        <p:cTn id="153" dur="1" fill="hold">
                                          <p:stCondLst>
                                            <p:cond delay="2999"/>
                                          </p:stCondLst>
                                        </p:cTn>
                                        <p:tgtEl>
                                          <p:spTgt spid="6"/>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3000"/>
                                        <p:tgtEl>
                                          <p:spTgt spid="8"/>
                                        </p:tgtEl>
                                        <p:attrNameLst>
                                          <p:attrName>ppt_x</p:attrName>
                                        </p:attrNameLst>
                                      </p:cBhvr>
                                      <p:tavLst>
                                        <p:tav tm="0">
                                          <p:val>
                                            <p:strVal val="ppt_x"/>
                                          </p:val>
                                        </p:tav>
                                        <p:tav tm="100000">
                                          <p:val>
                                            <p:strVal val="ppt_x"/>
                                          </p:val>
                                        </p:tav>
                                      </p:tavLst>
                                    </p:anim>
                                    <p:anim calcmode="lin" valueType="num">
                                      <p:cBhvr additive="base">
                                        <p:cTn id="156" dur="3000"/>
                                        <p:tgtEl>
                                          <p:spTgt spid="8"/>
                                        </p:tgtEl>
                                        <p:attrNameLst>
                                          <p:attrName>ppt_y</p:attrName>
                                        </p:attrNameLst>
                                      </p:cBhvr>
                                      <p:tavLst>
                                        <p:tav tm="0">
                                          <p:val>
                                            <p:strVal val="ppt_y"/>
                                          </p:val>
                                        </p:tav>
                                        <p:tav tm="100000">
                                          <p:val>
                                            <p:strVal val="0-ppt_h/2"/>
                                          </p:val>
                                        </p:tav>
                                      </p:tavLst>
                                    </p:anim>
                                    <p:set>
                                      <p:cBhvr>
                                        <p:cTn id="157" dur="1" fill="hold">
                                          <p:stCondLst>
                                            <p:cond delay="2999"/>
                                          </p:stCondLst>
                                        </p:cTn>
                                        <p:tgtEl>
                                          <p:spTgt spid="8"/>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3000"/>
                                        <p:tgtEl>
                                          <p:spTgt spid="10"/>
                                        </p:tgtEl>
                                        <p:attrNameLst>
                                          <p:attrName>ppt_x</p:attrName>
                                        </p:attrNameLst>
                                      </p:cBhvr>
                                      <p:tavLst>
                                        <p:tav tm="0">
                                          <p:val>
                                            <p:strVal val="ppt_x"/>
                                          </p:val>
                                        </p:tav>
                                        <p:tav tm="100000">
                                          <p:val>
                                            <p:strVal val="ppt_x"/>
                                          </p:val>
                                        </p:tav>
                                      </p:tavLst>
                                    </p:anim>
                                    <p:anim calcmode="lin" valueType="num">
                                      <p:cBhvr additive="base">
                                        <p:cTn id="160" dur="3000"/>
                                        <p:tgtEl>
                                          <p:spTgt spid="10"/>
                                        </p:tgtEl>
                                        <p:attrNameLst>
                                          <p:attrName>ppt_y</p:attrName>
                                        </p:attrNameLst>
                                      </p:cBhvr>
                                      <p:tavLst>
                                        <p:tav tm="0">
                                          <p:val>
                                            <p:strVal val="ppt_y"/>
                                          </p:val>
                                        </p:tav>
                                        <p:tav tm="100000">
                                          <p:val>
                                            <p:strVal val="0-ppt_h/2"/>
                                          </p:val>
                                        </p:tav>
                                      </p:tavLst>
                                    </p:anim>
                                    <p:set>
                                      <p:cBhvr>
                                        <p:cTn id="161" dur="1" fill="hold">
                                          <p:stCondLst>
                                            <p:cond delay="2999"/>
                                          </p:stCondLst>
                                        </p:cTn>
                                        <p:tgtEl>
                                          <p:spTgt spid="10"/>
                                        </p:tgtEl>
                                        <p:attrNameLst>
                                          <p:attrName>style.visibility</p:attrName>
                                        </p:attrNameLst>
                                      </p:cBhvr>
                                      <p:to>
                                        <p:strVal val="hidden"/>
                                      </p:to>
                                    </p:set>
                                  </p:childTnLst>
                                </p:cTn>
                              </p:par>
                              <p:par>
                                <p:cTn id="162" presetID="2" presetClass="exit" presetSubtype="1" fill="hold" nodeType="withEffect">
                                  <p:stCondLst>
                                    <p:cond delay="0"/>
                                  </p:stCondLst>
                                  <p:childTnLst>
                                    <p:anim calcmode="lin" valueType="num">
                                      <p:cBhvr additive="base">
                                        <p:cTn id="163" dur="3000"/>
                                        <p:tgtEl>
                                          <p:spTgt spid="12"/>
                                        </p:tgtEl>
                                        <p:attrNameLst>
                                          <p:attrName>ppt_x</p:attrName>
                                        </p:attrNameLst>
                                      </p:cBhvr>
                                      <p:tavLst>
                                        <p:tav tm="0">
                                          <p:val>
                                            <p:strVal val="ppt_x"/>
                                          </p:val>
                                        </p:tav>
                                        <p:tav tm="100000">
                                          <p:val>
                                            <p:strVal val="ppt_x"/>
                                          </p:val>
                                        </p:tav>
                                      </p:tavLst>
                                    </p:anim>
                                    <p:anim calcmode="lin" valueType="num">
                                      <p:cBhvr additive="base">
                                        <p:cTn id="164" dur="3000"/>
                                        <p:tgtEl>
                                          <p:spTgt spid="12"/>
                                        </p:tgtEl>
                                        <p:attrNameLst>
                                          <p:attrName>ppt_y</p:attrName>
                                        </p:attrNameLst>
                                      </p:cBhvr>
                                      <p:tavLst>
                                        <p:tav tm="0">
                                          <p:val>
                                            <p:strVal val="ppt_y"/>
                                          </p:val>
                                        </p:tav>
                                        <p:tav tm="100000">
                                          <p:val>
                                            <p:strVal val="0-ppt_h/2"/>
                                          </p:val>
                                        </p:tav>
                                      </p:tavLst>
                                    </p:anim>
                                    <p:set>
                                      <p:cBhvr>
                                        <p:cTn id="165" dur="1" fill="hold">
                                          <p:stCondLst>
                                            <p:cond delay="2999"/>
                                          </p:stCondLst>
                                        </p:cTn>
                                        <p:tgtEl>
                                          <p:spTgt spid="12"/>
                                        </p:tgtEl>
                                        <p:attrNameLst>
                                          <p:attrName>style.visibility</p:attrName>
                                        </p:attrNameLst>
                                      </p:cBhvr>
                                      <p:to>
                                        <p:strVal val="hidden"/>
                                      </p:to>
                                    </p:set>
                                  </p:childTnLst>
                                </p:cTn>
                              </p:par>
                              <p:par>
                                <p:cTn id="166" presetID="2" presetClass="exit" presetSubtype="1" fill="hold" nodeType="withEffect">
                                  <p:stCondLst>
                                    <p:cond delay="0"/>
                                  </p:stCondLst>
                                  <p:childTnLst>
                                    <p:anim calcmode="lin" valueType="num">
                                      <p:cBhvr additive="base">
                                        <p:cTn id="167" dur="3000"/>
                                        <p:tgtEl>
                                          <p:spTgt spid="14"/>
                                        </p:tgtEl>
                                        <p:attrNameLst>
                                          <p:attrName>ppt_x</p:attrName>
                                        </p:attrNameLst>
                                      </p:cBhvr>
                                      <p:tavLst>
                                        <p:tav tm="0">
                                          <p:val>
                                            <p:strVal val="ppt_x"/>
                                          </p:val>
                                        </p:tav>
                                        <p:tav tm="100000">
                                          <p:val>
                                            <p:strVal val="ppt_x"/>
                                          </p:val>
                                        </p:tav>
                                      </p:tavLst>
                                    </p:anim>
                                    <p:anim calcmode="lin" valueType="num">
                                      <p:cBhvr additive="base">
                                        <p:cTn id="168" dur="3000"/>
                                        <p:tgtEl>
                                          <p:spTgt spid="14"/>
                                        </p:tgtEl>
                                        <p:attrNameLst>
                                          <p:attrName>ppt_y</p:attrName>
                                        </p:attrNameLst>
                                      </p:cBhvr>
                                      <p:tavLst>
                                        <p:tav tm="0">
                                          <p:val>
                                            <p:strVal val="ppt_y"/>
                                          </p:val>
                                        </p:tav>
                                        <p:tav tm="100000">
                                          <p:val>
                                            <p:strVal val="0-ppt_h/2"/>
                                          </p:val>
                                        </p:tav>
                                      </p:tavLst>
                                    </p:anim>
                                    <p:set>
                                      <p:cBhvr>
                                        <p:cTn id="169" dur="1" fill="hold">
                                          <p:stCondLst>
                                            <p:cond delay="2999"/>
                                          </p:stCondLst>
                                        </p:cTn>
                                        <p:tgtEl>
                                          <p:spTgt spid="14"/>
                                        </p:tgtEl>
                                        <p:attrNameLst>
                                          <p:attrName>style.visibility</p:attrName>
                                        </p:attrNameLst>
                                      </p:cBhvr>
                                      <p:to>
                                        <p:strVal val="hidden"/>
                                      </p:to>
                                    </p:set>
                                  </p:childTnLst>
                                </p:cTn>
                              </p:par>
                              <p:par>
                                <p:cTn id="170" presetID="2" presetClass="exit" presetSubtype="1" fill="hold"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ppt_x"/>
                                          </p:val>
                                        </p:tav>
                                      </p:tavLst>
                                    </p:anim>
                                    <p:anim calcmode="lin" valueType="num">
                                      <p:cBhvr additive="base">
                                        <p:cTn id="172" dur="3000"/>
                                        <p:tgtEl>
                                          <p:spTgt spid="16"/>
                                        </p:tgtEl>
                                        <p:attrNameLst>
                                          <p:attrName>ppt_y</p:attrName>
                                        </p:attrNameLst>
                                      </p:cBhvr>
                                      <p:tavLst>
                                        <p:tav tm="0">
                                          <p:val>
                                            <p:strVal val="ppt_y"/>
                                          </p:val>
                                        </p:tav>
                                        <p:tav tm="100000">
                                          <p:val>
                                            <p:strVal val="0-ppt_h/2"/>
                                          </p:val>
                                        </p:tav>
                                      </p:tavLst>
                                    </p:anim>
                                    <p:set>
                                      <p:cBhvr>
                                        <p:cTn id="173" dur="1" fill="hold">
                                          <p:stCondLst>
                                            <p:cond delay="2999"/>
                                          </p:stCondLst>
                                        </p:cTn>
                                        <p:tgtEl>
                                          <p:spTgt spid="16"/>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18"/>
                                        </p:tgtEl>
                                        <p:attrNameLst>
                                          <p:attrName>ppt_x</p:attrName>
                                        </p:attrNameLst>
                                      </p:cBhvr>
                                      <p:tavLst>
                                        <p:tav tm="0">
                                          <p:val>
                                            <p:strVal val="ppt_x"/>
                                          </p:val>
                                        </p:tav>
                                        <p:tav tm="100000">
                                          <p:val>
                                            <p:strVal val="ppt_x"/>
                                          </p:val>
                                        </p:tav>
                                      </p:tavLst>
                                    </p:anim>
                                    <p:anim calcmode="lin" valueType="num">
                                      <p:cBhvr additive="base">
                                        <p:cTn id="176" dur="3000"/>
                                        <p:tgtEl>
                                          <p:spTgt spid="18"/>
                                        </p:tgtEl>
                                        <p:attrNameLst>
                                          <p:attrName>ppt_y</p:attrName>
                                        </p:attrNameLst>
                                      </p:cBhvr>
                                      <p:tavLst>
                                        <p:tav tm="0">
                                          <p:val>
                                            <p:strVal val="ppt_y"/>
                                          </p:val>
                                        </p:tav>
                                        <p:tav tm="100000">
                                          <p:val>
                                            <p:strVal val="0-ppt_h/2"/>
                                          </p:val>
                                        </p:tav>
                                      </p:tavLst>
                                    </p:anim>
                                    <p:set>
                                      <p:cBhvr>
                                        <p:cTn id="177" dur="1" fill="hold">
                                          <p:stCondLst>
                                            <p:cond delay="2999"/>
                                          </p:stCondLst>
                                        </p:cTn>
                                        <p:tgtEl>
                                          <p:spTgt spid="18"/>
                                        </p:tgtEl>
                                        <p:attrNameLst>
                                          <p:attrName>style.visibility</p:attrName>
                                        </p:attrNameLst>
                                      </p:cBhvr>
                                      <p:to>
                                        <p:strVal val="hidden"/>
                                      </p:to>
                                    </p:set>
                                  </p:childTnLst>
                                </p:cTn>
                              </p:par>
                              <p:par>
                                <p:cTn id="178" presetID="2" presetClass="exit" presetSubtype="1" fill="hold" nodeType="withEffect">
                                  <p:stCondLst>
                                    <p:cond delay="0"/>
                                  </p:stCondLst>
                                  <p:childTnLst>
                                    <p:anim calcmode="lin" valueType="num">
                                      <p:cBhvr additive="base">
                                        <p:cTn id="179" dur="3000"/>
                                        <p:tgtEl>
                                          <p:spTgt spid="20"/>
                                        </p:tgtEl>
                                        <p:attrNameLst>
                                          <p:attrName>ppt_x</p:attrName>
                                        </p:attrNameLst>
                                      </p:cBhvr>
                                      <p:tavLst>
                                        <p:tav tm="0">
                                          <p:val>
                                            <p:strVal val="ppt_x"/>
                                          </p:val>
                                        </p:tav>
                                        <p:tav tm="100000">
                                          <p:val>
                                            <p:strVal val="ppt_x"/>
                                          </p:val>
                                        </p:tav>
                                      </p:tavLst>
                                    </p:anim>
                                    <p:anim calcmode="lin" valueType="num">
                                      <p:cBhvr additive="base">
                                        <p:cTn id="180" dur="3000"/>
                                        <p:tgtEl>
                                          <p:spTgt spid="20"/>
                                        </p:tgtEl>
                                        <p:attrNameLst>
                                          <p:attrName>ppt_y</p:attrName>
                                        </p:attrNameLst>
                                      </p:cBhvr>
                                      <p:tavLst>
                                        <p:tav tm="0">
                                          <p:val>
                                            <p:strVal val="ppt_y"/>
                                          </p:val>
                                        </p:tav>
                                        <p:tav tm="100000">
                                          <p:val>
                                            <p:strVal val="0-ppt_h/2"/>
                                          </p:val>
                                        </p:tav>
                                      </p:tavLst>
                                    </p:anim>
                                    <p:set>
                                      <p:cBhvr>
                                        <p:cTn id="181" dur="1" fill="hold">
                                          <p:stCondLst>
                                            <p:cond delay="2999"/>
                                          </p:stCondLst>
                                        </p:cTn>
                                        <p:tgtEl>
                                          <p:spTgt spid="20"/>
                                        </p:tgtEl>
                                        <p:attrNameLst>
                                          <p:attrName>style.visibility</p:attrName>
                                        </p:attrNameLst>
                                      </p:cBhvr>
                                      <p:to>
                                        <p:strVal val="hidden"/>
                                      </p:to>
                                    </p:set>
                                  </p:childTnLst>
                                </p:cTn>
                              </p:par>
                              <p:par>
                                <p:cTn id="182" presetID="2" presetClass="exit" presetSubtype="1" fill="hold" nodeType="withEffect">
                                  <p:stCondLst>
                                    <p:cond delay="0"/>
                                  </p:stCondLst>
                                  <p:childTnLst>
                                    <p:anim calcmode="lin" valueType="num">
                                      <p:cBhvr additive="base">
                                        <p:cTn id="183" dur="3000"/>
                                        <p:tgtEl>
                                          <p:spTgt spid="22"/>
                                        </p:tgtEl>
                                        <p:attrNameLst>
                                          <p:attrName>ppt_x</p:attrName>
                                        </p:attrNameLst>
                                      </p:cBhvr>
                                      <p:tavLst>
                                        <p:tav tm="0">
                                          <p:val>
                                            <p:strVal val="ppt_x"/>
                                          </p:val>
                                        </p:tav>
                                        <p:tav tm="100000">
                                          <p:val>
                                            <p:strVal val="ppt_x"/>
                                          </p:val>
                                        </p:tav>
                                      </p:tavLst>
                                    </p:anim>
                                    <p:anim calcmode="lin" valueType="num">
                                      <p:cBhvr additive="base">
                                        <p:cTn id="184" dur="3000"/>
                                        <p:tgtEl>
                                          <p:spTgt spid="22"/>
                                        </p:tgtEl>
                                        <p:attrNameLst>
                                          <p:attrName>ppt_y</p:attrName>
                                        </p:attrNameLst>
                                      </p:cBhvr>
                                      <p:tavLst>
                                        <p:tav tm="0">
                                          <p:val>
                                            <p:strVal val="ppt_y"/>
                                          </p:val>
                                        </p:tav>
                                        <p:tav tm="100000">
                                          <p:val>
                                            <p:strVal val="0-ppt_h/2"/>
                                          </p:val>
                                        </p:tav>
                                      </p:tavLst>
                                    </p:anim>
                                    <p:set>
                                      <p:cBhvr>
                                        <p:cTn id="185" dur="1" fill="hold">
                                          <p:stCondLst>
                                            <p:cond delay="2999"/>
                                          </p:stCondLst>
                                        </p:cTn>
                                        <p:tgtEl>
                                          <p:spTgt spid="22"/>
                                        </p:tgtEl>
                                        <p:attrNameLst>
                                          <p:attrName>style.visibility</p:attrName>
                                        </p:attrNameLst>
                                      </p:cBhvr>
                                      <p:to>
                                        <p:strVal val="hidden"/>
                                      </p:to>
                                    </p:set>
                                  </p:childTnLst>
                                </p:cTn>
                              </p:par>
                              <p:par>
                                <p:cTn id="186" presetID="23" presetClass="entr" presetSubtype="272" fill="hold" nodeType="withEffect">
                                  <p:stCondLst>
                                    <p:cond delay="0"/>
                                  </p:stCondLst>
                                  <p:childTnLst>
                                    <p:set>
                                      <p:cBhvr>
                                        <p:cTn id="187" dur="1" fill="hold">
                                          <p:stCondLst>
                                            <p:cond delay="0"/>
                                          </p:stCondLst>
                                        </p:cTn>
                                        <p:tgtEl>
                                          <p:spTgt spid="4"/>
                                        </p:tgtEl>
                                        <p:attrNameLst>
                                          <p:attrName>style.visibility</p:attrName>
                                        </p:attrNameLst>
                                      </p:cBhvr>
                                      <p:to>
                                        <p:strVal val="visible"/>
                                      </p:to>
                                    </p:set>
                                    <p:anim calcmode="lin" valueType="num">
                                      <p:cBhvr>
                                        <p:cTn id="188" dur="3000" fill="hold"/>
                                        <p:tgtEl>
                                          <p:spTgt spid="4"/>
                                        </p:tgtEl>
                                        <p:attrNameLst>
                                          <p:attrName>ppt_w</p:attrName>
                                        </p:attrNameLst>
                                      </p:cBhvr>
                                      <p:tavLst>
                                        <p:tav tm="0">
                                          <p:val>
                                            <p:strVal val="2/3*#ppt_w"/>
                                          </p:val>
                                        </p:tav>
                                        <p:tav tm="100000">
                                          <p:val>
                                            <p:strVal val="#ppt_w"/>
                                          </p:val>
                                        </p:tav>
                                      </p:tavLst>
                                    </p:anim>
                                    <p:anim calcmode="lin" valueType="num">
                                      <p:cBhvr>
                                        <p:cTn id="189" dur="3000" fill="hold"/>
                                        <p:tgtEl>
                                          <p:spTgt spid="4"/>
                                        </p:tgtEl>
                                        <p:attrNameLst>
                                          <p:attrName>ppt_h</p:attrName>
                                        </p:attrNameLst>
                                      </p:cBhvr>
                                      <p:tavLst>
                                        <p:tav tm="0">
                                          <p:val>
                                            <p:strVal val="2/3*#ppt_h"/>
                                          </p:val>
                                        </p:tav>
                                        <p:tav tm="100000">
                                          <p:val>
                                            <p:strVal val="#ppt_h"/>
                                          </p:val>
                                        </p:tav>
                                      </p:tavLst>
                                    </p:anim>
                                  </p:childTnLst>
                                </p:cTn>
                              </p:par>
                              <p:par>
                                <p:cTn id="190" presetID="16" presetClass="entr" presetSubtype="42" fill="hold" nodeType="withEffect">
                                  <p:stCondLst>
                                    <p:cond delay="0"/>
                                  </p:stCondLst>
                                  <p:childTnLst>
                                    <p:set>
                                      <p:cBhvr>
                                        <p:cTn id="191" dur="1" fill="hold">
                                          <p:stCondLst>
                                            <p:cond delay="0"/>
                                          </p:stCondLst>
                                        </p:cTn>
                                        <p:tgtEl>
                                          <p:spTgt spid="4"/>
                                        </p:tgtEl>
                                        <p:attrNameLst>
                                          <p:attrName>style.visibility</p:attrName>
                                        </p:attrNameLst>
                                      </p:cBhvr>
                                      <p:to>
                                        <p:strVal val="visible"/>
                                      </p:to>
                                    </p:set>
                                    <p:animEffect transition="in" filter="barn(outHorizontal)">
                                      <p:cBhvr>
                                        <p:cTn id="192" dur="3000"/>
                                        <p:tgtEl>
                                          <p:spTgt spid="4"/>
                                        </p:tgtEl>
                                      </p:cBhvr>
                                    </p:animEffect>
                                  </p:childTnLst>
                                </p:cTn>
                              </p:par>
                            </p:childTnLst>
                          </p:cTn>
                        </p:par>
                        <p:par>
                          <p:cTn id="193" fill="hold">
                            <p:stCondLst>
                              <p:cond delay="6000"/>
                            </p:stCondLst>
                            <p:childTnLst>
                              <p:par>
                                <p:cTn id="194" presetID="40" presetClass="entr" presetSubtype="0" fill="hold" grpId="0" nodeType="afterEffect">
                                  <p:stCondLst>
                                    <p:cond delay="0"/>
                                  </p:stCondLst>
                                  <p:iterate type="lt">
                                    <p:tmPct val="10000"/>
                                  </p:iterate>
                                  <p:childTnLst>
                                    <p:set>
                                      <p:cBhvr>
                                        <p:cTn id="195" dur="1" fill="hold">
                                          <p:stCondLst>
                                            <p:cond delay="0"/>
                                          </p:stCondLst>
                                        </p:cTn>
                                        <p:tgtEl>
                                          <p:spTgt spid="23"/>
                                        </p:tgtEl>
                                        <p:attrNameLst>
                                          <p:attrName>style.visibility</p:attrName>
                                        </p:attrNameLst>
                                      </p:cBhvr>
                                      <p:to>
                                        <p:strVal val="visible"/>
                                      </p:to>
                                    </p:set>
                                    <p:animEffect transition="in" filter="fade">
                                      <p:cBhvr>
                                        <p:cTn id="196" dur="1000"/>
                                        <p:tgtEl>
                                          <p:spTgt spid="23"/>
                                        </p:tgtEl>
                                      </p:cBhvr>
                                    </p:animEffect>
                                    <p:anim calcmode="lin" valueType="num">
                                      <p:cBhvr>
                                        <p:cTn id="197" dur="1000" fill="hold"/>
                                        <p:tgtEl>
                                          <p:spTgt spid="23"/>
                                        </p:tgtEl>
                                        <p:attrNameLst>
                                          <p:attrName>ppt_x</p:attrName>
                                        </p:attrNameLst>
                                      </p:cBhvr>
                                      <p:tavLst>
                                        <p:tav tm="0">
                                          <p:val>
                                            <p:strVal val="#ppt_x-.1"/>
                                          </p:val>
                                        </p:tav>
                                        <p:tav tm="100000">
                                          <p:val>
                                            <p:strVal val="#ppt_x"/>
                                          </p:val>
                                        </p:tav>
                                      </p:tavLst>
                                    </p:anim>
                                    <p:anim calcmode="lin" valueType="num">
                                      <p:cBhvr>
                                        <p:cTn id="198"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jh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rectángulo"/>
          <p:cNvSpPr/>
          <p:nvPr/>
        </p:nvSpPr>
        <p:spPr>
          <a:xfrm flipH="1">
            <a:off x="0" y="0"/>
            <a:ext cx="4643438" cy="5715000"/>
          </a:xfrm>
          <a:prstGeom prst="rtTriangle">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a:off x="4643438" y="0"/>
            <a:ext cx="4500562" cy="5715000"/>
          </a:xfrm>
          <a:prstGeom prst="rtTriangle">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flipH="1">
            <a:off x="642938" y="0"/>
            <a:ext cx="4000500" cy="5715000"/>
          </a:xfrm>
          <a:prstGeom prst="rtTriangle">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a:off x="4643438" y="0"/>
            <a:ext cx="3857625" cy="5715000"/>
          </a:xfrm>
          <a:prstGeom prst="rtTriangle">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flipH="1">
            <a:off x="1500188" y="0"/>
            <a:ext cx="3143250" cy="5715000"/>
          </a:xfrm>
          <a:prstGeom prst="rtTriangle">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a:off x="4643438" y="0"/>
            <a:ext cx="3143250" cy="5715000"/>
          </a:xfrm>
          <a:prstGeom prst="rtTriangle">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rectángulo"/>
          <p:cNvSpPr/>
          <p:nvPr/>
        </p:nvSpPr>
        <p:spPr>
          <a:xfrm flipH="1">
            <a:off x="2428875" y="0"/>
            <a:ext cx="2214563" cy="5715000"/>
          </a:xfrm>
          <a:prstGeom prst="rtTriangle">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a:off x="4643438" y="0"/>
            <a:ext cx="2214562" cy="5715000"/>
          </a:xfrm>
          <a:prstGeom prst="rtTriangle">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539552"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Otro de los grandes monumentos que se pueden visitar en la Comarca de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 En este caso la Cartuja de Nuestra Señora de las Fuentes, originada a comienzos del siglo XVI, lo que la convierte en la primera de las cartujas que se construyeron en territorio aragonés.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34000">
        <p15:prstTrans prst="curtains"/>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ppt_x</p:attrName>
                                        </p:attrNameLst>
                                      </p:cBhvr>
                                      <p:tavLst>
                                        <p:tav tm="0">
                                          <p:val>
                                            <p:strVal val="#ppt_x+#ppt_w/2"/>
                                          </p:val>
                                        </p:tav>
                                        <p:tav tm="100000">
                                          <p:val>
                                            <p:strVal val="#ppt_x"/>
                                          </p:val>
                                        </p:tav>
                                      </p:tavLst>
                                    </p:anim>
                                    <p:anim calcmode="lin" valueType="num">
                                      <p:cBhvr>
                                        <p:cTn id="8" dur="3000" fill="hold"/>
                                        <p:tgtEl>
                                          <p:spTgt spid="6"/>
                                        </p:tgtEl>
                                        <p:attrNameLst>
                                          <p:attrName>ppt_y</p:attrName>
                                        </p:attrNameLst>
                                      </p:cBhvr>
                                      <p:tavLst>
                                        <p:tav tm="0">
                                          <p:val>
                                            <p:strVal val="#ppt_y"/>
                                          </p:val>
                                        </p:tav>
                                        <p:tav tm="100000">
                                          <p:val>
                                            <p:strVal val="#ppt_y"/>
                                          </p:val>
                                        </p:tav>
                                      </p:tavLst>
                                    </p:anim>
                                    <p:anim calcmode="lin" valueType="num">
                                      <p:cBhvr>
                                        <p:cTn id="9" dur="3000" fill="hold"/>
                                        <p:tgtEl>
                                          <p:spTgt spid="6"/>
                                        </p:tgtEl>
                                        <p:attrNameLst>
                                          <p:attrName>ppt_w</p:attrName>
                                        </p:attrNameLst>
                                      </p:cBhvr>
                                      <p:tavLst>
                                        <p:tav tm="0">
                                          <p:val>
                                            <p:fltVal val="0"/>
                                          </p:val>
                                        </p:tav>
                                        <p:tav tm="100000">
                                          <p:val>
                                            <p:strVal val="#ppt_w"/>
                                          </p:val>
                                        </p:tav>
                                      </p:tavLst>
                                    </p:anim>
                                    <p:anim calcmode="lin" valueType="num">
                                      <p:cBhvr>
                                        <p:cTn id="10" dur="3000" fill="hold"/>
                                        <p:tgtEl>
                                          <p:spTgt spid="6"/>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ppt_x</p:attrName>
                                        </p:attrNameLst>
                                      </p:cBhvr>
                                      <p:tavLst>
                                        <p:tav tm="0">
                                          <p:val>
                                            <p:strVal val="#ppt_x-#ppt_w/2"/>
                                          </p:val>
                                        </p:tav>
                                        <p:tav tm="100000">
                                          <p:val>
                                            <p:strVal val="#ppt_x"/>
                                          </p:val>
                                        </p:tav>
                                      </p:tavLst>
                                    </p:anim>
                                    <p:anim calcmode="lin" valueType="num">
                                      <p:cBhvr>
                                        <p:cTn id="14" dur="3000" fill="hold"/>
                                        <p:tgtEl>
                                          <p:spTgt spid="7"/>
                                        </p:tgtEl>
                                        <p:attrNameLst>
                                          <p:attrName>ppt_y</p:attrName>
                                        </p:attrNameLst>
                                      </p:cBhvr>
                                      <p:tavLst>
                                        <p:tav tm="0">
                                          <p:val>
                                            <p:strVal val="#ppt_y"/>
                                          </p:val>
                                        </p:tav>
                                        <p:tav tm="100000">
                                          <p:val>
                                            <p:strVal val="#ppt_y"/>
                                          </p:val>
                                        </p:tav>
                                      </p:tavLst>
                                    </p:anim>
                                    <p:anim calcmode="lin" valueType="num">
                                      <p:cBhvr>
                                        <p:cTn id="15" dur="3000" fill="hold"/>
                                        <p:tgtEl>
                                          <p:spTgt spid="7"/>
                                        </p:tgtEl>
                                        <p:attrNameLst>
                                          <p:attrName>ppt_w</p:attrName>
                                        </p:attrNameLst>
                                      </p:cBhvr>
                                      <p:tavLst>
                                        <p:tav tm="0">
                                          <p:val>
                                            <p:fltVal val="0"/>
                                          </p:val>
                                        </p:tav>
                                        <p:tav tm="100000">
                                          <p:val>
                                            <p:strVal val="#ppt_w"/>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17" presetClass="entr" presetSubtype="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ppt_w/2"/>
                                          </p:val>
                                        </p:tav>
                                        <p:tav tm="100000">
                                          <p:val>
                                            <p:strVal val="#ppt_x"/>
                                          </p:val>
                                        </p:tav>
                                      </p:tavLst>
                                    </p:anim>
                                    <p:anim calcmode="lin" valueType="num">
                                      <p:cBhvr>
                                        <p:cTn id="20" dur="3000" fill="hold"/>
                                        <p:tgtEl>
                                          <p:spTgt spid="8"/>
                                        </p:tgtEl>
                                        <p:attrNameLst>
                                          <p:attrName>ppt_y</p:attrName>
                                        </p:attrNameLst>
                                      </p:cBhvr>
                                      <p:tavLst>
                                        <p:tav tm="0">
                                          <p:val>
                                            <p:strVal val="#ppt_y"/>
                                          </p:val>
                                        </p:tav>
                                        <p:tav tm="100000">
                                          <p:val>
                                            <p:strVal val="#ppt_y"/>
                                          </p:val>
                                        </p:tav>
                                      </p:tavLst>
                                    </p:anim>
                                    <p:anim calcmode="lin" valueType="num">
                                      <p:cBhvr>
                                        <p:cTn id="21" dur="3000" fill="hold"/>
                                        <p:tgtEl>
                                          <p:spTgt spid="8"/>
                                        </p:tgtEl>
                                        <p:attrNameLst>
                                          <p:attrName>ppt_w</p:attrName>
                                        </p:attrNameLst>
                                      </p:cBhvr>
                                      <p:tavLst>
                                        <p:tav tm="0">
                                          <p:val>
                                            <p:fltVal val="0"/>
                                          </p:val>
                                        </p:tav>
                                        <p:tav tm="100000">
                                          <p:val>
                                            <p:strVal val="#ppt_w"/>
                                          </p:val>
                                        </p:tav>
                                      </p:tavLst>
                                    </p:anim>
                                    <p:anim calcmode="lin" valueType="num">
                                      <p:cBhvr>
                                        <p:cTn id="22" dur="3000" fill="hold"/>
                                        <p:tgtEl>
                                          <p:spTgt spid="8"/>
                                        </p:tgtEl>
                                        <p:attrNameLst>
                                          <p:attrName>ppt_h</p:attrName>
                                        </p:attrNameLst>
                                      </p:cBhvr>
                                      <p:tavLst>
                                        <p:tav tm="0">
                                          <p:val>
                                            <p:strVal val="#ppt_h"/>
                                          </p:val>
                                        </p:tav>
                                        <p:tav tm="100000">
                                          <p:val>
                                            <p:strVal val="#ppt_h"/>
                                          </p:val>
                                        </p:tav>
                                      </p:tavLst>
                                    </p:anim>
                                  </p:childTnLst>
                                </p:cTn>
                              </p:par>
                              <p:par>
                                <p:cTn id="23" presetID="17" presetClass="entr" presetSubtype="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ppt_x</p:attrName>
                                        </p:attrNameLst>
                                      </p:cBhvr>
                                      <p:tavLst>
                                        <p:tav tm="0">
                                          <p:val>
                                            <p:strVal val="#ppt_x-#ppt_w/2"/>
                                          </p:val>
                                        </p:tav>
                                        <p:tav tm="100000">
                                          <p:val>
                                            <p:strVal val="#ppt_x"/>
                                          </p:val>
                                        </p:tav>
                                      </p:tavLst>
                                    </p:anim>
                                    <p:anim calcmode="lin" valueType="num">
                                      <p:cBhvr>
                                        <p:cTn id="26" dur="3000" fill="hold"/>
                                        <p:tgtEl>
                                          <p:spTgt spid="9"/>
                                        </p:tgtEl>
                                        <p:attrNameLst>
                                          <p:attrName>ppt_y</p:attrName>
                                        </p:attrNameLst>
                                      </p:cBhvr>
                                      <p:tavLst>
                                        <p:tav tm="0">
                                          <p:val>
                                            <p:strVal val="#ppt_y"/>
                                          </p:val>
                                        </p:tav>
                                        <p:tav tm="100000">
                                          <p:val>
                                            <p:strVal val="#ppt_y"/>
                                          </p:val>
                                        </p:tav>
                                      </p:tavLst>
                                    </p:anim>
                                    <p:anim calcmode="lin" valueType="num">
                                      <p:cBhvr>
                                        <p:cTn id="27" dur="3000" fill="hold"/>
                                        <p:tgtEl>
                                          <p:spTgt spid="9"/>
                                        </p:tgtEl>
                                        <p:attrNameLst>
                                          <p:attrName>ppt_w</p:attrName>
                                        </p:attrNameLst>
                                      </p:cBhvr>
                                      <p:tavLst>
                                        <p:tav tm="0">
                                          <p:val>
                                            <p:fltVal val="0"/>
                                          </p:val>
                                        </p:tav>
                                        <p:tav tm="100000">
                                          <p:val>
                                            <p:strVal val="#ppt_w"/>
                                          </p:val>
                                        </p:tav>
                                      </p:tavLst>
                                    </p:anim>
                                    <p:anim calcmode="lin" valueType="num">
                                      <p:cBhvr>
                                        <p:cTn id="28" dur="3000" fill="hold"/>
                                        <p:tgtEl>
                                          <p:spTgt spid="9"/>
                                        </p:tgtEl>
                                        <p:attrNameLst>
                                          <p:attrName>ppt_h</p:attrName>
                                        </p:attrNameLst>
                                      </p:cBhvr>
                                      <p:tavLst>
                                        <p:tav tm="0">
                                          <p:val>
                                            <p:strVal val="#ppt_h"/>
                                          </p:val>
                                        </p:tav>
                                        <p:tav tm="100000">
                                          <p:val>
                                            <p:strVal val="#ppt_h"/>
                                          </p:val>
                                        </p:tav>
                                      </p:tavLst>
                                    </p:anim>
                                  </p:childTnLst>
                                </p:cTn>
                              </p:par>
                              <p:par>
                                <p:cTn id="29" presetID="17" presetClass="entr" presetSubtype="2"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3000" fill="hold"/>
                                        <p:tgtEl>
                                          <p:spTgt spid="10"/>
                                        </p:tgtEl>
                                        <p:attrNameLst>
                                          <p:attrName>ppt_x</p:attrName>
                                        </p:attrNameLst>
                                      </p:cBhvr>
                                      <p:tavLst>
                                        <p:tav tm="0">
                                          <p:val>
                                            <p:strVal val="#ppt_x+#ppt_w/2"/>
                                          </p:val>
                                        </p:tav>
                                        <p:tav tm="100000">
                                          <p:val>
                                            <p:strVal val="#ppt_x"/>
                                          </p:val>
                                        </p:tav>
                                      </p:tavLst>
                                    </p:anim>
                                    <p:anim calcmode="lin" valueType="num">
                                      <p:cBhvr>
                                        <p:cTn id="32" dur="3000" fill="hold"/>
                                        <p:tgtEl>
                                          <p:spTgt spid="10"/>
                                        </p:tgtEl>
                                        <p:attrNameLst>
                                          <p:attrName>ppt_y</p:attrName>
                                        </p:attrNameLst>
                                      </p:cBhvr>
                                      <p:tavLst>
                                        <p:tav tm="0">
                                          <p:val>
                                            <p:strVal val="#ppt_y"/>
                                          </p:val>
                                        </p:tav>
                                        <p:tav tm="100000">
                                          <p:val>
                                            <p:strVal val="#ppt_y"/>
                                          </p:val>
                                        </p:tav>
                                      </p:tavLst>
                                    </p:anim>
                                    <p:anim calcmode="lin" valueType="num">
                                      <p:cBhvr>
                                        <p:cTn id="33" dur="3000" fill="hold"/>
                                        <p:tgtEl>
                                          <p:spTgt spid="10"/>
                                        </p:tgtEl>
                                        <p:attrNameLst>
                                          <p:attrName>ppt_w</p:attrName>
                                        </p:attrNameLst>
                                      </p:cBhvr>
                                      <p:tavLst>
                                        <p:tav tm="0">
                                          <p:val>
                                            <p:fltVal val="0"/>
                                          </p:val>
                                        </p:tav>
                                        <p:tav tm="100000">
                                          <p:val>
                                            <p:strVal val="#ppt_w"/>
                                          </p:val>
                                        </p:tav>
                                      </p:tavLst>
                                    </p:anim>
                                    <p:anim calcmode="lin" valueType="num">
                                      <p:cBhvr>
                                        <p:cTn id="34" dur="3000" fill="hold"/>
                                        <p:tgtEl>
                                          <p:spTgt spid="10"/>
                                        </p:tgtEl>
                                        <p:attrNameLst>
                                          <p:attrName>ppt_h</p:attrName>
                                        </p:attrNameLst>
                                      </p:cBhvr>
                                      <p:tavLst>
                                        <p:tav tm="0">
                                          <p:val>
                                            <p:strVal val="#ppt_h"/>
                                          </p:val>
                                        </p:tav>
                                        <p:tav tm="100000">
                                          <p:val>
                                            <p:strVal val="#ppt_h"/>
                                          </p:val>
                                        </p:tav>
                                      </p:tavLst>
                                    </p:anim>
                                  </p:childTnLst>
                                </p:cTn>
                              </p:par>
                              <p:par>
                                <p:cTn id="35" presetID="17"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3000" fill="hold"/>
                                        <p:tgtEl>
                                          <p:spTgt spid="11"/>
                                        </p:tgtEl>
                                        <p:attrNameLst>
                                          <p:attrName>ppt_x</p:attrName>
                                        </p:attrNameLst>
                                      </p:cBhvr>
                                      <p:tavLst>
                                        <p:tav tm="0">
                                          <p:val>
                                            <p:strVal val="#ppt_x-#ppt_w/2"/>
                                          </p:val>
                                        </p:tav>
                                        <p:tav tm="100000">
                                          <p:val>
                                            <p:strVal val="#ppt_x"/>
                                          </p:val>
                                        </p:tav>
                                      </p:tavLst>
                                    </p:anim>
                                    <p:anim calcmode="lin" valueType="num">
                                      <p:cBhvr>
                                        <p:cTn id="38" dur="3000" fill="hold"/>
                                        <p:tgtEl>
                                          <p:spTgt spid="11"/>
                                        </p:tgtEl>
                                        <p:attrNameLst>
                                          <p:attrName>ppt_y</p:attrName>
                                        </p:attrNameLst>
                                      </p:cBhvr>
                                      <p:tavLst>
                                        <p:tav tm="0">
                                          <p:val>
                                            <p:strVal val="#ppt_y"/>
                                          </p:val>
                                        </p:tav>
                                        <p:tav tm="100000">
                                          <p:val>
                                            <p:strVal val="#ppt_y"/>
                                          </p:val>
                                        </p:tav>
                                      </p:tavLst>
                                    </p:anim>
                                    <p:anim calcmode="lin" valueType="num">
                                      <p:cBhvr>
                                        <p:cTn id="39" dur="3000" fill="hold"/>
                                        <p:tgtEl>
                                          <p:spTgt spid="11"/>
                                        </p:tgtEl>
                                        <p:attrNameLst>
                                          <p:attrName>ppt_w</p:attrName>
                                        </p:attrNameLst>
                                      </p:cBhvr>
                                      <p:tavLst>
                                        <p:tav tm="0">
                                          <p:val>
                                            <p:fltVal val="0"/>
                                          </p:val>
                                        </p:tav>
                                        <p:tav tm="100000">
                                          <p:val>
                                            <p:strVal val="#ppt_w"/>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17" presetClass="entr" presetSubtype="2"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3000" fill="hold"/>
                                        <p:tgtEl>
                                          <p:spTgt spid="12"/>
                                        </p:tgtEl>
                                        <p:attrNameLst>
                                          <p:attrName>ppt_x</p:attrName>
                                        </p:attrNameLst>
                                      </p:cBhvr>
                                      <p:tavLst>
                                        <p:tav tm="0">
                                          <p:val>
                                            <p:strVal val="#ppt_x+#ppt_w/2"/>
                                          </p:val>
                                        </p:tav>
                                        <p:tav tm="100000">
                                          <p:val>
                                            <p:strVal val="#ppt_x"/>
                                          </p:val>
                                        </p:tav>
                                      </p:tavLst>
                                    </p:anim>
                                    <p:anim calcmode="lin" valueType="num">
                                      <p:cBhvr>
                                        <p:cTn id="44" dur="3000" fill="hold"/>
                                        <p:tgtEl>
                                          <p:spTgt spid="12"/>
                                        </p:tgtEl>
                                        <p:attrNameLst>
                                          <p:attrName>ppt_y</p:attrName>
                                        </p:attrNameLst>
                                      </p:cBhvr>
                                      <p:tavLst>
                                        <p:tav tm="0">
                                          <p:val>
                                            <p:strVal val="#ppt_y"/>
                                          </p:val>
                                        </p:tav>
                                        <p:tav tm="100000">
                                          <p:val>
                                            <p:strVal val="#ppt_y"/>
                                          </p:val>
                                        </p:tav>
                                      </p:tavLst>
                                    </p:anim>
                                    <p:anim calcmode="lin" valueType="num">
                                      <p:cBhvr>
                                        <p:cTn id="45" dur="3000" fill="hold"/>
                                        <p:tgtEl>
                                          <p:spTgt spid="12"/>
                                        </p:tgtEl>
                                        <p:attrNameLst>
                                          <p:attrName>ppt_w</p:attrName>
                                        </p:attrNameLst>
                                      </p:cBhvr>
                                      <p:tavLst>
                                        <p:tav tm="0">
                                          <p:val>
                                            <p:fltVal val="0"/>
                                          </p:val>
                                        </p:tav>
                                        <p:tav tm="100000">
                                          <p:val>
                                            <p:strVal val="#ppt_w"/>
                                          </p:val>
                                        </p:tav>
                                      </p:tavLst>
                                    </p:anim>
                                    <p:anim calcmode="lin" valueType="num">
                                      <p:cBhvr>
                                        <p:cTn id="46" dur="3000" fill="hold"/>
                                        <p:tgtEl>
                                          <p:spTgt spid="12"/>
                                        </p:tgtEl>
                                        <p:attrNameLst>
                                          <p:attrName>ppt_h</p:attrName>
                                        </p:attrNameLst>
                                      </p:cBhvr>
                                      <p:tavLst>
                                        <p:tav tm="0">
                                          <p:val>
                                            <p:strVal val="#ppt_h"/>
                                          </p:val>
                                        </p:tav>
                                        <p:tav tm="100000">
                                          <p:val>
                                            <p:strVal val="#ppt_h"/>
                                          </p:val>
                                        </p:tav>
                                      </p:tavLst>
                                    </p:anim>
                                  </p:childTnLst>
                                </p:cTn>
                              </p:par>
                              <p:par>
                                <p:cTn id="47" presetID="17"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3000" fill="hold"/>
                                        <p:tgtEl>
                                          <p:spTgt spid="13"/>
                                        </p:tgtEl>
                                        <p:attrNameLst>
                                          <p:attrName>ppt_x</p:attrName>
                                        </p:attrNameLst>
                                      </p:cBhvr>
                                      <p:tavLst>
                                        <p:tav tm="0">
                                          <p:val>
                                            <p:strVal val="#ppt_x-#ppt_w/2"/>
                                          </p:val>
                                        </p:tav>
                                        <p:tav tm="100000">
                                          <p:val>
                                            <p:strVal val="#ppt_x"/>
                                          </p:val>
                                        </p:tav>
                                      </p:tavLst>
                                    </p:anim>
                                    <p:anim calcmode="lin" valueType="num">
                                      <p:cBhvr>
                                        <p:cTn id="50" dur="3000" fill="hold"/>
                                        <p:tgtEl>
                                          <p:spTgt spid="13"/>
                                        </p:tgtEl>
                                        <p:attrNameLst>
                                          <p:attrName>ppt_y</p:attrName>
                                        </p:attrNameLst>
                                      </p:cBhvr>
                                      <p:tavLst>
                                        <p:tav tm="0">
                                          <p:val>
                                            <p:strVal val="#ppt_y"/>
                                          </p:val>
                                        </p:tav>
                                        <p:tav tm="100000">
                                          <p:val>
                                            <p:strVal val="#ppt_y"/>
                                          </p:val>
                                        </p:tav>
                                      </p:tavLst>
                                    </p:anim>
                                    <p:anim calcmode="lin" valueType="num">
                                      <p:cBhvr>
                                        <p:cTn id="51" dur="3000" fill="hold"/>
                                        <p:tgtEl>
                                          <p:spTgt spid="13"/>
                                        </p:tgtEl>
                                        <p:attrNameLst>
                                          <p:attrName>ppt_w</p:attrName>
                                        </p:attrNameLst>
                                      </p:cBhvr>
                                      <p:tavLst>
                                        <p:tav tm="0">
                                          <p:val>
                                            <p:fltVal val="0"/>
                                          </p:val>
                                        </p:tav>
                                        <p:tav tm="100000">
                                          <p:val>
                                            <p:strVal val="#ppt_w"/>
                                          </p:val>
                                        </p:tav>
                                      </p:tavLst>
                                    </p:anim>
                                    <p:anim calcmode="lin" valueType="num">
                                      <p:cBhvr>
                                        <p:cTn id="52" dur="3000" fill="hold"/>
                                        <p:tgtEl>
                                          <p:spTgt spid="13"/>
                                        </p:tgtEl>
                                        <p:attrNameLst>
                                          <p:attrName>ppt_h</p:attrName>
                                        </p:attrNameLst>
                                      </p:cBhvr>
                                      <p:tavLst>
                                        <p:tav tm="0">
                                          <p:val>
                                            <p:strVal val="#ppt_h"/>
                                          </p:val>
                                        </p:tav>
                                        <p:tav tm="100000">
                                          <p:val>
                                            <p:strVal val="#ppt_h"/>
                                          </p:val>
                                        </p:tav>
                                      </p:tavLst>
                                    </p:anim>
                                  </p:childTnLst>
                                </p:cTn>
                              </p:par>
                              <p:par>
                                <p:cTn id="53" presetID="3" presetClass="entr" presetSubtype="5" fill="hold" grpId="1"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linds(vertical)">
                                      <p:cBhvr>
                                        <p:cTn id="55" dur="3000"/>
                                        <p:tgtEl>
                                          <p:spTgt spid="6"/>
                                        </p:tgtEl>
                                      </p:cBhvr>
                                    </p:animEffect>
                                  </p:childTnLst>
                                </p:cTn>
                              </p:par>
                              <p:par>
                                <p:cTn id="56" presetID="3" presetClass="entr" presetSubtype="5" fill="hold" grpId="1" nodeType="with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blinds(vertical)">
                                      <p:cBhvr>
                                        <p:cTn id="58" dur="3000"/>
                                        <p:tgtEl>
                                          <p:spTgt spid="8"/>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linds(vertical)">
                                      <p:cBhvr>
                                        <p:cTn id="61" dur="3000"/>
                                        <p:tgtEl>
                                          <p:spTgt spid="10"/>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blinds(vertical)">
                                      <p:cBhvr>
                                        <p:cTn id="64" dur="3000"/>
                                        <p:tgtEl>
                                          <p:spTgt spid="12"/>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blinds(vertical)">
                                      <p:cBhvr>
                                        <p:cTn id="67" dur="3000"/>
                                        <p:tgtEl>
                                          <p:spTgt spid="7"/>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blinds(vertical)">
                                      <p:cBhvr>
                                        <p:cTn id="70" dur="3000"/>
                                        <p:tgtEl>
                                          <p:spTgt spid="9"/>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blinds(vertical)">
                                      <p:cBhvr>
                                        <p:cTn id="73" dur="3000"/>
                                        <p:tgtEl>
                                          <p:spTgt spid="11"/>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blinds(vertical)">
                                      <p:cBhvr>
                                        <p:cTn id="76" dur="3000"/>
                                        <p:tgtEl>
                                          <p:spTgt spid="13"/>
                                        </p:tgtEl>
                                      </p:cBhvr>
                                    </p:animEffect>
                                  </p:childTnLst>
                                </p:cTn>
                              </p:par>
                            </p:childTnLst>
                          </p:cTn>
                        </p:par>
                        <p:par>
                          <p:cTn id="77" fill="hold">
                            <p:stCondLst>
                              <p:cond delay="3000"/>
                            </p:stCondLst>
                            <p:childTnLst>
                              <p:par>
                                <p:cTn id="78" presetID="12" presetClass="exit" presetSubtype="8" fill="hold" grpId="2" nodeType="afterEffect">
                                  <p:stCondLst>
                                    <p:cond delay="0"/>
                                  </p:stCondLst>
                                  <p:childTnLst>
                                    <p:animEffect transition="out" filter="slide(fromLeft)">
                                      <p:cBhvr>
                                        <p:cTn id="79" dur="3000"/>
                                        <p:tgtEl>
                                          <p:spTgt spid="6"/>
                                        </p:tgtEl>
                                      </p:cBhvr>
                                    </p:animEffect>
                                    <p:set>
                                      <p:cBhvr>
                                        <p:cTn id="80" dur="1" fill="hold">
                                          <p:stCondLst>
                                            <p:cond delay="2999"/>
                                          </p:stCondLst>
                                        </p:cTn>
                                        <p:tgtEl>
                                          <p:spTgt spid="6"/>
                                        </p:tgtEl>
                                        <p:attrNameLst>
                                          <p:attrName>style.visibility</p:attrName>
                                        </p:attrNameLst>
                                      </p:cBhvr>
                                      <p:to>
                                        <p:strVal val="hidden"/>
                                      </p:to>
                                    </p:set>
                                  </p:childTnLst>
                                </p:cTn>
                              </p:par>
                              <p:par>
                                <p:cTn id="81" presetID="12" presetClass="exit" presetSubtype="8" fill="hold" grpId="2" nodeType="withEffect">
                                  <p:stCondLst>
                                    <p:cond delay="0"/>
                                  </p:stCondLst>
                                  <p:childTnLst>
                                    <p:animEffect transition="out" filter="slide(fromLeft)">
                                      <p:cBhvr>
                                        <p:cTn id="82" dur="3000"/>
                                        <p:tgtEl>
                                          <p:spTgt spid="8"/>
                                        </p:tgtEl>
                                      </p:cBhvr>
                                    </p:animEffect>
                                    <p:set>
                                      <p:cBhvr>
                                        <p:cTn id="83" dur="1" fill="hold">
                                          <p:stCondLst>
                                            <p:cond delay="2999"/>
                                          </p:stCondLst>
                                        </p:cTn>
                                        <p:tgtEl>
                                          <p:spTgt spid="8"/>
                                        </p:tgtEl>
                                        <p:attrNameLst>
                                          <p:attrName>style.visibility</p:attrName>
                                        </p:attrNameLst>
                                      </p:cBhvr>
                                      <p:to>
                                        <p:strVal val="hidden"/>
                                      </p:to>
                                    </p:set>
                                  </p:childTnLst>
                                </p:cTn>
                              </p:par>
                              <p:par>
                                <p:cTn id="84" presetID="12" presetClass="exit" presetSubtype="8" fill="hold" grpId="2" nodeType="withEffect">
                                  <p:stCondLst>
                                    <p:cond delay="0"/>
                                  </p:stCondLst>
                                  <p:childTnLst>
                                    <p:animEffect transition="out" filter="slide(fromLeft)">
                                      <p:cBhvr>
                                        <p:cTn id="85" dur="3000"/>
                                        <p:tgtEl>
                                          <p:spTgt spid="10"/>
                                        </p:tgtEl>
                                      </p:cBhvr>
                                    </p:animEffect>
                                    <p:set>
                                      <p:cBhvr>
                                        <p:cTn id="86" dur="1" fill="hold">
                                          <p:stCondLst>
                                            <p:cond delay="2999"/>
                                          </p:stCondLst>
                                        </p:cTn>
                                        <p:tgtEl>
                                          <p:spTgt spid="10"/>
                                        </p:tgtEl>
                                        <p:attrNameLst>
                                          <p:attrName>style.visibility</p:attrName>
                                        </p:attrNameLst>
                                      </p:cBhvr>
                                      <p:to>
                                        <p:strVal val="hidden"/>
                                      </p:to>
                                    </p:set>
                                  </p:childTnLst>
                                </p:cTn>
                              </p:par>
                              <p:par>
                                <p:cTn id="87" presetID="12" presetClass="exit" presetSubtype="8" fill="hold" grpId="2" nodeType="withEffect">
                                  <p:stCondLst>
                                    <p:cond delay="0"/>
                                  </p:stCondLst>
                                  <p:childTnLst>
                                    <p:animEffect transition="out" filter="slide(fromLeft)">
                                      <p:cBhvr>
                                        <p:cTn id="88" dur="3000"/>
                                        <p:tgtEl>
                                          <p:spTgt spid="12"/>
                                        </p:tgtEl>
                                      </p:cBhvr>
                                    </p:animEffect>
                                    <p:set>
                                      <p:cBhvr>
                                        <p:cTn id="89" dur="1" fill="hold">
                                          <p:stCondLst>
                                            <p:cond delay="2999"/>
                                          </p:stCondLst>
                                        </p:cTn>
                                        <p:tgtEl>
                                          <p:spTgt spid="12"/>
                                        </p:tgtEl>
                                        <p:attrNameLst>
                                          <p:attrName>style.visibility</p:attrName>
                                        </p:attrNameLst>
                                      </p:cBhvr>
                                      <p:to>
                                        <p:strVal val="hidden"/>
                                      </p:to>
                                    </p:set>
                                  </p:childTnLst>
                                </p:cTn>
                              </p:par>
                              <p:par>
                                <p:cTn id="90" presetID="12" presetClass="exit" presetSubtype="2" fill="hold" grpId="2" nodeType="withEffect">
                                  <p:stCondLst>
                                    <p:cond delay="0"/>
                                  </p:stCondLst>
                                  <p:childTnLst>
                                    <p:animEffect transition="out" filter="slide(fromRight)">
                                      <p:cBhvr>
                                        <p:cTn id="91" dur="3000"/>
                                        <p:tgtEl>
                                          <p:spTgt spid="7"/>
                                        </p:tgtEl>
                                      </p:cBhvr>
                                    </p:animEffect>
                                    <p:set>
                                      <p:cBhvr>
                                        <p:cTn id="92" dur="1" fill="hold">
                                          <p:stCondLst>
                                            <p:cond delay="2999"/>
                                          </p:stCondLst>
                                        </p:cTn>
                                        <p:tgtEl>
                                          <p:spTgt spid="7"/>
                                        </p:tgtEl>
                                        <p:attrNameLst>
                                          <p:attrName>style.visibility</p:attrName>
                                        </p:attrNameLst>
                                      </p:cBhvr>
                                      <p:to>
                                        <p:strVal val="hidden"/>
                                      </p:to>
                                    </p:set>
                                  </p:childTnLst>
                                </p:cTn>
                              </p:par>
                              <p:par>
                                <p:cTn id="93" presetID="12" presetClass="exit" presetSubtype="2" fill="hold" grpId="2" nodeType="withEffect">
                                  <p:stCondLst>
                                    <p:cond delay="0"/>
                                  </p:stCondLst>
                                  <p:childTnLst>
                                    <p:animEffect transition="out" filter="slide(fromRight)">
                                      <p:cBhvr>
                                        <p:cTn id="94" dur="3000"/>
                                        <p:tgtEl>
                                          <p:spTgt spid="9"/>
                                        </p:tgtEl>
                                      </p:cBhvr>
                                    </p:animEffect>
                                    <p:set>
                                      <p:cBhvr>
                                        <p:cTn id="95" dur="1" fill="hold">
                                          <p:stCondLst>
                                            <p:cond delay="2999"/>
                                          </p:stCondLst>
                                        </p:cTn>
                                        <p:tgtEl>
                                          <p:spTgt spid="9"/>
                                        </p:tgtEl>
                                        <p:attrNameLst>
                                          <p:attrName>style.visibility</p:attrName>
                                        </p:attrNameLst>
                                      </p:cBhvr>
                                      <p:to>
                                        <p:strVal val="hidden"/>
                                      </p:to>
                                    </p:set>
                                  </p:childTnLst>
                                </p:cTn>
                              </p:par>
                              <p:par>
                                <p:cTn id="96" presetID="12" presetClass="exit" presetSubtype="2" fill="hold" grpId="2" nodeType="withEffect">
                                  <p:stCondLst>
                                    <p:cond delay="0"/>
                                  </p:stCondLst>
                                  <p:childTnLst>
                                    <p:animEffect transition="out" filter="slide(fromRight)">
                                      <p:cBhvr>
                                        <p:cTn id="97" dur="3000"/>
                                        <p:tgtEl>
                                          <p:spTgt spid="11"/>
                                        </p:tgtEl>
                                      </p:cBhvr>
                                    </p:animEffect>
                                    <p:set>
                                      <p:cBhvr>
                                        <p:cTn id="98" dur="1" fill="hold">
                                          <p:stCondLst>
                                            <p:cond delay="2999"/>
                                          </p:stCondLst>
                                        </p:cTn>
                                        <p:tgtEl>
                                          <p:spTgt spid="11"/>
                                        </p:tgtEl>
                                        <p:attrNameLst>
                                          <p:attrName>style.visibility</p:attrName>
                                        </p:attrNameLst>
                                      </p:cBhvr>
                                      <p:to>
                                        <p:strVal val="hidden"/>
                                      </p:to>
                                    </p:set>
                                  </p:childTnLst>
                                </p:cTn>
                              </p:par>
                              <p:par>
                                <p:cTn id="99" presetID="12" presetClass="exit" presetSubtype="2" fill="hold" grpId="2" nodeType="withEffect">
                                  <p:stCondLst>
                                    <p:cond delay="0"/>
                                  </p:stCondLst>
                                  <p:childTnLst>
                                    <p:animEffect transition="out" filter="slide(fromRight)">
                                      <p:cBhvr>
                                        <p:cTn id="100" dur="3000"/>
                                        <p:tgtEl>
                                          <p:spTgt spid="13"/>
                                        </p:tgtEl>
                                      </p:cBhvr>
                                    </p:animEffect>
                                    <p:set>
                                      <p:cBhvr>
                                        <p:cTn id="101" dur="1" fill="hold">
                                          <p:stCondLst>
                                            <p:cond delay="2999"/>
                                          </p:stCondLst>
                                        </p:cTn>
                                        <p:tgtEl>
                                          <p:spTgt spid="13"/>
                                        </p:tgtEl>
                                        <p:attrNameLst>
                                          <p:attrName>style.visibility</p:attrName>
                                        </p:attrNameLst>
                                      </p:cBhvr>
                                      <p:to>
                                        <p:strVal val="hidden"/>
                                      </p:to>
                                    </p:set>
                                  </p:childTnLst>
                                </p:cTn>
                              </p:par>
                              <p:par>
                                <p:cTn id="102" presetID="23" presetClass="entr" presetSubtype="288" fill="hold" nodeType="withEffect">
                                  <p:stCondLst>
                                    <p:cond delay="0"/>
                                  </p:stCondLst>
                                  <p:childTnLst>
                                    <p:set>
                                      <p:cBhvr>
                                        <p:cTn id="103" dur="1" fill="hold">
                                          <p:stCondLst>
                                            <p:cond delay="0"/>
                                          </p:stCondLst>
                                        </p:cTn>
                                        <p:tgtEl>
                                          <p:spTgt spid="4"/>
                                        </p:tgtEl>
                                        <p:attrNameLst>
                                          <p:attrName>style.visibility</p:attrName>
                                        </p:attrNameLst>
                                      </p:cBhvr>
                                      <p:to>
                                        <p:strVal val="visible"/>
                                      </p:to>
                                    </p:set>
                                    <p:anim calcmode="lin" valueType="num">
                                      <p:cBhvr>
                                        <p:cTn id="104" dur="3000" fill="hold"/>
                                        <p:tgtEl>
                                          <p:spTgt spid="4"/>
                                        </p:tgtEl>
                                        <p:attrNameLst>
                                          <p:attrName>ppt_w</p:attrName>
                                        </p:attrNameLst>
                                      </p:cBhvr>
                                      <p:tavLst>
                                        <p:tav tm="0">
                                          <p:val>
                                            <p:strVal val="4/3*#ppt_w"/>
                                          </p:val>
                                        </p:tav>
                                        <p:tav tm="100000">
                                          <p:val>
                                            <p:strVal val="#ppt_w"/>
                                          </p:val>
                                        </p:tav>
                                      </p:tavLst>
                                    </p:anim>
                                    <p:anim calcmode="lin" valueType="num">
                                      <p:cBhvr>
                                        <p:cTn id="105" dur="3000" fill="hold"/>
                                        <p:tgtEl>
                                          <p:spTgt spid="4"/>
                                        </p:tgtEl>
                                        <p:attrNameLst>
                                          <p:attrName>ppt_h</p:attrName>
                                        </p:attrNameLst>
                                      </p:cBhvr>
                                      <p:tavLst>
                                        <p:tav tm="0">
                                          <p:val>
                                            <p:strVal val="4/3*#ppt_h"/>
                                          </p:val>
                                        </p:tav>
                                        <p:tav tm="100000">
                                          <p:val>
                                            <p:strVal val="#ppt_h"/>
                                          </p:val>
                                        </p:tav>
                                      </p:tavLst>
                                    </p:anim>
                                  </p:childTnLst>
                                </p:cTn>
                              </p:par>
                              <p:par>
                                <p:cTn id="106" presetID="16" presetClass="entr" presetSubtype="37"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arn(outVertical)">
                                      <p:cBhvr>
                                        <p:cTn id="108" dur="3000"/>
                                        <p:tgtEl>
                                          <p:spTgt spid="4"/>
                                        </p:tgtEl>
                                      </p:cBhvr>
                                    </p:animEffect>
                                  </p:childTnLst>
                                </p:cTn>
                              </p:par>
                            </p:childTnLst>
                          </p:cTn>
                        </p:par>
                        <p:par>
                          <p:cTn id="109" fill="hold">
                            <p:stCondLst>
                              <p:cond delay="6000"/>
                            </p:stCondLst>
                            <p:childTnLst>
                              <p:par>
                                <p:cTn id="110" presetID="40" presetClass="entr" presetSubtype="0" fill="hold" grpId="0" nodeType="afterEffect">
                                  <p:stCondLst>
                                    <p:cond delay="0"/>
                                  </p:stCondLst>
                                  <p:iterate type="lt">
                                    <p:tmPct val="10000"/>
                                  </p:iterate>
                                  <p:childTnLst>
                                    <p:set>
                                      <p:cBhvr>
                                        <p:cTn id="111" dur="1" fill="hold">
                                          <p:stCondLst>
                                            <p:cond delay="0"/>
                                          </p:stCondLst>
                                        </p:cTn>
                                        <p:tgtEl>
                                          <p:spTgt spid="15"/>
                                        </p:tgtEl>
                                        <p:attrNameLst>
                                          <p:attrName>style.visibility</p:attrName>
                                        </p:attrNameLst>
                                      </p:cBhvr>
                                      <p:to>
                                        <p:strVal val="visible"/>
                                      </p:to>
                                    </p:set>
                                    <p:animEffect transition="in" filter="fade">
                                      <p:cBhvr>
                                        <p:cTn id="112" dur="1000"/>
                                        <p:tgtEl>
                                          <p:spTgt spid="15"/>
                                        </p:tgtEl>
                                      </p:cBhvr>
                                    </p:animEffect>
                                    <p:anim calcmode="lin" valueType="num">
                                      <p:cBhvr>
                                        <p:cTn id="113" dur="1000" fill="hold"/>
                                        <p:tgtEl>
                                          <p:spTgt spid="15"/>
                                        </p:tgtEl>
                                        <p:attrNameLst>
                                          <p:attrName>ppt_x</p:attrName>
                                        </p:attrNameLst>
                                      </p:cBhvr>
                                      <p:tavLst>
                                        <p:tav tm="0">
                                          <p:val>
                                            <p:strVal val="#ppt_x-.1"/>
                                          </p:val>
                                        </p:tav>
                                        <p:tav tm="100000">
                                          <p:val>
                                            <p:strVal val="#ppt_x"/>
                                          </p:val>
                                        </p:tav>
                                      </p:tavLst>
                                    </p:anim>
                                    <p:anim calcmode="lin" valueType="num">
                                      <p:cBhvr>
                                        <p:cTn id="11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7.JPG"/>
          <p:cNvPicPr>
            <a:picLocks noChangeAspect="1"/>
          </p:cNvPicPr>
          <p:nvPr/>
        </p:nvPicPr>
        <p:blipFill>
          <a:blip r:embed="rId2" cstate="print"/>
          <a:stretch>
            <a:fillRect/>
          </a:stretch>
        </p:blipFill>
        <p:spPr bwMode="auto">
          <a:xfrm>
            <a:off x="-540568" y="0"/>
            <a:ext cx="1022513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4211638" y="833438"/>
            <a:ext cx="288925" cy="370363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643438" y="833438"/>
            <a:ext cx="288925" cy="370363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929063" y="1071563"/>
            <a:ext cx="285750" cy="321468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4929188" y="1071563"/>
            <a:ext cx="285750" cy="321468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3643313" y="1370013"/>
            <a:ext cx="285750" cy="273843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5214938" y="1309688"/>
            <a:ext cx="285750" cy="2857500"/>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3357563" y="1547813"/>
            <a:ext cx="285750" cy="244157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5500688" y="1489075"/>
            <a:ext cx="285750" cy="2559050"/>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3071813" y="1727200"/>
            <a:ext cx="285750" cy="2082800"/>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5786438" y="1785938"/>
            <a:ext cx="285750" cy="208438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2786063" y="1905000"/>
            <a:ext cx="285750" cy="1785938"/>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6072188" y="1965325"/>
            <a:ext cx="285750" cy="1785938"/>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p:cNvSpPr/>
          <p:nvPr/>
        </p:nvSpPr>
        <p:spPr>
          <a:xfrm>
            <a:off x="2500313" y="2143125"/>
            <a:ext cx="285750" cy="1370013"/>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Rectángulo"/>
          <p:cNvSpPr/>
          <p:nvPr/>
        </p:nvSpPr>
        <p:spPr>
          <a:xfrm>
            <a:off x="6357938" y="2203450"/>
            <a:ext cx="285750" cy="136842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CuadroTexto"/>
          <p:cNvSpPr txBox="1"/>
          <p:nvPr/>
        </p:nvSpPr>
        <p:spPr>
          <a:xfrm>
            <a:off x="467544" y="4873724"/>
            <a:ext cx="8352928" cy="677108"/>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Los </a:t>
            </a:r>
            <a:r>
              <a:rPr lang="es-ES" sz="2000" b="1" i="1" dirty="0" err="1" smtClean="0">
                <a:effectLst>
                  <a:glow rad="101600">
                    <a:srgbClr val="C00000">
                      <a:alpha val="60000"/>
                    </a:srgbClr>
                  </a:glow>
                  <a:outerShdw blurRad="38100" dist="38100" dir="2700000" algn="tl">
                    <a:srgbClr val="000000">
                      <a:alpha val="43137"/>
                    </a:srgbClr>
                  </a:outerShdw>
                </a:effectLst>
              </a:rPr>
              <a:t>Monegros</a:t>
            </a:r>
            <a:r>
              <a:rPr lang="es-ES" sz="2000" b="1" i="1" dirty="0" smtClean="0">
                <a:effectLst>
                  <a:glow rad="101600">
                    <a:srgbClr val="C00000">
                      <a:alpha val="60000"/>
                    </a:srgbClr>
                  </a:glow>
                  <a:outerShdw blurRad="38100" dist="38100" dir="2700000" algn="tl">
                    <a:srgbClr val="000000">
                      <a:alpha val="43137"/>
                    </a:srgbClr>
                  </a:outerShdw>
                </a:effectLst>
              </a:rPr>
              <a:t>, un gran plató de cine. </a:t>
            </a:r>
            <a:r>
              <a:rPr lang="es-ES" i="1" dirty="0" smtClean="0">
                <a:effectLst>
                  <a:glow rad="101600">
                    <a:srgbClr val="C00000">
                      <a:alpha val="60000"/>
                    </a:srgbClr>
                  </a:glow>
                  <a:outerShdw blurRad="38100" dist="38100" dir="2700000" algn="tl">
                    <a:srgbClr val="000000">
                      <a:alpha val="43137"/>
                    </a:srgbClr>
                  </a:outerShdw>
                </a:effectLst>
              </a:rPr>
              <a:t>En los últimos meses han recibido 78 consultas para rodar ficción, documentales, clips, cortos o publicidad.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doors dir="vert"/>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1+#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1+#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1+#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1+#ppt_w/2"/>
                                          </p:val>
                                        </p:tav>
                                        <p:tav tm="100000">
                                          <p:val>
                                            <p:strVal val="#ppt_x"/>
                                          </p:val>
                                        </p:tav>
                                      </p:tavLst>
                                    </p:anim>
                                    <p:anim calcmode="lin" valueType="num">
                                      <p:cBhvr additive="base">
                                        <p:cTn id="32" dur="30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0-#ppt_w/2"/>
                                          </p:val>
                                        </p:tav>
                                        <p:tav tm="100000">
                                          <p:val>
                                            <p:strVal val="#ppt_x"/>
                                          </p:val>
                                        </p:tav>
                                      </p:tavLst>
                                    </p:anim>
                                    <p:anim calcmode="lin" valueType="num">
                                      <p:cBhvr additive="base">
                                        <p:cTn id="36" dur="3000" fill="hold"/>
                                        <p:tgtEl>
                                          <p:spTgt spid="6"/>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3000" fill="hold"/>
                                        <p:tgtEl>
                                          <p:spTgt spid="8"/>
                                        </p:tgtEl>
                                        <p:attrNameLst>
                                          <p:attrName>ppt_x</p:attrName>
                                        </p:attrNameLst>
                                      </p:cBhvr>
                                      <p:tavLst>
                                        <p:tav tm="0">
                                          <p:val>
                                            <p:strVal val="0-#ppt_w/2"/>
                                          </p:val>
                                        </p:tav>
                                        <p:tav tm="100000">
                                          <p:val>
                                            <p:strVal val="#ppt_x"/>
                                          </p:val>
                                        </p:tav>
                                      </p:tavLst>
                                    </p:anim>
                                    <p:anim calcmode="lin" valueType="num">
                                      <p:cBhvr additive="base">
                                        <p:cTn id="40" dur="3000" fill="hold"/>
                                        <p:tgtEl>
                                          <p:spTgt spid="8"/>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000" fill="hold"/>
                                        <p:tgtEl>
                                          <p:spTgt spid="10"/>
                                        </p:tgtEl>
                                        <p:attrNameLst>
                                          <p:attrName>ppt_x</p:attrName>
                                        </p:attrNameLst>
                                      </p:cBhvr>
                                      <p:tavLst>
                                        <p:tav tm="0">
                                          <p:val>
                                            <p:strVal val="0-#ppt_w/2"/>
                                          </p:val>
                                        </p:tav>
                                        <p:tav tm="100000">
                                          <p:val>
                                            <p:strVal val="#ppt_x"/>
                                          </p:val>
                                        </p:tav>
                                      </p:tavLst>
                                    </p:anim>
                                    <p:anim calcmode="lin" valueType="num">
                                      <p:cBhvr additive="base">
                                        <p:cTn id="44" dur="3000" fill="hold"/>
                                        <p:tgtEl>
                                          <p:spTgt spid="10"/>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3000" fill="hold"/>
                                        <p:tgtEl>
                                          <p:spTgt spid="12"/>
                                        </p:tgtEl>
                                        <p:attrNameLst>
                                          <p:attrName>ppt_x</p:attrName>
                                        </p:attrNameLst>
                                      </p:cBhvr>
                                      <p:tavLst>
                                        <p:tav tm="0">
                                          <p:val>
                                            <p:strVal val="0-#ppt_w/2"/>
                                          </p:val>
                                        </p:tav>
                                        <p:tav tm="100000">
                                          <p:val>
                                            <p:strVal val="#ppt_x"/>
                                          </p:val>
                                        </p:tav>
                                      </p:tavLst>
                                    </p:anim>
                                    <p:anim calcmode="lin" valueType="num">
                                      <p:cBhvr additive="base">
                                        <p:cTn id="48" dur="3000" fill="hold"/>
                                        <p:tgtEl>
                                          <p:spTgt spid="12"/>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3000" fill="hold"/>
                                        <p:tgtEl>
                                          <p:spTgt spid="14"/>
                                        </p:tgtEl>
                                        <p:attrNameLst>
                                          <p:attrName>ppt_x</p:attrName>
                                        </p:attrNameLst>
                                      </p:cBhvr>
                                      <p:tavLst>
                                        <p:tav tm="0">
                                          <p:val>
                                            <p:strVal val="0-#ppt_w/2"/>
                                          </p:val>
                                        </p:tav>
                                        <p:tav tm="100000">
                                          <p:val>
                                            <p:strVal val="#ppt_x"/>
                                          </p:val>
                                        </p:tav>
                                      </p:tavLst>
                                    </p:anim>
                                    <p:anim calcmode="lin" valueType="num">
                                      <p:cBhvr additive="base">
                                        <p:cTn id="52" dur="3000" fill="hold"/>
                                        <p:tgtEl>
                                          <p:spTgt spid="14"/>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3000" fill="hold"/>
                                        <p:tgtEl>
                                          <p:spTgt spid="16"/>
                                        </p:tgtEl>
                                        <p:attrNameLst>
                                          <p:attrName>ppt_x</p:attrName>
                                        </p:attrNameLst>
                                      </p:cBhvr>
                                      <p:tavLst>
                                        <p:tav tm="0">
                                          <p:val>
                                            <p:strVal val="0-#ppt_w/2"/>
                                          </p:val>
                                        </p:tav>
                                        <p:tav tm="100000">
                                          <p:val>
                                            <p:strVal val="#ppt_x"/>
                                          </p:val>
                                        </p:tav>
                                      </p:tavLst>
                                    </p:anim>
                                    <p:anim calcmode="lin" valueType="num">
                                      <p:cBhvr additive="base">
                                        <p:cTn id="56" dur="3000" fill="hold"/>
                                        <p:tgtEl>
                                          <p:spTgt spid="16"/>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1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plus(in)">
                                      <p:cBhvr>
                                        <p:cTn id="63" dur="3000"/>
                                        <p:tgtEl>
                                          <p:spTgt spid="5"/>
                                        </p:tgtEl>
                                      </p:cBhvr>
                                    </p:animEffect>
                                  </p:childTnLst>
                                </p:cTn>
                              </p:par>
                              <p:par>
                                <p:cTn id="64" presetID="13" presetClass="entr" presetSubtype="16"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plus(in)">
                                      <p:cBhvr>
                                        <p:cTn id="66" dur="3000"/>
                                        <p:tgtEl>
                                          <p:spTgt spid="6"/>
                                        </p:tgtEl>
                                      </p:cBhvr>
                                    </p:animEffect>
                                  </p:childTnLst>
                                </p:cTn>
                              </p:par>
                              <p:par>
                                <p:cTn id="67" presetID="13" presetClass="entr" presetSubtype="16" fill="hold"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plus(in)">
                                      <p:cBhvr>
                                        <p:cTn id="69" dur="3000"/>
                                        <p:tgtEl>
                                          <p:spTgt spid="7"/>
                                        </p:tgtEl>
                                      </p:cBhvr>
                                    </p:animEffect>
                                  </p:childTnLst>
                                </p:cTn>
                              </p:par>
                              <p:par>
                                <p:cTn id="70" presetID="13" presetClass="entr" presetSubtype="16" fill="hold"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plus(in)">
                                      <p:cBhvr>
                                        <p:cTn id="72" dur="3000"/>
                                        <p:tgtEl>
                                          <p:spTgt spid="8"/>
                                        </p:tgtEl>
                                      </p:cBhvr>
                                    </p:animEffect>
                                  </p:childTnLst>
                                </p:cTn>
                              </p:par>
                              <p:par>
                                <p:cTn id="73" presetID="13" presetClass="entr" presetSubtype="16"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plus(in)">
                                      <p:cBhvr>
                                        <p:cTn id="75" dur="3000"/>
                                        <p:tgtEl>
                                          <p:spTgt spid="9"/>
                                        </p:tgtEl>
                                      </p:cBhvr>
                                    </p:animEffect>
                                  </p:childTnLst>
                                </p:cTn>
                              </p:par>
                              <p:par>
                                <p:cTn id="76" presetID="13" presetClass="entr" presetSubtype="16" fill="hold"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plus(in)">
                                      <p:cBhvr>
                                        <p:cTn id="78" dur="3000"/>
                                        <p:tgtEl>
                                          <p:spTgt spid="10"/>
                                        </p:tgtEl>
                                      </p:cBhvr>
                                    </p:animEffect>
                                  </p:childTnLst>
                                </p:cTn>
                              </p:par>
                              <p:par>
                                <p:cTn id="79" presetID="13" presetClass="entr" presetSubtype="16"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plus(in)">
                                      <p:cBhvr>
                                        <p:cTn id="81" dur="3000"/>
                                        <p:tgtEl>
                                          <p:spTgt spid="11"/>
                                        </p:tgtEl>
                                      </p:cBhvr>
                                    </p:animEffect>
                                  </p:childTnLst>
                                </p:cTn>
                              </p:par>
                              <p:par>
                                <p:cTn id="82" presetID="13" presetClass="entr" presetSubtype="16" fill="hold"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plus(in)">
                                      <p:cBhvr>
                                        <p:cTn id="84" dur="3000"/>
                                        <p:tgtEl>
                                          <p:spTgt spid="12"/>
                                        </p:tgtEl>
                                      </p:cBhvr>
                                    </p:animEffect>
                                  </p:childTnLst>
                                </p:cTn>
                              </p:par>
                              <p:par>
                                <p:cTn id="85" presetID="13" presetClass="entr" presetSubtype="16" fill="hold"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plus(in)">
                                      <p:cBhvr>
                                        <p:cTn id="87" dur="3000"/>
                                        <p:tgtEl>
                                          <p:spTgt spid="13"/>
                                        </p:tgtEl>
                                      </p:cBhvr>
                                    </p:animEffect>
                                  </p:childTnLst>
                                </p:cTn>
                              </p:par>
                              <p:par>
                                <p:cTn id="88" presetID="13" presetClass="entr" presetSubtype="16" fill="hold"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plus(in)">
                                      <p:cBhvr>
                                        <p:cTn id="90" dur="3000"/>
                                        <p:tgtEl>
                                          <p:spTgt spid="14"/>
                                        </p:tgtEl>
                                      </p:cBhvr>
                                    </p:animEffect>
                                  </p:childTnLst>
                                </p:cTn>
                              </p:par>
                              <p:par>
                                <p:cTn id="91" presetID="13" presetClass="entr" presetSubtype="16" fill="hold" nodeType="withEffect">
                                  <p:stCondLst>
                                    <p:cond delay="0"/>
                                  </p:stCondLst>
                                  <p:childTnLst>
                                    <p:set>
                                      <p:cBhvr>
                                        <p:cTn id="92" dur="1" fill="hold">
                                          <p:stCondLst>
                                            <p:cond delay="0"/>
                                          </p:stCondLst>
                                        </p:cTn>
                                        <p:tgtEl>
                                          <p:spTgt spid="15"/>
                                        </p:tgtEl>
                                        <p:attrNameLst>
                                          <p:attrName>style.visibility</p:attrName>
                                        </p:attrNameLst>
                                      </p:cBhvr>
                                      <p:to>
                                        <p:strVal val="visible"/>
                                      </p:to>
                                    </p:set>
                                    <p:animEffect transition="in" filter="plus(in)">
                                      <p:cBhvr>
                                        <p:cTn id="93" dur="3000"/>
                                        <p:tgtEl>
                                          <p:spTgt spid="15"/>
                                        </p:tgtEl>
                                      </p:cBhvr>
                                    </p:animEffect>
                                  </p:childTnLst>
                                </p:cTn>
                              </p:par>
                              <p:par>
                                <p:cTn id="94" presetID="13" presetClass="entr" presetSubtype="16" fill="hold" nodeType="with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plus(in)">
                                      <p:cBhvr>
                                        <p:cTn id="96" dur="3000"/>
                                        <p:tgtEl>
                                          <p:spTgt spid="16"/>
                                        </p:tgtEl>
                                      </p:cBhvr>
                                    </p:animEffect>
                                  </p:childTnLst>
                                </p:cTn>
                              </p:par>
                              <p:par>
                                <p:cTn id="97" presetID="13" presetClass="entr" presetSubtype="16" fill="hold"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plus(in)">
                                      <p:cBhvr>
                                        <p:cTn id="99" dur="3000"/>
                                        <p:tgtEl>
                                          <p:spTgt spid="17"/>
                                        </p:tgtEl>
                                      </p:cBhvr>
                                    </p:animEffect>
                                  </p:childTnLst>
                                </p:cTn>
                              </p:par>
                              <p:par>
                                <p:cTn id="100" presetID="13" presetClass="entr" presetSubtype="16" fill="hold" nodeType="withEffect">
                                  <p:stCondLst>
                                    <p:cond delay="0"/>
                                  </p:stCondLst>
                                  <p:childTnLst>
                                    <p:set>
                                      <p:cBhvr>
                                        <p:cTn id="101" dur="1" fill="hold">
                                          <p:stCondLst>
                                            <p:cond delay="0"/>
                                          </p:stCondLst>
                                        </p:cTn>
                                        <p:tgtEl>
                                          <p:spTgt spid="18"/>
                                        </p:tgtEl>
                                        <p:attrNameLst>
                                          <p:attrName>style.visibility</p:attrName>
                                        </p:attrNameLst>
                                      </p:cBhvr>
                                      <p:to>
                                        <p:strVal val="visible"/>
                                      </p:to>
                                    </p:set>
                                    <p:animEffect transition="in" filter="plus(in)">
                                      <p:cBhvr>
                                        <p:cTn id="102" dur="3000"/>
                                        <p:tgtEl>
                                          <p:spTgt spid="18"/>
                                        </p:tgtEl>
                                      </p:cBhvr>
                                    </p:animEffect>
                                  </p:childTnLst>
                                </p:cTn>
                              </p:par>
                            </p:childTnLst>
                          </p:cTn>
                        </p:par>
                        <p:par>
                          <p:cTn id="103" fill="hold">
                            <p:stCondLst>
                              <p:cond delay="3000"/>
                            </p:stCondLst>
                            <p:childTnLst>
                              <p:par>
                                <p:cTn id="104" presetID="2" presetClass="exit" presetSubtype="2" fill="hold" nodeType="after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1+ppt_w/2"/>
                                          </p:val>
                                        </p:tav>
                                      </p:tavLst>
                                    </p:anim>
                                    <p:anim calcmode="lin" valueType="num">
                                      <p:cBhvr additive="base">
                                        <p:cTn id="106" dur="3000"/>
                                        <p:tgtEl>
                                          <p:spTgt spid="5"/>
                                        </p:tgtEl>
                                        <p:attrNameLst>
                                          <p:attrName>ppt_y</p:attrName>
                                        </p:attrNameLst>
                                      </p:cBhvr>
                                      <p:tavLst>
                                        <p:tav tm="0">
                                          <p:val>
                                            <p:strVal val="ppt_y"/>
                                          </p:val>
                                        </p:tav>
                                        <p:tav tm="100000">
                                          <p:val>
                                            <p:strVal val="ppt_y"/>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7"/>
                                        </p:tgtEl>
                                        <p:attrNameLst>
                                          <p:attrName>ppt_x</p:attrName>
                                        </p:attrNameLst>
                                      </p:cBhvr>
                                      <p:tavLst>
                                        <p:tav tm="0">
                                          <p:val>
                                            <p:strVal val="ppt_x"/>
                                          </p:val>
                                        </p:tav>
                                        <p:tav tm="100000">
                                          <p:val>
                                            <p:strVal val="1+ppt_w/2"/>
                                          </p:val>
                                        </p:tav>
                                      </p:tavLst>
                                    </p:anim>
                                    <p:anim calcmode="lin" valueType="num">
                                      <p:cBhvr additive="base">
                                        <p:cTn id="110" dur="3000"/>
                                        <p:tgtEl>
                                          <p:spTgt spid="7"/>
                                        </p:tgtEl>
                                        <p:attrNameLst>
                                          <p:attrName>ppt_y</p:attrName>
                                        </p:attrNameLst>
                                      </p:cBhvr>
                                      <p:tavLst>
                                        <p:tav tm="0">
                                          <p:val>
                                            <p:strVal val="ppt_y"/>
                                          </p:val>
                                        </p:tav>
                                        <p:tav tm="100000">
                                          <p:val>
                                            <p:strVal val="ppt_y"/>
                                          </p:val>
                                        </p:tav>
                                      </p:tavLst>
                                    </p:anim>
                                    <p:set>
                                      <p:cBhvr>
                                        <p:cTn id="111" dur="1" fill="hold">
                                          <p:stCondLst>
                                            <p:cond delay="2999"/>
                                          </p:stCondLst>
                                        </p:cTn>
                                        <p:tgtEl>
                                          <p:spTgt spid="7"/>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1+ppt_w/2"/>
                                          </p:val>
                                        </p:tav>
                                      </p:tavLst>
                                    </p:anim>
                                    <p:anim calcmode="lin" valueType="num">
                                      <p:cBhvr additive="base">
                                        <p:cTn id="114" dur="3000"/>
                                        <p:tgtEl>
                                          <p:spTgt spid="9"/>
                                        </p:tgtEl>
                                        <p:attrNameLst>
                                          <p:attrName>ppt_y</p:attrName>
                                        </p:attrNameLst>
                                      </p:cBhvr>
                                      <p:tavLst>
                                        <p:tav tm="0">
                                          <p:val>
                                            <p:strVal val="ppt_y"/>
                                          </p:val>
                                        </p:tav>
                                        <p:tav tm="100000">
                                          <p:val>
                                            <p:strVal val="ppt_y"/>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3000"/>
                                        <p:tgtEl>
                                          <p:spTgt spid="11"/>
                                        </p:tgtEl>
                                        <p:attrNameLst>
                                          <p:attrName>ppt_x</p:attrName>
                                        </p:attrNameLst>
                                      </p:cBhvr>
                                      <p:tavLst>
                                        <p:tav tm="0">
                                          <p:val>
                                            <p:strVal val="ppt_x"/>
                                          </p:val>
                                        </p:tav>
                                        <p:tav tm="100000">
                                          <p:val>
                                            <p:strVal val="1+ppt_w/2"/>
                                          </p:val>
                                        </p:tav>
                                      </p:tavLst>
                                    </p:anim>
                                    <p:anim calcmode="lin" valueType="num">
                                      <p:cBhvr additive="base">
                                        <p:cTn id="118" dur="3000"/>
                                        <p:tgtEl>
                                          <p:spTgt spid="11"/>
                                        </p:tgtEl>
                                        <p:attrNameLst>
                                          <p:attrName>ppt_y</p:attrName>
                                        </p:attrNameLst>
                                      </p:cBhvr>
                                      <p:tavLst>
                                        <p:tav tm="0">
                                          <p:val>
                                            <p:strVal val="ppt_y"/>
                                          </p:val>
                                        </p:tav>
                                        <p:tav tm="100000">
                                          <p:val>
                                            <p:strVal val="ppt_y"/>
                                          </p:val>
                                        </p:tav>
                                      </p:tavLst>
                                    </p:anim>
                                    <p:set>
                                      <p:cBhvr>
                                        <p:cTn id="119" dur="1" fill="hold">
                                          <p:stCondLst>
                                            <p:cond delay="2999"/>
                                          </p:stCondLst>
                                        </p:cTn>
                                        <p:tgtEl>
                                          <p:spTgt spid="11"/>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3000"/>
                                        <p:tgtEl>
                                          <p:spTgt spid="13"/>
                                        </p:tgtEl>
                                        <p:attrNameLst>
                                          <p:attrName>ppt_x</p:attrName>
                                        </p:attrNameLst>
                                      </p:cBhvr>
                                      <p:tavLst>
                                        <p:tav tm="0">
                                          <p:val>
                                            <p:strVal val="ppt_x"/>
                                          </p:val>
                                        </p:tav>
                                        <p:tav tm="100000">
                                          <p:val>
                                            <p:strVal val="1+ppt_w/2"/>
                                          </p:val>
                                        </p:tav>
                                      </p:tavLst>
                                    </p:anim>
                                    <p:anim calcmode="lin" valueType="num">
                                      <p:cBhvr additive="base">
                                        <p:cTn id="122" dur="3000"/>
                                        <p:tgtEl>
                                          <p:spTgt spid="13"/>
                                        </p:tgtEl>
                                        <p:attrNameLst>
                                          <p:attrName>ppt_y</p:attrName>
                                        </p:attrNameLst>
                                      </p:cBhvr>
                                      <p:tavLst>
                                        <p:tav tm="0">
                                          <p:val>
                                            <p:strVal val="ppt_y"/>
                                          </p:val>
                                        </p:tav>
                                        <p:tav tm="100000">
                                          <p:val>
                                            <p:strVal val="ppt_y"/>
                                          </p:val>
                                        </p:tav>
                                      </p:tavLst>
                                    </p:anim>
                                    <p:set>
                                      <p:cBhvr>
                                        <p:cTn id="123" dur="1" fill="hold">
                                          <p:stCondLst>
                                            <p:cond delay="2999"/>
                                          </p:stCondLst>
                                        </p:cTn>
                                        <p:tgtEl>
                                          <p:spTgt spid="13"/>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3000"/>
                                        <p:tgtEl>
                                          <p:spTgt spid="15"/>
                                        </p:tgtEl>
                                        <p:attrNameLst>
                                          <p:attrName>ppt_x</p:attrName>
                                        </p:attrNameLst>
                                      </p:cBhvr>
                                      <p:tavLst>
                                        <p:tav tm="0">
                                          <p:val>
                                            <p:strVal val="ppt_x"/>
                                          </p:val>
                                        </p:tav>
                                        <p:tav tm="100000">
                                          <p:val>
                                            <p:strVal val="1+ppt_w/2"/>
                                          </p:val>
                                        </p:tav>
                                      </p:tavLst>
                                    </p:anim>
                                    <p:anim calcmode="lin" valueType="num">
                                      <p:cBhvr additive="base">
                                        <p:cTn id="126" dur="3000"/>
                                        <p:tgtEl>
                                          <p:spTgt spid="15"/>
                                        </p:tgtEl>
                                        <p:attrNameLst>
                                          <p:attrName>ppt_y</p:attrName>
                                        </p:attrNameLst>
                                      </p:cBhvr>
                                      <p:tavLst>
                                        <p:tav tm="0">
                                          <p:val>
                                            <p:strVal val="ppt_y"/>
                                          </p:val>
                                        </p:tav>
                                        <p:tav tm="100000">
                                          <p:val>
                                            <p:strVal val="ppt_y"/>
                                          </p:val>
                                        </p:tav>
                                      </p:tavLst>
                                    </p:anim>
                                    <p:set>
                                      <p:cBhvr>
                                        <p:cTn id="127" dur="1" fill="hold">
                                          <p:stCondLst>
                                            <p:cond delay="2999"/>
                                          </p:stCondLst>
                                        </p:cTn>
                                        <p:tgtEl>
                                          <p:spTgt spid="15"/>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3000"/>
                                        <p:tgtEl>
                                          <p:spTgt spid="17"/>
                                        </p:tgtEl>
                                        <p:attrNameLst>
                                          <p:attrName>ppt_x</p:attrName>
                                        </p:attrNameLst>
                                      </p:cBhvr>
                                      <p:tavLst>
                                        <p:tav tm="0">
                                          <p:val>
                                            <p:strVal val="ppt_x"/>
                                          </p:val>
                                        </p:tav>
                                        <p:tav tm="100000">
                                          <p:val>
                                            <p:strVal val="1+ppt_w/2"/>
                                          </p:val>
                                        </p:tav>
                                      </p:tavLst>
                                    </p:anim>
                                    <p:anim calcmode="lin" valueType="num">
                                      <p:cBhvr additive="base">
                                        <p:cTn id="130" dur="3000"/>
                                        <p:tgtEl>
                                          <p:spTgt spid="17"/>
                                        </p:tgtEl>
                                        <p:attrNameLst>
                                          <p:attrName>ppt_y</p:attrName>
                                        </p:attrNameLst>
                                      </p:cBhvr>
                                      <p:tavLst>
                                        <p:tav tm="0">
                                          <p:val>
                                            <p:strVal val="ppt_y"/>
                                          </p:val>
                                        </p:tav>
                                        <p:tav tm="100000">
                                          <p:val>
                                            <p:strVal val="ppt_y"/>
                                          </p:val>
                                        </p:tav>
                                      </p:tavLst>
                                    </p:anim>
                                    <p:set>
                                      <p:cBhvr>
                                        <p:cTn id="131" dur="1" fill="hold">
                                          <p:stCondLst>
                                            <p:cond delay="2999"/>
                                          </p:stCondLst>
                                        </p:cTn>
                                        <p:tgtEl>
                                          <p:spTgt spid="17"/>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0-ppt_w/2"/>
                                          </p:val>
                                        </p:tav>
                                      </p:tavLst>
                                    </p:anim>
                                    <p:anim calcmode="lin" valueType="num">
                                      <p:cBhvr additive="base">
                                        <p:cTn id="134" dur="3000"/>
                                        <p:tgtEl>
                                          <p:spTgt spid="6"/>
                                        </p:tgtEl>
                                        <p:attrNameLst>
                                          <p:attrName>ppt_y</p:attrName>
                                        </p:attrNameLst>
                                      </p:cBhvr>
                                      <p:tavLst>
                                        <p:tav tm="0">
                                          <p:val>
                                            <p:strVal val="ppt_y"/>
                                          </p:val>
                                        </p:tav>
                                        <p:tav tm="100000">
                                          <p:val>
                                            <p:strVal val="ppt_y"/>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0-ppt_w/2"/>
                                          </p:val>
                                        </p:tav>
                                      </p:tavLst>
                                    </p:anim>
                                    <p:anim calcmode="lin" valueType="num">
                                      <p:cBhvr additive="base">
                                        <p:cTn id="138" dur="3000"/>
                                        <p:tgtEl>
                                          <p:spTgt spid="8"/>
                                        </p:tgtEl>
                                        <p:attrNameLst>
                                          <p:attrName>ppt_y</p:attrName>
                                        </p:attrNameLst>
                                      </p:cBhvr>
                                      <p:tavLst>
                                        <p:tav tm="0">
                                          <p:val>
                                            <p:strVal val="ppt_y"/>
                                          </p:val>
                                        </p:tav>
                                        <p:tav tm="100000">
                                          <p:val>
                                            <p:strVal val="ppt_y"/>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0-ppt_w/2"/>
                                          </p:val>
                                        </p:tav>
                                      </p:tavLst>
                                    </p:anim>
                                    <p:anim calcmode="lin" valueType="num">
                                      <p:cBhvr additive="base">
                                        <p:cTn id="142" dur="3000"/>
                                        <p:tgtEl>
                                          <p:spTgt spid="10"/>
                                        </p:tgtEl>
                                        <p:attrNameLst>
                                          <p:attrName>ppt_y</p:attrName>
                                        </p:attrNameLst>
                                      </p:cBhvr>
                                      <p:tavLst>
                                        <p:tav tm="0">
                                          <p:val>
                                            <p:strVal val="ppt_y"/>
                                          </p:val>
                                        </p:tav>
                                        <p:tav tm="100000">
                                          <p:val>
                                            <p:strVal val="ppt_y"/>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3000"/>
                                        <p:tgtEl>
                                          <p:spTgt spid="12"/>
                                        </p:tgtEl>
                                        <p:attrNameLst>
                                          <p:attrName>ppt_x</p:attrName>
                                        </p:attrNameLst>
                                      </p:cBhvr>
                                      <p:tavLst>
                                        <p:tav tm="0">
                                          <p:val>
                                            <p:strVal val="ppt_x"/>
                                          </p:val>
                                        </p:tav>
                                        <p:tav tm="100000">
                                          <p:val>
                                            <p:strVal val="0-ppt_w/2"/>
                                          </p:val>
                                        </p:tav>
                                      </p:tavLst>
                                    </p:anim>
                                    <p:anim calcmode="lin" valueType="num">
                                      <p:cBhvr additive="base">
                                        <p:cTn id="146" dur="3000"/>
                                        <p:tgtEl>
                                          <p:spTgt spid="12"/>
                                        </p:tgtEl>
                                        <p:attrNameLst>
                                          <p:attrName>ppt_y</p:attrName>
                                        </p:attrNameLst>
                                      </p:cBhvr>
                                      <p:tavLst>
                                        <p:tav tm="0">
                                          <p:val>
                                            <p:strVal val="ppt_y"/>
                                          </p:val>
                                        </p:tav>
                                        <p:tav tm="100000">
                                          <p:val>
                                            <p:strVal val="ppt_y"/>
                                          </p:val>
                                        </p:tav>
                                      </p:tavLst>
                                    </p:anim>
                                    <p:set>
                                      <p:cBhvr>
                                        <p:cTn id="147" dur="1" fill="hold">
                                          <p:stCondLst>
                                            <p:cond delay="2999"/>
                                          </p:stCondLst>
                                        </p:cTn>
                                        <p:tgtEl>
                                          <p:spTgt spid="12"/>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3000"/>
                                        <p:tgtEl>
                                          <p:spTgt spid="14"/>
                                        </p:tgtEl>
                                        <p:attrNameLst>
                                          <p:attrName>ppt_x</p:attrName>
                                        </p:attrNameLst>
                                      </p:cBhvr>
                                      <p:tavLst>
                                        <p:tav tm="0">
                                          <p:val>
                                            <p:strVal val="ppt_x"/>
                                          </p:val>
                                        </p:tav>
                                        <p:tav tm="100000">
                                          <p:val>
                                            <p:strVal val="0-ppt_w/2"/>
                                          </p:val>
                                        </p:tav>
                                      </p:tavLst>
                                    </p:anim>
                                    <p:anim calcmode="lin" valueType="num">
                                      <p:cBhvr additive="base">
                                        <p:cTn id="150" dur="3000"/>
                                        <p:tgtEl>
                                          <p:spTgt spid="14"/>
                                        </p:tgtEl>
                                        <p:attrNameLst>
                                          <p:attrName>ppt_y</p:attrName>
                                        </p:attrNameLst>
                                      </p:cBhvr>
                                      <p:tavLst>
                                        <p:tav tm="0">
                                          <p:val>
                                            <p:strVal val="ppt_y"/>
                                          </p:val>
                                        </p:tav>
                                        <p:tav tm="100000">
                                          <p:val>
                                            <p:strVal val="ppt_y"/>
                                          </p:val>
                                        </p:tav>
                                      </p:tavLst>
                                    </p:anim>
                                    <p:set>
                                      <p:cBhvr>
                                        <p:cTn id="151" dur="1" fill="hold">
                                          <p:stCondLst>
                                            <p:cond delay="2999"/>
                                          </p:stCondLst>
                                        </p:cTn>
                                        <p:tgtEl>
                                          <p:spTgt spid="14"/>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16"/>
                                        </p:tgtEl>
                                        <p:attrNameLst>
                                          <p:attrName>ppt_x</p:attrName>
                                        </p:attrNameLst>
                                      </p:cBhvr>
                                      <p:tavLst>
                                        <p:tav tm="0">
                                          <p:val>
                                            <p:strVal val="ppt_x"/>
                                          </p:val>
                                        </p:tav>
                                        <p:tav tm="100000">
                                          <p:val>
                                            <p:strVal val="0-ppt_w/2"/>
                                          </p:val>
                                        </p:tav>
                                      </p:tavLst>
                                    </p:anim>
                                    <p:anim calcmode="lin" valueType="num">
                                      <p:cBhvr additive="base">
                                        <p:cTn id="154" dur="3000"/>
                                        <p:tgtEl>
                                          <p:spTgt spid="16"/>
                                        </p:tgtEl>
                                        <p:attrNameLst>
                                          <p:attrName>ppt_y</p:attrName>
                                        </p:attrNameLst>
                                      </p:cBhvr>
                                      <p:tavLst>
                                        <p:tav tm="0">
                                          <p:val>
                                            <p:strVal val="ppt_y"/>
                                          </p:val>
                                        </p:tav>
                                        <p:tav tm="100000">
                                          <p:val>
                                            <p:strVal val="ppt_y"/>
                                          </p:val>
                                        </p:tav>
                                      </p:tavLst>
                                    </p:anim>
                                    <p:set>
                                      <p:cBhvr>
                                        <p:cTn id="155" dur="1" fill="hold">
                                          <p:stCondLst>
                                            <p:cond delay="2999"/>
                                          </p:stCondLst>
                                        </p:cTn>
                                        <p:tgtEl>
                                          <p:spTgt spid="16"/>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18"/>
                                        </p:tgtEl>
                                        <p:attrNameLst>
                                          <p:attrName>ppt_x</p:attrName>
                                        </p:attrNameLst>
                                      </p:cBhvr>
                                      <p:tavLst>
                                        <p:tav tm="0">
                                          <p:val>
                                            <p:strVal val="ppt_x"/>
                                          </p:val>
                                        </p:tav>
                                        <p:tav tm="100000">
                                          <p:val>
                                            <p:strVal val="0-ppt_w/2"/>
                                          </p:val>
                                        </p:tav>
                                      </p:tavLst>
                                    </p:anim>
                                    <p:anim calcmode="lin" valueType="num">
                                      <p:cBhvr additive="base">
                                        <p:cTn id="158" dur="3000"/>
                                        <p:tgtEl>
                                          <p:spTgt spid="18"/>
                                        </p:tgtEl>
                                        <p:attrNameLst>
                                          <p:attrName>ppt_y</p:attrName>
                                        </p:attrNameLst>
                                      </p:cBhvr>
                                      <p:tavLst>
                                        <p:tav tm="0">
                                          <p:val>
                                            <p:strVal val="ppt_y"/>
                                          </p:val>
                                        </p:tav>
                                        <p:tav tm="100000">
                                          <p:val>
                                            <p:strVal val="ppt_y"/>
                                          </p:val>
                                        </p:tav>
                                      </p:tavLst>
                                    </p:anim>
                                    <p:set>
                                      <p:cBhvr>
                                        <p:cTn id="159" dur="1" fill="hold">
                                          <p:stCondLst>
                                            <p:cond delay="2999"/>
                                          </p:stCondLst>
                                        </p:cTn>
                                        <p:tgtEl>
                                          <p:spTgt spid="18"/>
                                        </p:tgtEl>
                                        <p:attrNameLst>
                                          <p:attrName>style.visibility</p:attrName>
                                        </p:attrNameLst>
                                      </p:cBhvr>
                                      <p:to>
                                        <p:strVal val="hidden"/>
                                      </p:to>
                                    </p:set>
                                  </p:childTnLst>
                                </p:cTn>
                              </p:par>
                              <p:par>
                                <p:cTn id="160" presetID="16" presetClass="exit" presetSubtype="42" fill="hold" nodeType="withEffect">
                                  <p:stCondLst>
                                    <p:cond delay="0"/>
                                  </p:stCondLst>
                                  <p:childTnLst>
                                    <p:animEffect transition="out" filter="barn(outHorizontal)">
                                      <p:cBhvr>
                                        <p:cTn id="161" dur="3000"/>
                                        <p:tgtEl>
                                          <p:spTgt spid="5"/>
                                        </p:tgtEl>
                                      </p:cBhvr>
                                    </p:animEffect>
                                    <p:set>
                                      <p:cBhvr>
                                        <p:cTn id="162" dur="1" fill="hold">
                                          <p:stCondLst>
                                            <p:cond delay="2999"/>
                                          </p:stCondLst>
                                        </p:cTn>
                                        <p:tgtEl>
                                          <p:spTgt spid="5"/>
                                        </p:tgtEl>
                                        <p:attrNameLst>
                                          <p:attrName>style.visibility</p:attrName>
                                        </p:attrNameLst>
                                      </p:cBhvr>
                                      <p:to>
                                        <p:strVal val="hidden"/>
                                      </p:to>
                                    </p:set>
                                  </p:childTnLst>
                                </p:cTn>
                              </p:par>
                              <p:par>
                                <p:cTn id="163" presetID="16" presetClass="exit" presetSubtype="42" fill="hold" nodeType="withEffect">
                                  <p:stCondLst>
                                    <p:cond delay="0"/>
                                  </p:stCondLst>
                                  <p:childTnLst>
                                    <p:animEffect transition="out" filter="barn(outHorizontal)">
                                      <p:cBhvr>
                                        <p:cTn id="164" dur="3000"/>
                                        <p:tgtEl>
                                          <p:spTgt spid="6"/>
                                        </p:tgtEl>
                                      </p:cBhvr>
                                    </p:animEffect>
                                    <p:set>
                                      <p:cBhvr>
                                        <p:cTn id="165" dur="1" fill="hold">
                                          <p:stCondLst>
                                            <p:cond delay="2999"/>
                                          </p:stCondLst>
                                        </p:cTn>
                                        <p:tgtEl>
                                          <p:spTgt spid="6"/>
                                        </p:tgtEl>
                                        <p:attrNameLst>
                                          <p:attrName>style.visibility</p:attrName>
                                        </p:attrNameLst>
                                      </p:cBhvr>
                                      <p:to>
                                        <p:strVal val="hidden"/>
                                      </p:to>
                                    </p:set>
                                  </p:childTnLst>
                                </p:cTn>
                              </p:par>
                              <p:par>
                                <p:cTn id="166" presetID="16" presetClass="exit" presetSubtype="42" fill="hold" nodeType="withEffect">
                                  <p:stCondLst>
                                    <p:cond delay="0"/>
                                  </p:stCondLst>
                                  <p:childTnLst>
                                    <p:animEffect transition="out" filter="barn(outHorizontal)">
                                      <p:cBhvr>
                                        <p:cTn id="167" dur="3000"/>
                                        <p:tgtEl>
                                          <p:spTgt spid="7"/>
                                        </p:tgtEl>
                                      </p:cBhvr>
                                    </p:animEffect>
                                    <p:set>
                                      <p:cBhvr>
                                        <p:cTn id="168" dur="1" fill="hold">
                                          <p:stCondLst>
                                            <p:cond delay="2999"/>
                                          </p:stCondLst>
                                        </p:cTn>
                                        <p:tgtEl>
                                          <p:spTgt spid="7"/>
                                        </p:tgtEl>
                                        <p:attrNameLst>
                                          <p:attrName>style.visibility</p:attrName>
                                        </p:attrNameLst>
                                      </p:cBhvr>
                                      <p:to>
                                        <p:strVal val="hidden"/>
                                      </p:to>
                                    </p:set>
                                  </p:childTnLst>
                                </p:cTn>
                              </p:par>
                              <p:par>
                                <p:cTn id="169" presetID="16" presetClass="exit" presetSubtype="42" fill="hold" nodeType="withEffect">
                                  <p:stCondLst>
                                    <p:cond delay="0"/>
                                  </p:stCondLst>
                                  <p:childTnLst>
                                    <p:animEffect transition="out" filter="barn(outHorizontal)">
                                      <p:cBhvr>
                                        <p:cTn id="170" dur="3000"/>
                                        <p:tgtEl>
                                          <p:spTgt spid="8"/>
                                        </p:tgtEl>
                                      </p:cBhvr>
                                    </p:animEffect>
                                    <p:set>
                                      <p:cBhvr>
                                        <p:cTn id="171" dur="1" fill="hold">
                                          <p:stCondLst>
                                            <p:cond delay="2999"/>
                                          </p:stCondLst>
                                        </p:cTn>
                                        <p:tgtEl>
                                          <p:spTgt spid="8"/>
                                        </p:tgtEl>
                                        <p:attrNameLst>
                                          <p:attrName>style.visibility</p:attrName>
                                        </p:attrNameLst>
                                      </p:cBhvr>
                                      <p:to>
                                        <p:strVal val="hidden"/>
                                      </p:to>
                                    </p:set>
                                  </p:childTnLst>
                                </p:cTn>
                              </p:par>
                              <p:par>
                                <p:cTn id="172" presetID="16" presetClass="exit" presetSubtype="42" fill="hold" nodeType="withEffect">
                                  <p:stCondLst>
                                    <p:cond delay="0"/>
                                  </p:stCondLst>
                                  <p:childTnLst>
                                    <p:animEffect transition="out" filter="barn(outHorizontal)">
                                      <p:cBhvr>
                                        <p:cTn id="173" dur="3000"/>
                                        <p:tgtEl>
                                          <p:spTgt spid="9"/>
                                        </p:tgtEl>
                                      </p:cBhvr>
                                    </p:animEffect>
                                    <p:set>
                                      <p:cBhvr>
                                        <p:cTn id="174" dur="1" fill="hold">
                                          <p:stCondLst>
                                            <p:cond delay="2999"/>
                                          </p:stCondLst>
                                        </p:cTn>
                                        <p:tgtEl>
                                          <p:spTgt spid="9"/>
                                        </p:tgtEl>
                                        <p:attrNameLst>
                                          <p:attrName>style.visibility</p:attrName>
                                        </p:attrNameLst>
                                      </p:cBhvr>
                                      <p:to>
                                        <p:strVal val="hidden"/>
                                      </p:to>
                                    </p:set>
                                  </p:childTnLst>
                                </p:cTn>
                              </p:par>
                              <p:par>
                                <p:cTn id="175" presetID="16" presetClass="exit" presetSubtype="42" fill="hold" nodeType="withEffect">
                                  <p:stCondLst>
                                    <p:cond delay="0"/>
                                  </p:stCondLst>
                                  <p:childTnLst>
                                    <p:animEffect transition="out" filter="barn(outHorizontal)">
                                      <p:cBhvr>
                                        <p:cTn id="176" dur="3000"/>
                                        <p:tgtEl>
                                          <p:spTgt spid="10"/>
                                        </p:tgtEl>
                                      </p:cBhvr>
                                    </p:animEffect>
                                    <p:set>
                                      <p:cBhvr>
                                        <p:cTn id="177" dur="1" fill="hold">
                                          <p:stCondLst>
                                            <p:cond delay="2999"/>
                                          </p:stCondLst>
                                        </p:cTn>
                                        <p:tgtEl>
                                          <p:spTgt spid="10"/>
                                        </p:tgtEl>
                                        <p:attrNameLst>
                                          <p:attrName>style.visibility</p:attrName>
                                        </p:attrNameLst>
                                      </p:cBhvr>
                                      <p:to>
                                        <p:strVal val="hidden"/>
                                      </p:to>
                                    </p:set>
                                  </p:childTnLst>
                                </p:cTn>
                              </p:par>
                              <p:par>
                                <p:cTn id="178" presetID="16" presetClass="exit" presetSubtype="42" fill="hold" nodeType="withEffect">
                                  <p:stCondLst>
                                    <p:cond delay="0"/>
                                  </p:stCondLst>
                                  <p:childTnLst>
                                    <p:animEffect transition="out" filter="barn(outHorizontal)">
                                      <p:cBhvr>
                                        <p:cTn id="179" dur="3000"/>
                                        <p:tgtEl>
                                          <p:spTgt spid="11"/>
                                        </p:tgtEl>
                                      </p:cBhvr>
                                    </p:animEffect>
                                    <p:set>
                                      <p:cBhvr>
                                        <p:cTn id="180" dur="1" fill="hold">
                                          <p:stCondLst>
                                            <p:cond delay="2999"/>
                                          </p:stCondLst>
                                        </p:cTn>
                                        <p:tgtEl>
                                          <p:spTgt spid="11"/>
                                        </p:tgtEl>
                                        <p:attrNameLst>
                                          <p:attrName>style.visibility</p:attrName>
                                        </p:attrNameLst>
                                      </p:cBhvr>
                                      <p:to>
                                        <p:strVal val="hidden"/>
                                      </p:to>
                                    </p:set>
                                  </p:childTnLst>
                                </p:cTn>
                              </p:par>
                              <p:par>
                                <p:cTn id="181" presetID="16" presetClass="exit" presetSubtype="42" fill="hold" nodeType="withEffect">
                                  <p:stCondLst>
                                    <p:cond delay="0"/>
                                  </p:stCondLst>
                                  <p:childTnLst>
                                    <p:animEffect transition="out" filter="barn(outHorizontal)">
                                      <p:cBhvr>
                                        <p:cTn id="182" dur="3000"/>
                                        <p:tgtEl>
                                          <p:spTgt spid="12"/>
                                        </p:tgtEl>
                                      </p:cBhvr>
                                    </p:animEffect>
                                    <p:set>
                                      <p:cBhvr>
                                        <p:cTn id="183" dur="1" fill="hold">
                                          <p:stCondLst>
                                            <p:cond delay="2999"/>
                                          </p:stCondLst>
                                        </p:cTn>
                                        <p:tgtEl>
                                          <p:spTgt spid="12"/>
                                        </p:tgtEl>
                                        <p:attrNameLst>
                                          <p:attrName>style.visibility</p:attrName>
                                        </p:attrNameLst>
                                      </p:cBhvr>
                                      <p:to>
                                        <p:strVal val="hidden"/>
                                      </p:to>
                                    </p:set>
                                  </p:childTnLst>
                                </p:cTn>
                              </p:par>
                              <p:par>
                                <p:cTn id="184" presetID="16" presetClass="exit" presetSubtype="42" fill="hold" nodeType="withEffect">
                                  <p:stCondLst>
                                    <p:cond delay="0"/>
                                  </p:stCondLst>
                                  <p:childTnLst>
                                    <p:animEffect transition="out" filter="barn(outHorizontal)">
                                      <p:cBhvr>
                                        <p:cTn id="185" dur="3000"/>
                                        <p:tgtEl>
                                          <p:spTgt spid="13"/>
                                        </p:tgtEl>
                                      </p:cBhvr>
                                    </p:animEffect>
                                    <p:set>
                                      <p:cBhvr>
                                        <p:cTn id="186" dur="1" fill="hold">
                                          <p:stCondLst>
                                            <p:cond delay="2999"/>
                                          </p:stCondLst>
                                        </p:cTn>
                                        <p:tgtEl>
                                          <p:spTgt spid="13"/>
                                        </p:tgtEl>
                                        <p:attrNameLst>
                                          <p:attrName>style.visibility</p:attrName>
                                        </p:attrNameLst>
                                      </p:cBhvr>
                                      <p:to>
                                        <p:strVal val="hidden"/>
                                      </p:to>
                                    </p:set>
                                  </p:childTnLst>
                                </p:cTn>
                              </p:par>
                              <p:par>
                                <p:cTn id="187" presetID="16" presetClass="exit" presetSubtype="42" fill="hold" nodeType="withEffect">
                                  <p:stCondLst>
                                    <p:cond delay="0"/>
                                  </p:stCondLst>
                                  <p:childTnLst>
                                    <p:animEffect transition="out" filter="barn(outHorizontal)">
                                      <p:cBhvr>
                                        <p:cTn id="188" dur="3000"/>
                                        <p:tgtEl>
                                          <p:spTgt spid="14"/>
                                        </p:tgtEl>
                                      </p:cBhvr>
                                    </p:animEffect>
                                    <p:set>
                                      <p:cBhvr>
                                        <p:cTn id="189" dur="1" fill="hold">
                                          <p:stCondLst>
                                            <p:cond delay="2999"/>
                                          </p:stCondLst>
                                        </p:cTn>
                                        <p:tgtEl>
                                          <p:spTgt spid="14"/>
                                        </p:tgtEl>
                                        <p:attrNameLst>
                                          <p:attrName>style.visibility</p:attrName>
                                        </p:attrNameLst>
                                      </p:cBhvr>
                                      <p:to>
                                        <p:strVal val="hidden"/>
                                      </p:to>
                                    </p:set>
                                  </p:childTnLst>
                                </p:cTn>
                              </p:par>
                              <p:par>
                                <p:cTn id="190" presetID="16" presetClass="exit" presetSubtype="42" fill="hold" nodeType="withEffect">
                                  <p:stCondLst>
                                    <p:cond delay="0"/>
                                  </p:stCondLst>
                                  <p:childTnLst>
                                    <p:animEffect transition="out" filter="barn(outHorizontal)">
                                      <p:cBhvr>
                                        <p:cTn id="191" dur="3000"/>
                                        <p:tgtEl>
                                          <p:spTgt spid="15"/>
                                        </p:tgtEl>
                                      </p:cBhvr>
                                    </p:animEffect>
                                    <p:set>
                                      <p:cBhvr>
                                        <p:cTn id="192" dur="1" fill="hold">
                                          <p:stCondLst>
                                            <p:cond delay="2999"/>
                                          </p:stCondLst>
                                        </p:cTn>
                                        <p:tgtEl>
                                          <p:spTgt spid="15"/>
                                        </p:tgtEl>
                                        <p:attrNameLst>
                                          <p:attrName>style.visibility</p:attrName>
                                        </p:attrNameLst>
                                      </p:cBhvr>
                                      <p:to>
                                        <p:strVal val="hidden"/>
                                      </p:to>
                                    </p:set>
                                  </p:childTnLst>
                                </p:cTn>
                              </p:par>
                              <p:par>
                                <p:cTn id="193" presetID="16" presetClass="exit" presetSubtype="42" fill="hold" nodeType="withEffect">
                                  <p:stCondLst>
                                    <p:cond delay="0"/>
                                  </p:stCondLst>
                                  <p:childTnLst>
                                    <p:animEffect transition="out" filter="barn(outHorizontal)">
                                      <p:cBhvr>
                                        <p:cTn id="194" dur="3000"/>
                                        <p:tgtEl>
                                          <p:spTgt spid="16"/>
                                        </p:tgtEl>
                                      </p:cBhvr>
                                    </p:animEffect>
                                    <p:set>
                                      <p:cBhvr>
                                        <p:cTn id="195" dur="1" fill="hold">
                                          <p:stCondLst>
                                            <p:cond delay="2999"/>
                                          </p:stCondLst>
                                        </p:cTn>
                                        <p:tgtEl>
                                          <p:spTgt spid="16"/>
                                        </p:tgtEl>
                                        <p:attrNameLst>
                                          <p:attrName>style.visibility</p:attrName>
                                        </p:attrNameLst>
                                      </p:cBhvr>
                                      <p:to>
                                        <p:strVal val="hidden"/>
                                      </p:to>
                                    </p:set>
                                  </p:childTnLst>
                                </p:cTn>
                              </p:par>
                              <p:par>
                                <p:cTn id="196" presetID="16" presetClass="exit" presetSubtype="42" fill="hold" nodeType="withEffect">
                                  <p:stCondLst>
                                    <p:cond delay="0"/>
                                  </p:stCondLst>
                                  <p:childTnLst>
                                    <p:animEffect transition="out" filter="barn(outHorizontal)">
                                      <p:cBhvr>
                                        <p:cTn id="197" dur="3000"/>
                                        <p:tgtEl>
                                          <p:spTgt spid="17"/>
                                        </p:tgtEl>
                                      </p:cBhvr>
                                    </p:animEffect>
                                    <p:set>
                                      <p:cBhvr>
                                        <p:cTn id="198" dur="1" fill="hold">
                                          <p:stCondLst>
                                            <p:cond delay="2999"/>
                                          </p:stCondLst>
                                        </p:cTn>
                                        <p:tgtEl>
                                          <p:spTgt spid="17"/>
                                        </p:tgtEl>
                                        <p:attrNameLst>
                                          <p:attrName>style.visibility</p:attrName>
                                        </p:attrNameLst>
                                      </p:cBhvr>
                                      <p:to>
                                        <p:strVal val="hidden"/>
                                      </p:to>
                                    </p:set>
                                  </p:childTnLst>
                                </p:cTn>
                              </p:par>
                              <p:par>
                                <p:cTn id="199" presetID="16" presetClass="exit" presetSubtype="42" fill="hold" nodeType="withEffect">
                                  <p:stCondLst>
                                    <p:cond delay="0"/>
                                  </p:stCondLst>
                                  <p:childTnLst>
                                    <p:animEffect transition="out" filter="barn(outHorizontal)">
                                      <p:cBhvr>
                                        <p:cTn id="200" dur="3000"/>
                                        <p:tgtEl>
                                          <p:spTgt spid="18"/>
                                        </p:tgtEl>
                                      </p:cBhvr>
                                    </p:animEffect>
                                    <p:set>
                                      <p:cBhvr>
                                        <p:cTn id="201" dur="1" fill="hold">
                                          <p:stCondLst>
                                            <p:cond delay="2999"/>
                                          </p:stCondLst>
                                        </p:cTn>
                                        <p:tgtEl>
                                          <p:spTgt spid="18"/>
                                        </p:tgtEl>
                                        <p:attrNameLst>
                                          <p:attrName>style.visibility</p:attrName>
                                        </p:attrNameLst>
                                      </p:cBhvr>
                                      <p:to>
                                        <p:strVal val="hidden"/>
                                      </p:to>
                                    </p:set>
                                  </p:childTnLst>
                                </p:cTn>
                              </p:par>
                              <p:par>
                                <p:cTn id="202" presetID="13" presetClass="exit" presetSubtype="32" fill="hold" nodeType="withEffect">
                                  <p:stCondLst>
                                    <p:cond delay="0"/>
                                  </p:stCondLst>
                                  <p:childTnLst>
                                    <p:animEffect transition="out" filter="plus(out)">
                                      <p:cBhvr>
                                        <p:cTn id="203" dur="3000"/>
                                        <p:tgtEl>
                                          <p:spTgt spid="5"/>
                                        </p:tgtEl>
                                      </p:cBhvr>
                                    </p:animEffect>
                                    <p:set>
                                      <p:cBhvr>
                                        <p:cTn id="204" dur="1" fill="hold">
                                          <p:stCondLst>
                                            <p:cond delay="2999"/>
                                          </p:stCondLst>
                                        </p:cTn>
                                        <p:tgtEl>
                                          <p:spTgt spid="5"/>
                                        </p:tgtEl>
                                        <p:attrNameLst>
                                          <p:attrName>style.visibility</p:attrName>
                                        </p:attrNameLst>
                                      </p:cBhvr>
                                      <p:to>
                                        <p:strVal val="hidden"/>
                                      </p:to>
                                    </p:set>
                                  </p:childTnLst>
                                </p:cTn>
                              </p:par>
                              <p:par>
                                <p:cTn id="205" presetID="13" presetClass="exit" presetSubtype="32" fill="hold" nodeType="withEffect">
                                  <p:stCondLst>
                                    <p:cond delay="0"/>
                                  </p:stCondLst>
                                  <p:childTnLst>
                                    <p:animEffect transition="out" filter="plus(out)">
                                      <p:cBhvr>
                                        <p:cTn id="206" dur="3000"/>
                                        <p:tgtEl>
                                          <p:spTgt spid="7"/>
                                        </p:tgtEl>
                                      </p:cBhvr>
                                    </p:animEffect>
                                    <p:set>
                                      <p:cBhvr>
                                        <p:cTn id="207" dur="1" fill="hold">
                                          <p:stCondLst>
                                            <p:cond delay="2999"/>
                                          </p:stCondLst>
                                        </p:cTn>
                                        <p:tgtEl>
                                          <p:spTgt spid="7"/>
                                        </p:tgtEl>
                                        <p:attrNameLst>
                                          <p:attrName>style.visibility</p:attrName>
                                        </p:attrNameLst>
                                      </p:cBhvr>
                                      <p:to>
                                        <p:strVal val="hidden"/>
                                      </p:to>
                                    </p:set>
                                  </p:childTnLst>
                                </p:cTn>
                              </p:par>
                              <p:par>
                                <p:cTn id="208" presetID="13" presetClass="exit" presetSubtype="32" fill="hold" nodeType="withEffect">
                                  <p:stCondLst>
                                    <p:cond delay="0"/>
                                  </p:stCondLst>
                                  <p:childTnLst>
                                    <p:animEffect transition="out" filter="plus(out)">
                                      <p:cBhvr>
                                        <p:cTn id="209" dur="3000"/>
                                        <p:tgtEl>
                                          <p:spTgt spid="9"/>
                                        </p:tgtEl>
                                      </p:cBhvr>
                                    </p:animEffect>
                                    <p:set>
                                      <p:cBhvr>
                                        <p:cTn id="210" dur="1" fill="hold">
                                          <p:stCondLst>
                                            <p:cond delay="2999"/>
                                          </p:stCondLst>
                                        </p:cTn>
                                        <p:tgtEl>
                                          <p:spTgt spid="9"/>
                                        </p:tgtEl>
                                        <p:attrNameLst>
                                          <p:attrName>style.visibility</p:attrName>
                                        </p:attrNameLst>
                                      </p:cBhvr>
                                      <p:to>
                                        <p:strVal val="hidden"/>
                                      </p:to>
                                    </p:set>
                                  </p:childTnLst>
                                </p:cTn>
                              </p:par>
                              <p:par>
                                <p:cTn id="211" presetID="13" presetClass="exit" presetSubtype="32" fill="hold" nodeType="withEffect">
                                  <p:stCondLst>
                                    <p:cond delay="0"/>
                                  </p:stCondLst>
                                  <p:childTnLst>
                                    <p:animEffect transition="out" filter="plus(out)">
                                      <p:cBhvr>
                                        <p:cTn id="212" dur="3000"/>
                                        <p:tgtEl>
                                          <p:spTgt spid="11"/>
                                        </p:tgtEl>
                                      </p:cBhvr>
                                    </p:animEffect>
                                    <p:set>
                                      <p:cBhvr>
                                        <p:cTn id="213" dur="1" fill="hold">
                                          <p:stCondLst>
                                            <p:cond delay="2999"/>
                                          </p:stCondLst>
                                        </p:cTn>
                                        <p:tgtEl>
                                          <p:spTgt spid="11"/>
                                        </p:tgtEl>
                                        <p:attrNameLst>
                                          <p:attrName>style.visibility</p:attrName>
                                        </p:attrNameLst>
                                      </p:cBhvr>
                                      <p:to>
                                        <p:strVal val="hidden"/>
                                      </p:to>
                                    </p:set>
                                  </p:childTnLst>
                                </p:cTn>
                              </p:par>
                              <p:par>
                                <p:cTn id="214" presetID="13" presetClass="exit" presetSubtype="32" fill="hold" nodeType="withEffect">
                                  <p:stCondLst>
                                    <p:cond delay="0"/>
                                  </p:stCondLst>
                                  <p:childTnLst>
                                    <p:animEffect transition="out" filter="plus(out)">
                                      <p:cBhvr>
                                        <p:cTn id="215" dur="3000"/>
                                        <p:tgtEl>
                                          <p:spTgt spid="13"/>
                                        </p:tgtEl>
                                      </p:cBhvr>
                                    </p:animEffect>
                                    <p:set>
                                      <p:cBhvr>
                                        <p:cTn id="216" dur="1" fill="hold">
                                          <p:stCondLst>
                                            <p:cond delay="2999"/>
                                          </p:stCondLst>
                                        </p:cTn>
                                        <p:tgtEl>
                                          <p:spTgt spid="13"/>
                                        </p:tgtEl>
                                        <p:attrNameLst>
                                          <p:attrName>style.visibility</p:attrName>
                                        </p:attrNameLst>
                                      </p:cBhvr>
                                      <p:to>
                                        <p:strVal val="hidden"/>
                                      </p:to>
                                    </p:set>
                                  </p:childTnLst>
                                </p:cTn>
                              </p:par>
                              <p:par>
                                <p:cTn id="217" presetID="13" presetClass="exit" presetSubtype="32" fill="hold" nodeType="withEffect">
                                  <p:stCondLst>
                                    <p:cond delay="0"/>
                                  </p:stCondLst>
                                  <p:childTnLst>
                                    <p:animEffect transition="out" filter="plus(out)">
                                      <p:cBhvr>
                                        <p:cTn id="218" dur="3000"/>
                                        <p:tgtEl>
                                          <p:spTgt spid="15"/>
                                        </p:tgtEl>
                                      </p:cBhvr>
                                    </p:animEffect>
                                    <p:set>
                                      <p:cBhvr>
                                        <p:cTn id="219" dur="1" fill="hold">
                                          <p:stCondLst>
                                            <p:cond delay="2999"/>
                                          </p:stCondLst>
                                        </p:cTn>
                                        <p:tgtEl>
                                          <p:spTgt spid="15"/>
                                        </p:tgtEl>
                                        <p:attrNameLst>
                                          <p:attrName>style.visibility</p:attrName>
                                        </p:attrNameLst>
                                      </p:cBhvr>
                                      <p:to>
                                        <p:strVal val="hidden"/>
                                      </p:to>
                                    </p:set>
                                  </p:childTnLst>
                                </p:cTn>
                              </p:par>
                              <p:par>
                                <p:cTn id="220" presetID="13" presetClass="exit" presetSubtype="32" fill="hold" nodeType="withEffect">
                                  <p:stCondLst>
                                    <p:cond delay="0"/>
                                  </p:stCondLst>
                                  <p:childTnLst>
                                    <p:animEffect transition="out" filter="plus(out)">
                                      <p:cBhvr>
                                        <p:cTn id="221" dur="3000"/>
                                        <p:tgtEl>
                                          <p:spTgt spid="17"/>
                                        </p:tgtEl>
                                      </p:cBhvr>
                                    </p:animEffect>
                                    <p:set>
                                      <p:cBhvr>
                                        <p:cTn id="222" dur="1" fill="hold">
                                          <p:stCondLst>
                                            <p:cond delay="2999"/>
                                          </p:stCondLst>
                                        </p:cTn>
                                        <p:tgtEl>
                                          <p:spTgt spid="17"/>
                                        </p:tgtEl>
                                        <p:attrNameLst>
                                          <p:attrName>style.visibility</p:attrName>
                                        </p:attrNameLst>
                                      </p:cBhvr>
                                      <p:to>
                                        <p:strVal val="hidden"/>
                                      </p:to>
                                    </p:set>
                                  </p:childTnLst>
                                </p:cTn>
                              </p:par>
                              <p:par>
                                <p:cTn id="223" presetID="13" presetClass="exit" presetSubtype="32" fill="hold" nodeType="withEffect">
                                  <p:stCondLst>
                                    <p:cond delay="0"/>
                                  </p:stCondLst>
                                  <p:childTnLst>
                                    <p:animEffect transition="out" filter="plus(out)">
                                      <p:cBhvr>
                                        <p:cTn id="224" dur="3000"/>
                                        <p:tgtEl>
                                          <p:spTgt spid="6"/>
                                        </p:tgtEl>
                                      </p:cBhvr>
                                    </p:animEffect>
                                    <p:set>
                                      <p:cBhvr>
                                        <p:cTn id="225" dur="1" fill="hold">
                                          <p:stCondLst>
                                            <p:cond delay="2999"/>
                                          </p:stCondLst>
                                        </p:cTn>
                                        <p:tgtEl>
                                          <p:spTgt spid="6"/>
                                        </p:tgtEl>
                                        <p:attrNameLst>
                                          <p:attrName>style.visibility</p:attrName>
                                        </p:attrNameLst>
                                      </p:cBhvr>
                                      <p:to>
                                        <p:strVal val="hidden"/>
                                      </p:to>
                                    </p:set>
                                  </p:childTnLst>
                                </p:cTn>
                              </p:par>
                              <p:par>
                                <p:cTn id="226" presetID="13" presetClass="exit" presetSubtype="32" fill="hold" nodeType="withEffect">
                                  <p:stCondLst>
                                    <p:cond delay="0"/>
                                  </p:stCondLst>
                                  <p:childTnLst>
                                    <p:animEffect transition="out" filter="plus(out)">
                                      <p:cBhvr>
                                        <p:cTn id="227" dur="3000"/>
                                        <p:tgtEl>
                                          <p:spTgt spid="8"/>
                                        </p:tgtEl>
                                      </p:cBhvr>
                                    </p:animEffect>
                                    <p:set>
                                      <p:cBhvr>
                                        <p:cTn id="228" dur="1" fill="hold">
                                          <p:stCondLst>
                                            <p:cond delay="2999"/>
                                          </p:stCondLst>
                                        </p:cTn>
                                        <p:tgtEl>
                                          <p:spTgt spid="8"/>
                                        </p:tgtEl>
                                        <p:attrNameLst>
                                          <p:attrName>style.visibility</p:attrName>
                                        </p:attrNameLst>
                                      </p:cBhvr>
                                      <p:to>
                                        <p:strVal val="hidden"/>
                                      </p:to>
                                    </p:set>
                                  </p:childTnLst>
                                </p:cTn>
                              </p:par>
                              <p:par>
                                <p:cTn id="229" presetID="13" presetClass="exit" presetSubtype="32" fill="hold" nodeType="withEffect">
                                  <p:stCondLst>
                                    <p:cond delay="0"/>
                                  </p:stCondLst>
                                  <p:childTnLst>
                                    <p:animEffect transition="out" filter="plus(out)">
                                      <p:cBhvr>
                                        <p:cTn id="230" dur="3000"/>
                                        <p:tgtEl>
                                          <p:spTgt spid="10"/>
                                        </p:tgtEl>
                                      </p:cBhvr>
                                    </p:animEffect>
                                    <p:set>
                                      <p:cBhvr>
                                        <p:cTn id="231" dur="1" fill="hold">
                                          <p:stCondLst>
                                            <p:cond delay="2999"/>
                                          </p:stCondLst>
                                        </p:cTn>
                                        <p:tgtEl>
                                          <p:spTgt spid="10"/>
                                        </p:tgtEl>
                                        <p:attrNameLst>
                                          <p:attrName>style.visibility</p:attrName>
                                        </p:attrNameLst>
                                      </p:cBhvr>
                                      <p:to>
                                        <p:strVal val="hidden"/>
                                      </p:to>
                                    </p:set>
                                  </p:childTnLst>
                                </p:cTn>
                              </p:par>
                              <p:par>
                                <p:cTn id="232" presetID="13" presetClass="exit" presetSubtype="32" fill="hold" nodeType="withEffect">
                                  <p:stCondLst>
                                    <p:cond delay="0"/>
                                  </p:stCondLst>
                                  <p:childTnLst>
                                    <p:animEffect transition="out" filter="plus(out)">
                                      <p:cBhvr>
                                        <p:cTn id="233" dur="3000"/>
                                        <p:tgtEl>
                                          <p:spTgt spid="12"/>
                                        </p:tgtEl>
                                      </p:cBhvr>
                                    </p:animEffect>
                                    <p:set>
                                      <p:cBhvr>
                                        <p:cTn id="234" dur="1" fill="hold">
                                          <p:stCondLst>
                                            <p:cond delay="2999"/>
                                          </p:stCondLst>
                                        </p:cTn>
                                        <p:tgtEl>
                                          <p:spTgt spid="12"/>
                                        </p:tgtEl>
                                        <p:attrNameLst>
                                          <p:attrName>style.visibility</p:attrName>
                                        </p:attrNameLst>
                                      </p:cBhvr>
                                      <p:to>
                                        <p:strVal val="hidden"/>
                                      </p:to>
                                    </p:set>
                                  </p:childTnLst>
                                </p:cTn>
                              </p:par>
                              <p:par>
                                <p:cTn id="235" presetID="13" presetClass="exit" presetSubtype="32" fill="hold" nodeType="withEffect">
                                  <p:stCondLst>
                                    <p:cond delay="0"/>
                                  </p:stCondLst>
                                  <p:childTnLst>
                                    <p:animEffect transition="out" filter="plus(out)">
                                      <p:cBhvr>
                                        <p:cTn id="236" dur="3000"/>
                                        <p:tgtEl>
                                          <p:spTgt spid="14"/>
                                        </p:tgtEl>
                                      </p:cBhvr>
                                    </p:animEffect>
                                    <p:set>
                                      <p:cBhvr>
                                        <p:cTn id="237" dur="1" fill="hold">
                                          <p:stCondLst>
                                            <p:cond delay="2999"/>
                                          </p:stCondLst>
                                        </p:cTn>
                                        <p:tgtEl>
                                          <p:spTgt spid="14"/>
                                        </p:tgtEl>
                                        <p:attrNameLst>
                                          <p:attrName>style.visibility</p:attrName>
                                        </p:attrNameLst>
                                      </p:cBhvr>
                                      <p:to>
                                        <p:strVal val="hidden"/>
                                      </p:to>
                                    </p:set>
                                  </p:childTnLst>
                                </p:cTn>
                              </p:par>
                              <p:par>
                                <p:cTn id="238" presetID="13" presetClass="exit" presetSubtype="32" fill="hold" nodeType="withEffect">
                                  <p:stCondLst>
                                    <p:cond delay="0"/>
                                  </p:stCondLst>
                                  <p:childTnLst>
                                    <p:animEffect transition="out" filter="plus(out)">
                                      <p:cBhvr>
                                        <p:cTn id="239" dur="3000"/>
                                        <p:tgtEl>
                                          <p:spTgt spid="16"/>
                                        </p:tgtEl>
                                      </p:cBhvr>
                                    </p:animEffect>
                                    <p:set>
                                      <p:cBhvr>
                                        <p:cTn id="240" dur="1" fill="hold">
                                          <p:stCondLst>
                                            <p:cond delay="2999"/>
                                          </p:stCondLst>
                                        </p:cTn>
                                        <p:tgtEl>
                                          <p:spTgt spid="16"/>
                                        </p:tgtEl>
                                        <p:attrNameLst>
                                          <p:attrName>style.visibility</p:attrName>
                                        </p:attrNameLst>
                                      </p:cBhvr>
                                      <p:to>
                                        <p:strVal val="hidden"/>
                                      </p:to>
                                    </p:set>
                                  </p:childTnLst>
                                </p:cTn>
                              </p:par>
                              <p:par>
                                <p:cTn id="241" presetID="13" presetClass="exit" presetSubtype="32" fill="hold" nodeType="withEffect">
                                  <p:stCondLst>
                                    <p:cond delay="0"/>
                                  </p:stCondLst>
                                  <p:childTnLst>
                                    <p:animEffect transition="out" filter="plus(out)">
                                      <p:cBhvr>
                                        <p:cTn id="242" dur="3000"/>
                                        <p:tgtEl>
                                          <p:spTgt spid="18"/>
                                        </p:tgtEl>
                                      </p:cBhvr>
                                    </p:animEffect>
                                    <p:set>
                                      <p:cBhvr>
                                        <p:cTn id="243" dur="1" fill="hold">
                                          <p:stCondLst>
                                            <p:cond delay="2999"/>
                                          </p:stCondLst>
                                        </p:cTn>
                                        <p:tgtEl>
                                          <p:spTgt spid="18"/>
                                        </p:tgtEl>
                                        <p:attrNameLst>
                                          <p:attrName>style.visibility</p:attrName>
                                        </p:attrNameLst>
                                      </p:cBhvr>
                                      <p:to>
                                        <p:strVal val="hidden"/>
                                      </p:to>
                                    </p:set>
                                  </p:childTnLst>
                                </p:cTn>
                              </p:par>
                              <p:par>
                                <p:cTn id="244" presetID="23" presetClass="entr" presetSubtype="272" fill="hold" nodeType="withEffect">
                                  <p:stCondLst>
                                    <p:cond delay="0"/>
                                  </p:stCondLst>
                                  <p:childTnLst>
                                    <p:set>
                                      <p:cBhvr>
                                        <p:cTn id="245" dur="1" fill="hold">
                                          <p:stCondLst>
                                            <p:cond delay="0"/>
                                          </p:stCondLst>
                                        </p:cTn>
                                        <p:tgtEl>
                                          <p:spTgt spid="4"/>
                                        </p:tgtEl>
                                        <p:attrNameLst>
                                          <p:attrName>style.visibility</p:attrName>
                                        </p:attrNameLst>
                                      </p:cBhvr>
                                      <p:to>
                                        <p:strVal val="visible"/>
                                      </p:to>
                                    </p:set>
                                    <p:anim calcmode="lin" valueType="num">
                                      <p:cBhvr>
                                        <p:cTn id="246" dur="3000" fill="hold"/>
                                        <p:tgtEl>
                                          <p:spTgt spid="4"/>
                                        </p:tgtEl>
                                        <p:attrNameLst>
                                          <p:attrName>ppt_w</p:attrName>
                                        </p:attrNameLst>
                                      </p:cBhvr>
                                      <p:tavLst>
                                        <p:tav tm="0">
                                          <p:val>
                                            <p:strVal val="2/3*#ppt_w"/>
                                          </p:val>
                                        </p:tav>
                                        <p:tav tm="100000">
                                          <p:val>
                                            <p:strVal val="#ppt_w"/>
                                          </p:val>
                                        </p:tav>
                                      </p:tavLst>
                                    </p:anim>
                                    <p:anim calcmode="lin" valueType="num">
                                      <p:cBhvr>
                                        <p:cTn id="247" dur="3000" fill="hold"/>
                                        <p:tgtEl>
                                          <p:spTgt spid="4"/>
                                        </p:tgtEl>
                                        <p:attrNameLst>
                                          <p:attrName>ppt_h</p:attrName>
                                        </p:attrNameLst>
                                      </p:cBhvr>
                                      <p:tavLst>
                                        <p:tav tm="0">
                                          <p:val>
                                            <p:strVal val="2/3*#ppt_h"/>
                                          </p:val>
                                        </p:tav>
                                        <p:tav tm="100000">
                                          <p:val>
                                            <p:strVal val="#ppt_h"/>
                                          </p:val>
                                        </p:tav>
                                      </p:tavLst>
                                    </p:anim>
                                  </p:childTnLst>
                                </p:cTn>
                              </p:par>
                              <p:par>
                                <p:cTn id="248" presetID="16" presetClass="entr" presetSubtype="37" fill="hold" nodeType="withEffect">
                                  <p:stCondLst>
                                    <p:cond delay="0"/>
                                  </p:stCondLst>
                                  <p:childTnLst>
                                    <p:set>
                                      <p:cBhvr>
                                        <p:cTn id="249" dur="1" fill="hold">
                                          <p:stCondLst>
                                            <p:cond delay="0"/>
                                          </p:stCondLst>
                                        </p:cTn>
                                        <p:tgtEl>
                                          <p:spTgt spid="4"/>
                                        </p:tgtEl>
                                        <p:attrNameLst>
                                          <p:attrName>style.visibility</p:attrName>
                                        </p:attrNameLst>
                                      </p:cBhvr>
                                      <p:to>
                                        <p:strVal val="visible"/>
                                      </p:to>
                                    </p:set>
                                    <p:animEffect transition="in" filter="barn(outVertical)">
                                      <p:cBhvr>
                                        <p:cTn id="250" dur="3000"/>
                                        <p:tgtEl>
                                          <p:spTgt spid="4"/>
                                        </p:tgtEl>
                                      </p:cBhvr>
                                    </p:animEffect>
                                  </p:childTnLst>
                                </p:cTn>
                              </p:par>
                            </p:childTnLst>
                          </p:cTn>
                        </p:par>
                        <p:par>
                          <p:cTn id="251" fill="hold">
                            <p:stCondLst>
                              <p:cond delay="6000"/>
                            </p:stCondLst>
                            <p:childTnLst>
                              <p:par>
                                <p:cTn id="252" presetID="40" presetClass="entr" presetSubtype="0" fill="hold" grpId="0" nodeType="afterEffect">
                                  <p:stCondLst>
                                    <p:cond delay="0"/>
                                  </p:stCondLst>
                                  <p:iterate type="lt">
                                    <p:tmPct val="10000"/>
                                  </p:iterate>
                                  <p:childTnLst>
                                    <p:set>
                                      <p:cBhvr>
                                        <p:cTn id="253" dur="1" fill="hold">
                                          <p:stCondLst>
                                            <p:cond delay="0"/>
                                          </p:stCondLst>
                                        </p:cTn>
                                        <p:tgtEl>
                                          <p:spTgt spid="19"/>
                                        </p:tgtEl>
                                        <p:attrNameLst>
                                          <p:attrName>style.visibility</p:attrName>
                                        </p:attrNameLst>
                                      </p:cBhvr>
                                      <p:to>
                                        <p:strVal val="visible"/>
                                      </p:to>
                                    </p:set>
                                    <p:animEffect transition="in" filter="fade">
                                      <p:cBhvr>
                                        <p:cTn id="254" dur="1000"/>
                                        <p:tgtEl>
                                          <p:spTgt spid="19"/>
                                        </p:tgtEl>
                                      </p:cBhvr>
                                    </p:animEffect>
                                    <p:anim calcmode="lin" valueType="num">
                                      <p:cBhvr>
                                        <p:cTn id="255" dur="1000" fill="hold"/>
                                        <p:tgtEl>
                                          <p:spTgt spid="19"/>
                                        </p:tgtEl>
                                        <p:attrNameLst>
                                          <p:attrName>ppt_x</p:attrName>
                                        </p:attrNameLst>
                                      </p:cBhvr>
                                      <p:tavLst>
                                        <p:tav tm="0">
                                          <p:val>
                                            <p:strVal val="#ppt_x-.1"/>
                                          </p:val>
                                        </p:tav>
                                        <p:tav tm="100000">
                                          <p:val>
                                            <p:strVal val="#ppt_x"/>
                                          </p:val>
                                        </p:tav>
                                      </p:tavLst>
                                    </p:anim>
                                    <p:anim calcmode="lin" valueType="num">
                                      <p:cBhvr>
                                        <p:cTn id="256"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46009481_91f483ccae_b.jpg"/>
          <p:cNvPicPr>
            <a:picLocks noChangeAspect="1"/>
          </p:cNvPicPr>
          <p:nvPr/>
        </p:nvPicPr>
        <p:blipFill>
          <a:blip r:embed="rId3" cstate="print"/>
          <a:stretch>
            <a:fillRect/>
          </a:stretch>
        </p:blipFill>
        <p:spPr bwMode="auto">
          <a:xfrm>
            <a:off x="0" y="11113"/>
            <a:ext cx="9144000" cy="637477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3" name="82 Triángulo rectángulo"/>
          <p:cNvSpPr/>
          <p:nvPr/>
        </p:nvSpPr>
        <p:spPr>
          <a:xfrm flipH="1">
            <a:off x="0" y="0"/>
            <a:ext cx="4729163" cy="5715000"/>
          </a:xfrm>
          <a:prstGeom prst="rtTriangle">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4" name="83 Triángulo rectángulo"/>
          <p:cNvSpPr/>
          <p:nvPr/>
        </p:nvSpPr>
        <p:spPr>
          <a:xfrm>
            <a:off x="4714875" y="0"/>
            <a:ext cx="4429125" cy="5715000"/>
          </a:xfrm>
          <a:prstGeom prst="rtTriangle">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5" name="84 Triángulo rectángulo"/>
          <p:cNvSpPr/>
          <p:nvPr/>
        </p:nvSpPr>
        <p:spPr>
          <a:xfrm flipH="1">
            <a:off x="928688" y="0"/>
            <a:ext cx="3786187" cy="5715000"/>
          </a:xfrm>
          <a:prstGeom prst="rtTriangle">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6" name="85 Triángulo rectángulo"/>
          <p:cNvSpPr/>
          <p:nvPr/>
        </p:nvSpPr>
        <p:spPr>
          <a:xfrm>
            <a:off x="4714875" y="0"/>
            <a:ext cx="3500438" cy="5715000"/>
          </a:xfrm>
          <a:prstGeom prst="rtTriangle">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7" name="86 Triángulo rectángulo"/>
          <p:cNvSpPr/>
          <p:nvPr/>
        </p:nvSpPr>
        <p:spPr>
          <a:xfrm flipH="1">
            <a:off x="1785938" y="0"/>
            <a:ext cx="2928937" cy="5715000"/>
          </a:xfrm>
          <a:prstGeom prst="rtTriangle">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8" name="87 Triángulo rectángulo"/>
          <p:cNvSpPr/>
          <p:nvPr/>
        </p:nvSpPr>
        <p:spPr>
          <a:xfrm>
            <a:off x="4714875" y="0"/>
            <a:ext cx="2643188" cy="5715000"/>
          </a:xfrm>
          <a:prstGeom prst="rtTriangle">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9" name="88 Triángulo rectángulo"/>
          <p:cNvSpPr/>
          <p:nvPr/>
        </p:nvSpPr>
        <p:spPr>
          <a:xfrm flipH="1">
            <a:off x="3143250" y="0"/>
            <a:ext cx="1571625" cy="5715000"/>
          </a:xfrm>
          <a:prstGeom prst="rtTriangle">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90" name="89 Triángulo rectángulo"/>
          <p:cNvSpPr/>
          <p:nvPr/>
        </p:nvSpPr>
        <p:spPr>
          <a:xfrm>
            <a:off x="4714875" y="0"/>
            <a:ext cx="1500188" cy="5715000"/>
          </a:xfrm>
          <a:prstGeom prst="rtTriangle">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11" name="10 CuadroTexto"/>
          <p:cNvSpPr txBox="1"/>
          <p:nvPr/>
        </p:nvSpPr>
        <p:spPr>
          <a:xfrm>
            <a:off x="323528" y="4369668"/>
            <a:ext cx="8496944" cy="1231106"/>
          </a:xfrm>
          <a:prstGeom prst="rect">
            <a:avLst/>
          </a:prstGeom>
          <a:noFill/>
        </p:spPr>
        <p:txBody>
          <a:bodyPr wrap="square" rtlCol="0">
            <a:spAutoFit/>
          </a:bodyPr>
          <a:lstStyle/>
          <a:p>
            <a:r>
              <a:rPr lang="es-ES" sz="2000" b="1" i="1" dirty="0" err="1" smtClean="0">
                <a:effectLst>
                  <a:glow rad="101600">
                    <a:srgbClr val="C00000">
                      <a:alpha val="60000"/>
                    </a:srgbClr>
                  </a:glow>
                  <a:outerShdw blurRad="38100" dist="38100" dir="2700000" algn="tl">
                    <a:srgbClr val="000000">
                      <a:alpha val="43137"/>
                    </a:srgbClr>
                  </a:outerShdw>
                </a:effectLst>
              </a:rPr>
              <a:t>Sariñena</a:t>
            </a:r>
            <a:r>
              <a:rPr lang="es-ES" sz="2000" b="1" i="1" dirty="0" smtClean="0">
                <a:effectLst>
                  <a:glow rad="101600">
                    <a:srgbClr val="C00000">
                      <a:alpha val="60000"/>
                    </a:srgbClr>
                  </a:glow>
                  <a:outerShdw blurRad="38100" dist="38100" dir="2700000" algn="tl">
                    <a:srgbClr val="000000">
                      <a:alpha val="43137"/>
                    </a:srgbClr>
                  </a:outerShdw>
                </a:effectLst>
              </a:rPr>
              <a:t>.</a:t>
            </a:r>
            <a:r>
              <a:rPr lang="es-ES" i="1" dirty="0" smtClean="0">
                <a:effectLst>
                  <a:glow rad="101600">
                    <a:srgbClr val="C00000">
                      <a:alpha val="60000"/>
                    </a:srgbClr>
                  </a:glow>
                  <a:outerShdw blurRad="38100" dist="38100" dir="2700000" algn="tl">
                    <a:srgbClr val="000000">
                      <a:alpha val="43137"/>
                    </a:srgbClr>
                  </a:outerShdw>
                </a:effectLst>
              </a:rPr>
              <a:t> Los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 se considera un desierto demográfico. Con sólo 6,8 habitantes por kilómetro cuadrado, el silencio y la tranquilidad imperantes son un atractivo más para el visitante de este "mar de tierra", como lo calificó el cineasta Bigas Luna.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doors dir="vert"/>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83"/>
                                        </p:tgtEl>
                                        <p:attrNameLst>
                                          <p:attrName>ppt_x</p:attrName>
                                        </p:attrNameLst>
                                      </p:cBhvr>
                                      <p:tavLst>
                                        <p:tav tm="0">
                                          <p:val>
                                            <p:strVal val="ppt_x"/>
                                          </p:val>
                                        </p:tav>
                                        <p:tav tm="100000">
                                          <p:val>
                                            <p:strVal val="ppt_x-ppt_w/2"/>
                                          </p:val>
                                        </p:tav>
                                      </p:tavLst>
                                    </p:anim>
                                    <p:anim calcmode="lin" valueType="num">
                                      <p:cBhvr>
                                        <p:cTn id="7" dur="3000"/>
                                        <p:tgtEl>
                                          <p:spTgt spid="83"/>
                                        </p:tgtEl>
                                        <p:attrNameLst>
                                          <p:attrName>ppt_y</p:attrName>
                                        </p:attrNameLst>
                                      </p:cBhvr>
                                      <p:tavLst>
                                        <p:tav tm="0">
                                          <p:val>
                                            <p:strVal val="ppt_y"/>
                                          </p:val>
                                        </p:tav>
                                        <p:tav tm="100000">
                                          <p:val>
                                            <p:strVal val="ppt_y"/>
                                          </p:val>
                                        </p:tav>
                                      </p:tavLst>
                                    </p:anim>
                                    <p:anim calcmode="lin" valueType="num">
                                      <p:cBhvr>
                                        <p:cTn id="8" dur="3000"/>
                                        <p:tgtEl>
                                          <p:spTgt spid="83"/>
                                        </p:tgtEl>
                                        <p:attrNameLst>
                                          <p:attrName>ppt_w</p:attrName>
                                        </p:attrNameLst>
                                      </p:cBhvr>
                                      <p:tavLst>
                                        <p:tav tm="0">
                                          <p:val>
                                            <p:strVal val="ppt_w"/>
                                          </p:val>
                                        </p:tav>
                                        <p:tav tm="100000">
                                          <p:val>
                                            <p:fltVal val="0"/>
                                          </p:val>
                                        </p:tav>
                                      </p:tavLst>
                                    </p:anim>
                                    <p:anim calcmode="lin" valueType="num">
                                      <p:cBhvr>
                                        <p:cTn id="9" dur="3000"/>
                                        <p:tgtEl>
                                          <p:spTgt spid="83"/>
                                        </p:tgtEl>
                                        <p:attrNameLst>
                                          <p:attrName>ppt_h</p:attrName>
                                        </p:attrNameLst>
                                      </p:cBhvr>
                                      <p:tavLst>
                                        <p:tav tm="0">
                                          <p:val>
                                            <p:strVal val="ppt_h"/>
                                          </p:val>
                                        </p:tav>
                                        <p:tav tm="100000">
                                          <p:val>
                                            <p:strVal val="ppt_h"/>
                                          </p:val>
                                        </p:tav>
                                      </p:tavLst>
                                    </p:anim>
                                    <p:set>
                                      <p:cBhvr>
                                        <p:cTn id="10" dur="1" fill="hold">
                                          <p:stCondLst>
                                            <p:cond delay="2999"/>
                                          </p:stCondLst>
                                        </p:cTn>
                                        <p:tgtEl>
                                          <p:spTgt spid="83"/>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85"/>
                                        </p:tgtEl>
                                        <p:attrNameLst>
                                          <p:attrName>ppt_x</p:attrName>
                                        </p:attrNameLst>
                                      </p:cBhvr>
                                      <p:tavLst>
                                        <p:tav tm="0">
                                          <p:val>
                                            <p:strVal val="ppt_x"/>
                                          </p:val>
                                        </p:tav>
                                        <p:tav tm="100000">
                                          <p:val>
                                            <p:strVal val="ppt_x-ppt_w/2"/>
                                          </p:val>
                                        </p:tav>
                                      </p:tavLst>
                                    </p:anim>
                                    <p:anim calcmode="lin" valueType="num">
                                      <p:cBhvr>
                                        <p:cTn id="13" dur="3000"/>
                                        <p:tgtEl>
                                          <p:spTgt spid="85"/>
                                        </p:tgtEl>
                                        <p:attrNameLst>
                                          <p:attrName>ppt_y</p:attrName>
                                        </p:attrNameLst>
                                      </p:cBhvr>
                                      <p:tavLst>
                                        <p:tav tm="0">
                                          <p:val>
                                            <p:strVal val="ppt_y"/>
                                          </p:val>
                                        </p:tav>
                                        <p:tav tm="100000">
                                          <p:val>
                                            <p:strVal val="ppt_y"/>
                                          </p:val>
                                        </p:tav>
                                      </p:tavLst>
                                    </p:anim>
                                    <p:anim calcmode="lin" valueType="num">
                                      <p:cBhvr>
                                        <p:cTn id="14" dur="3000"/>
                                        <p:tgtEl>
                                          <p:spTgt spid="85"/>
                                        </p:tgtEl>
                                        <p:attrNameLst>
                                          <p:attrName>ppt_w</p:attrName>
                                        </p:attrNameLst>
                                      </p:cBhvr>
                                      <p:tavLst>
                                        <p:tav tm="0">
                                          <p:val>
                                            <p:strVal val="ppt_w"/>
                                          </p:val>
                                        </p:tav>
                                        <p:tav tm="100000">
                                          <p:val>
                                            <p:fltVal val="0"/>
                                          </p:val>
                                        </p:tav>
                                      </p:tavLst>
                                    </p:anim>
                                    <p:anim calcmode="lin" valueType="num">
                                      <p:cBhvr>
                                        <p:cTn id="15" dur="3000"/>
                                        <p:tgtEl>
                                          <p:spTgt spid="85"/>
                                        </p:tgtEl>
                                        <p:attrNameLst>
                                          <p:attrName>ppt_h</p:attrName>
                                        </p:attrNameLst>
                                      </p:cBhvr>
                                      <p:tavLst>
                                        <p:tav tm="0">
                                          <p:val>
                                            <p:strVal val="ppt_h"/>
                                          </p:val>
                                        </p:tav>
                                        <p:tav tm="100000">
                                          <p:val>
                                            <p:strVal val="ppt_h"/>
                                          </p:val>
                                        </p:tav>
                                      </p:tavLst>
                                    </p:anim>
                                    <p:set>
                                      <p:cBhvr>
                                        <p:cTn id="16" dur="1" fill="hold">
                                          <p:stCondLst>
                                            <p:cond delay="2999"/>
                                          </p:stCondLst>
                                        </p:cTn>
                                        <p:tgtEl>
                                          <p:spTgt spid="85"/>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87"/>
                                        </p:tgtEl>
                                        <p:attrNameLst>
                                          <p:attrName>ppt_x</p:attrName>
                                        </p:attrNameLst>
                                      </p:cBhvr>
                                      <p:tavLst>
                                        <p:tav tm="0">
                                          <p:val>
                                            <p:strVal val="ppt_x"/>
                                          </p:val>
                                        </p:tav>
                                        <p:tav tm="100000">
                                          <p:val>
                                            <p:strVal val="ppt_x-ppt_w/2"/>
                                          </p:val>
                                        </p:tav>
                                      </p:tavLst>
                                    </p:anim>
                                    <p:anim calcmode="lin" valueType="num">
                                      <p:cBhvr>
                                        <p:cTn id="19" dur="3000"/>
                                        <p:tgtEl>
                                          <p:spTgt spid="87"/>
                                        </p:tgtEl>
                                        <p:attrNameLst>
                                          <p:attrName>ppt_y</p:attrName>
                                        </p:attrNameLst>
                                      </p:cBhvr>
                                      <p:tavLst>
                                        <p:tav tm="0">
                                          <p:val>
                                            <p:strVal val="ppt_y"/>
                                          </p:val>
                                        </p:tav>
                                        <p:tav tm="100000">
                                          <p:val>
                                            <p:strVal val="ppt_y"/>
                                          </p:val>
                                        </p:tav>
                                      </p:tavLst>
                                    </p:anim>
                                    <p:anim calcmode="lin" valueType="num">
                                      <p:cBhvr>
                                        <p:cTn id="20" dur="3000"/>
                                        <p:tgtEl>
                                          <p:spTgt spid="87"/>
                                        </p:tgtEl>
                                        <p:attrNameLst>
                                          <p:attrName>ppt_w</p:attrName>
                                        </p:attrNameLst>
                                      </p:cBhvr>
                                      <p:tavLst>
                                        <p:tav tm="0">
                                          <p:val>
                                            <p:strVal val="ppt_w"/>
                                          </p:val>
                                        </p:tav>
                                        <p:tav tm="100000">
                                          <p:val>
                                            <p:fltVal val="0"/>
                                          </p:val>
                                        </p:tav>
                                      </p:tavLst>
                                    </p:anim>
                                    <p:anim calcmode="lin" valueType="num">
                                      <p:cBhvr>
                                        <p:cTn id="21" dur="3000"/>
                                        <p:tgtEl>
                                          <p:spTgt spid="87"/>
                                        </p:tgtEl>
                                        <p:attrNameLst>
                                          <p:attrName>ppt_h</p:attrName>
                                        </p:attrNameLst>
                                      </p:cBhvr>
                                      <p:tavLst>
                                        <p:tav tm="0">
                                          <p:val>
                                            <p:strVal val="ppt_h"/>
                                          </p:val>
                                        </p:tav>
                                        <p:tav tm="100000">
                                          <p:val>
                                            <p:strVal val="ppt_h"/>
                                          </p:val>
                                        </p:tav>
                                      </p:tavLst>
                                    </p:anim>
                                    <p:set>
                                      <p:cBhvr>
                                        <p:cTn id="22" dur="1" fill="hold">
                                          <p:stCondLst>
                                            <p:cond delay="2999"/>
                                          </p:stCondLst>
                                        </p:cTn>
                                        <p:tgtEl>
                                          <p:spTgt spid="87"/>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3000"/>
                                        <p:tgtEl>
                                          <p:spTgt spid="89"/>
                                        </p:tgtEl>
                                        <p:attrNameLst>
                                          <p:attrName>ppt_x</p:attrName>
                                        </p:attrNameLst>
                                      </p:cBhvr>
                                      <p:tavLst>
                                        <p:tav tm="0">
                                          <p:val>
                                            <p:strVal val="ppt_x"/>
                                          </p:val>
                                        </p:tav>
                                        <p:tav tm="100000">
                                          <p:val>
                                            <p:strVal val="ppt_x-ppt_w/2"/>
                                          </p:val>
                                        </p:tav>
                                      </p:tavLst>
                                    </p:anim>
                                    <p:anim calcmode="lin" valueType="num">
                                      <p:cBhvr>
                                        <p:cTn id="25" dur="3000"/>
                                        <p:tgtEl>
                                          <p:spTgt spid="89"/>
                                        </p:tgtEl>
                                        <p:attrNameLst>
                                          <p:attrName>ppt_y</p:attrName>
                                        </p:attrNameLst>
                                      </p:cBhvr>
                                      <p:tavLst>
                                        <p:tav tm="0">
                                          <p:val>
                                            <p:strVal val="ppt_y"/>
                                          </p:val>
                                        </p:tav>
                                        <p:tav tm="100000">
                                          <p:val>
                                            <p:strVal val="ppt_y"/>
                                          </p:val>
                                        </p:tav>
                                      </p:tavLst>
                                    </p:anim>
                                    <p:anim calcmode="lin" valueType="num">
                                      <p:cBhvr>
                                        <p:cTn id="26" dur="3000"/>
                                        <p:tgtEl>
                                          <p:spTgt spid="89"/>
                                        </p:tgtEl>
                                        <p:attrNameLst>
                                          <p:attrName>ppt_w</p:attrName>
                                        </p:attrNameLst>
                                      </p:cBhvr>
                                      <p:tavLst>
                                        <p:tav tm="0">
                                          <p:val>
                                            <p:strVal val="ppt_w"/>
                                          </p:val>
                                        </p:tav>
                                        <p:tav tm="100000">
                                          <p:val>
                                            <p:fltVal val="0"/>
                                          </p:val>
                                        </p:tav>
                                      </p:tavLst>
                                    </p:anim>
                                    <p:anim calcmode="lin" valueType="num">
                                      <p:cBhvr>
                                        <p:cTn id="27" dur="3000"/>
                                        <p:tgtEl>
                                          <p:spTgt spid="89"/>
                                        </p:tgtEl>
                                        <p:attrNameLst>
                                          <p:attrName>ppt_h</p:attrName>
                                        </p:attrNameLst>
                                      </p:cBhvr>
                                      <p:tavLst>
                                        <p:tav tm="0">
                                          <p:val>
                                            <p:strVal val="ppt_h"/>
                                          </p:val>
                                        </p:tav>
                                        <p:tav tm="100000">
                                          <p:val>
                                            <p:strVal val="ppt_h"/>
                                          </p:val>
                                        </p:tav>
                                      </p:tavLst>
                                    </p:anim>
                                    <p:set>
                                      <p:cBhvr>
                                        <p:cTn id="28" dur="1" fill="hold">
                                          <p:stCondLst>
                                            <p:cond delay="2999"/>
                                          </p:stCondLst>
                                        </p:cTn>
                                        <p:tgtEl>
                                          <p:spTgt spid="89"/>
                                        </p:tgtEl>
                                        <p:attrNameLst>
                                          <p:attrName>style.visibility</p:attrName>
                                        </p:attrNameLst>
                                      </p:cBhvr>
                                      <p:to>
                                        <p:strVal val="hidden"/>
                                      </p:to>
                                    </p:set>
                                  </p:childTnLst>
                                </p:cTn>
                              </p:par>
                              <p:par>
                                <p:cTn id="29" presetID="17" presetClass="exit" presetSubtype="2" fill="hold" nodeType="withEffect">
                                  <p:stCondLst>
                                    <p:cond delay="0"/>
                                  </p:stCondLst>
                                  <p:childTnLst>
                                    <p:anim calcmode="lin" valueType="num">
                                      <p:cBhvr>
                                        <p:cTn id="30" dur="3000"/>
                                        <p:tgtEl>
                                          <p:spTgt spid="84"/>
                                        </p:tgtEl>
                                        <p:attrNameLst>
                                          <p:attrName>ppt_x</p:attrName>
                                        </p:attrNameLst>
                                      </p:cBhvr>
                                      <p:tavLst>
                                        <p:tav tm="0">
                                          <p:val>
                                            <p:strVal val="ppt_x"/>
                                          </p:val>
                                        </p:tav>
                                        <p:tav tm="100000">
                                          <p:val>
                                            <p:strVal val="ppt_x+ppt_w/2"/>
                                          </p:val>
                                        </p:tav>
                                      </p:tavLst>
                                    </p:anim>
                                    <p:anim calcmode="lin" valueType="num">
                                      <p:cBhvr>
                                        <p:cTn id="31" dur="3000"/>
                                        <p:tgtEl>
                                          <p:spTgt spid="84"/>
                                        </p:tgtEl>
                                        <p:attrNameLst>
                                          <p:attrName>ppt_y</p:attrName>
                                        </p:attrNameLst>
                                      </p:cBhvr>
                                      <p:tavLst>
                                        <p:tav tm="0">
                                          <p:val>
                                            <p:strVal val="ppt_y"/>
                                          </p:val>
                                        </p:tav>
                                        <p:tav tm="100000">
                                          <p:val>
                                            <p:strVal val="ppt_y"/>
                                          </p:val>
                                        </p:tav>
                                      </p:tavLst>
                                    </p:anim>
                                    <p:anim calcmode="lin" valueType="num">
                                      <p:cBhvr>
                                        <p:cTn id="32" dur="3000"/>
                                        <p:tgtEl>
                                          <p:spTgt spid="84"/>
                                        </p:tgtEl>
                                        <p:attrNameLst>
                                          <p:attrName>ppt_w</p:attrName>
                                        </p:attrNameLst>
                                      </p:cBhvr>
                                      <p:tavLst>
                                        <p:tav tm="0">
                                          <p:val>
                                            <p:strVal val="ppt_w"/>
                                          </p:val>
                                        </p:tav>
                                        <p:tav tm="100000">
                                          <p:val>
                                            <p:fltVal val="0"/>
                                          </p:val>
                                        </p:tav>
                                      </p:tavLst>
                                    </p:anim>
                                    <p:anim calcmode="lin" valueType="num">
                                      <p:cBhvr>
                                        <p:cTn id="33" dur="3000"/>
                                        <p:tgtEl>
                                          <p:spTgt spid="84"/>
                                        </p:tgtEl>
                                        <p:attrNameLst>
                                          <p:attrName>ppt_h</p:attrName>
                                        </p:attrNameLst>
                                      </p:cBhvr>
                                      <p:tavLst>
                                        <p:tav tm="0">
                                          <p:val>
                                            <p:strVal val="ppt_h"/>
                                          </p:val>
                                        </p:tav>
                                        <p:tav tm="100000">
                                          <p:val>
                                            <p:strVal val="ppt_h"/>
                                          </p:val>
                                        </p:tav>
                                      </p:tavLst>
                                    </p:anim>
                                    <p:set>
                                      <p:cBhvr>
                                        <p:cTn id="34" dur="1" fill="hold">
                                          <p:stCondLst>
                                            <p:cond delay="2999"/>
                                          </p:stCondLst>
                                        </p:cTn>
                                        <p:tgtEl>
                                          <p:spTgt spid="84"/>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3000"/>
                                        <p:tgtEl>
                                          <p:spTgt spid="86"/>
                                        </p:tgtEl>
                                        <p:attrNameLst>
                                          <p:attrName>ppt_x</p:attrName>
                                        </p:attrNameLst>
                                      </p:cBhvr>
                                      <p:tavLst>
                                        <p:tav tm="0">
                                          <p:val>
                                            <p:strVal val="ppt_x"/>
                                          </p:val>
                                        </p:tav>
                                        <p:tav tm="100000">
                                          <p:val>
                                            <p:strVal val="ppt_x+ppt_w/2"/>
                                          </p:val>
                                        </p:tav>
                                      </p:tavLst>
                                    </p:anim>
                                    <p:anim calcmode="lin" valueType="num">
                                      <p:cBhvr>
                                        <p:cTn id="37" dur="3000"/>
                                        <p:tgtEl>
                                          <p:spTgt spid="86"/>
                                        </p:tgtEl>
                                        <p:attrNameLst>
                                          <p:attrName>ppt_y</p:attrName>
                                        </p:attrNameLst>
                                      </p:cBhvr>
                                      <p:tavLst>
                                        <p:tav tm="0">
                                          <p:val>
                                            <p:strVal val="ppt_y"/>
                                          </p:val>
                                        </p:tav>
                                        <p:tav tm="100000">
                                          <p:val>
                                            <p:strVal val="ppt_y"/>
                                          </p:val>
                                        </p:tav>
                                      </p:tavLst>
                                    </p:anim>
                                    <p:anim calcmode="lin" valueType="num">
                                      <p:cBhvr>
                                        <p:cTn id="38" dur="3000"/>
                                        <p:tgtEl>
                                          <p:spTgt spid="86"/>
                                        </p:tgtEl>
                                        <p:attrNameLst>
                                          <p:attrName>ppt_w</p:attrName>
                                        </p:attrNameLst>
                                      </p:cBhvr>
                                      <p:tavLst>
                                        <p:tav tm="0">
                                          <p:val>
                                            <p:strVal val="ppt_w"/>
                                          </p:val>
                                        </p:tav>
                                        <p:tav tm="100000">
                                          <p:val>
                                            <p:fltVal val="0"/>
                                          </p:val>
                                        </p:tav>
                                      </p:tavLst>
                                    </p:anim>
                                    <p:anim calcmode="lin" valueType="num">
                                      <p:cBhvr>
                                        <p:cTn id="39" dur="3000"/>
                                        <p:tgtEl>
                                          <p:spTgt spid="86"/>
                                        </p:tgtEl>
                                        <p:attrNameLst>
                                          <p:attrName>ppt_h</p:attrName>
                                        </p:attrNameLst>
                                      </p:cBhvr>
                                      <p:tavLst>
                                        <p:tav tm="0">
                                          <p:val>
                                            <p:strVal val="ppt_h"/>
                                          </p:val>
                                        </p:tav>
                                        <p:tav tm="100000">
                                          <p:val>
                                            <p:strVal val="ppt_h"/>
                                          </p:val>
                                        </p:tav>
                                      </p:tavLst>
                                    </p:anim>
                                    <p:set>
                                      <p:cBhvr>
                                        <p:cTn id="40" dur="1" fill="hold">
                                          <p:stCondLst>
                                            <p:cond delay="2999"/>
                                          </p:stCondLst>
                                        </p:cTn>
                                        <p:tgtEl>
                                          <p:spTgt spid="86"/>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3000"/>
                                        <p:tgtEl>
                                          <p:spTgt spid="88"/>
                                        </p:tgtEl>
                                        <p:attrNameLst>
                                          <p:attrName>ppt_x</p:attrName>
                                        </p:attrNameLst>
                                      </p:cBhvr>
                                      <p:tavLst>
                                        <p:tav tm="0">
                                          <p:val>
                                            <p:strVal val="ppt_x"/>
                                          </p:val>
                                        </p:tav>
                                        <p:tav tm="100000">
                                          <p:val>
                                            <p:strVal val="ppt_x+ppt_w/2"/>
                                          </p:val>
                                        </p:tav>
                                      </p:tavLst>
                                    </p:anim>
                                    <p:anim calcmode="lin" valueType="num">
                                      <p:cBhvr>
                                        <p:cTn id="43" dur="3000"/>
                                        <p:tgtEl>
                                          <p:spTgt spid="88"/>
                                        </p:tgtEl>
                                        <p:attrNameLst>
                                          <p:attrName>ppt_y</p:attrName>
                                        </p:attrNameLst>
                                      </p:cBhvr>
                                      <p:tavLst>
                                        <p:tav tm="0">
                                          <p:val>
                                            <p:strVal val="ppt_y"/>
                                          </p:val>
                                        </p:tav>
                                        <p:tav tm="100000">
                                          <p:val>
                                            <p:strVal val="ppt_y"/>
                                          </p:val>
                                        </p:tav>
                                      </p:tavLst>
                                    </p:anim>
                                    <p:anim calcmode="lin" valueType="num">
                                      <p:cBhvr>
                                        <p:cTn id="44" dur="3000"/>
                                        <p:tgtEl>
                                          <p:spTgt spid="88"/>
                                        </p:tgtEl>
                                        <p:attrNameLst>
                                          <p:attrName>ppt_w</p:attrName>
                                        </p:attrNameLst>
                                      </p:cBhvr>
                                      <p:tavLst>
                                        <p:tav tm="0">
                                          <p:val>
                                            <p:strVal val="ppt_w"/>
                                          </p:val>
                                        </p:tav>
                                        <p:tav tm="100000">
                                          <p:val>
                                            <p:fltVal val="0"/>
                                          </p:val>
                                        </p:tav>
                                      </p:tavLst>
                                    </p:anim>
                                    <p:anim calcmode="lin" valueType="num">
                                      <p:cBhvr>
                                        <p:cTn id="45" dur="3000"/>
                                        <p:tgtEl>
                                          <p:spTgt spid="88"/>
                                        </p:tgtEl>
                                        <p:attrNameLst>
                                          <p:attrName>ppt_h</p:attrName>
                                        </p:attrNameLst>
                                      </p:cBhvr>
                                      <p:tavLst>
                                        <p:tav tm="0">
                                          <p:val>
                                            <p:strVal val="ppt_h"/>
                                          </p:val>
                                        </p:tav>
                                        <p:tav tm="100000">
                                          <p:val>
                                            <p:strVal val="ppt_h"/>
                                          </p:val>
                                        </p:tav>
                                      </p:tavLst>
                                    </p:anim>
                                    <p:set>
                                      <p:cBhvr>
                                        <p:cTn id="46" dur="1" fill="hold">
                                          <p:stCondLst>
                                            <p:cond delay="2999"/>
                                          </p:stCondLst>
                                        </p:cTn>
                                        <p:tgtEl>
                                          <p:spTgt spid="88"/>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3000"/>
                                        <p:tgtEl>
                                          <p:spTgt spid="90"/>
                                        </p:tgtEl>
                                        <p:attrNameLst>
                                          <p:attrName>ppt_x</p:attrName>
                                        </p:attrNameLst>
                                      </p:cBhvr>
                                      <p:tavLst>
                                        <p:tav tm="0">
                                          <p:val>
                                            <p:strVal val="ppt_x"/>
                                          </p:val>
                                        </p:tav>
                                        <p:tav tm="100000">
                                          <p:val>
                                            <p:strVal val="ppt_x+ppt_w/2"/>
                                          </p:val>
                                        </p:tav>
                                      </p:tavLst>
                                    </p:anim>
                                    <p:anim calcmode="lin" valueType="num">
                                      <p:cBhvr>
                                        <p:cTn id="49" dur="3000"/>
                                        <p:tgtEl>
                                          <p:spTgt spid="90"/>
                                        </p:tgtEl>
                                        <p:attrNameLst>
                                          <p:attrName>ppt_y</p:attrName>
                                        </p:attrNameLst>
                                      </p:cBhvr>
                                      <p:tavLst>
                                        <p:tav tm="0">
                                          <p:val>
                                            <p:strVal val="ppt_y"/>
                                          </p:val>
                                        </p:tav>
                                        <p:tav tm="100000">
                                          <p:val>
                                            <p:strVal val="ppt_y"/>
                                          </p:val>
                                        </p:tav>
                                      </p:tavLst>
                                    </p:anim>
                                    <p:anim calcmode="lin" valueType="num">
                                      <p:cBhvr>
                                        <p:cTn id="50" dur="3000"/>
                                        <p:tgtEl>
                                          <p:spTgt spid="90"/>
                                        </p:tgtEl>
                                        <p:attrNameLst>
                                          <p:attrName>ppt_w</p:attrName>
                                        </p:attrNameLst>
                                      </p:cBhvr>
                                      <p:tavLst>
                                        <p:tav tm="0">
                                          <p:val>
                                            <p:strVal val="ppt_w"/>
                                          </p:val>
                                        </p:tav>
                                        <p:tav tm="100000">
                                          <p:val>
                                            <p:fltVal val="0"/>
                                          </p:val>
                                        </p:tav>
                                      </p:tavLst>
                                    </p:anim>
                                    <p:anim calcmode="lin" valueType="num">
                                      <p:cBhvr>
                                        <p:cTn id="51" dur="3000"/>
                                        <p:tgtEl>
                                          <p:spTgt spid="90"/>
                                        </p:tgtEl>
                                        <p:attrNameLst>
                                          <p:attrName>ppt_h</p:attrName>
                                        </p:attrNameLst>
                                      </p:cBhvr>
                                      <p:tavLst>
                                        <p:tav tm="0">
                                          <p:val>
                                            <p:strVal val="ppt_h"/>
                                          </p:val>
                                        </p:tav>
                                        <p:tav tm="100000">
                                          <p:val>
                                            <p:strVal val="ppt_h"/>
                                          </p:val>
                                        </p:tav>
                                      </p:tavLst>
                                    </p:anim>
                                    <p:set>
                                      <p:cBhvr>
                                        <p:cTn id="52" dur="1" fill="hold">
                                          <p:stCondLst>
                                            <p:cond delay="2999"/>
                                          </p:stCondLst>
                                        </p:cTn>
                                        <p:tgtEl>
                                          <p:spTgt spid="90"/>
                                        </p:tgtEl>
                                        <p:attrNameLst>
                                          <p:attrName>style.visibility</p:attrName>
                                        </p:attrNameLst>
                                      </p:cBhvr>
                                      <p:to>
                                        <p:strVal val="hidden"/>
                                      </p:to>
                                    </p:set>
                                  </p:childTnLst>
                                </p:cTn>
                              </p:par>
                              <p:par>
                                <p:cTn id="53" presetID="2" presetClass="exit" presetSubtype="8" fill="hold" nodeType="withEffect">
                                  <p:stCondLst>
                                    <p:cond delay="0"/>
                                  </p:stCondLst>
                                  <p:childTnLst>
                                    <p:anim calcmode="lin" valueType="num">
                                      <p:cBhvr additive="base">
                                        <p:cTn id="54" dur="3000"/>
                                        <p:tgtEl>
                                          <p:spTgt spid="83"/>
                                        </p:tgtEl>
                                        <p:attrNameLst>
                                          <p:attrName>ppt_x</p:attrName>
                                        </p:attrNameLst>
                                      </p:cBhvr>
                                      <p:tavLst>
                                        <p:tav tm="0">
                                          <p:val>
                                            <p:strVal val="ppt_x"/>
                                          </p:val>
                                        </p:tav>
                                        <p:tav tm="100000">
                                          <p:val>
                                            <p:strVal val="0-ppt_w/2"/>
                                          </p:val>
                                        </p:tav>
                                      </p:tavLst>
                                    </p:anim>
                                    <p:anim calcmode="lin" valueType="num">
                                      <p:cBhvr additive="base">
                                        <p:cTn id="55" dur="3000"/>
                                        <p:tgtEl>
                                          <p:spTgt spid="83"/>
                                        </p:tgtEl>
                                        <p:attrNameLst>
                                          <p:attrName>ppt_y</p:attrName>
                                        </p:attrNameLst>
                                      </p:cBhvr>
                                      <p:tavLst>
                                        <p:tav tm="0">
                                          <p:val>
                                            <p:strVal val="ppt_y"/>
                                          </p:val>
                                        </p:tav>
                                        <p:tav tm="100000">
                                          <p:val>
                                            <p:strVal val="ppt_y"/>
                                          </p:val>
                                        </p:tav>
                                      </p:tavLst>
                                    </p:anim>
                                    <p:set>
                                      <p:cBhvr>
                                        <p:cTn id="56" dur="1" fill="hold">
                                          <p:stCondLst>
                                            <p:cond delay="2999"/>
                                          </p:stCondLst>
                                        </p:cTn>
                                        <p:tgtEl>
                                          <p:spTgt spid="83"/>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000"/>
                                        <p:tgtEl>
                                          <p:spTgt spid="85"/>
                                        </p:tgtEl>
                                        <p:attrNameLst>
                                          <p:attrName>ppt_x</p:attrName>
                                        </p:attrNameLst>
                                      </p:cBhvr>
                                      <p:tavLst>
                                        <p:tav tm="0">
                                          <p:val>
                                            <p:strVal val="ppt_x"/>
                                          </p:val>
                                        </p:tav>
                                        <p:tav tm="100000">
                                          <p:val>
                                            <p:strVal val="0-ppt_w/2"/>
                                          </p:val>
                                        </p:tav>
                                      </p:tavLst>
                                    </p:anim>
                                    <p:anim calcmode="lin" valueType="num">
                                      <p:cBhvr additive="base">
                                        <p:cTn id="59" dur="3000"/>
                                        <p:tgtEl>
                                          <p:spTgt spid="85"/>
                                        </p:tgtEl>
                                        <p:attrNameLst>
                                          <p:attrName>ppt_y</p:attrName>
                                        </p:attrNameLst>
                                      </p:cBhvr>
                                      <p:tavLst>
                                        <p:tav tm="0">
                                          <p:val>
                                            <p:strVal val="ppt_y"/>
                                          </p:val>
                                        </p:tav>
                                        <p:tav tm="100000">
                                          <p:val>
                                            <p:strVal val="ppt_y"/>
                                          </p:val>
                                        </p:tav>
                                      </p:tavLst>
                                    </p:anim>
                                    <p:set>
                                      <p:cBhvr>
                                        <p:cTn id="60" dur="1" fill="hold">
                                          <p:stCondLst>
                                            <p:cond delay="2999"/>
                                          </p:stCondLst>
                                        </p:cTn>
                                        <p:tgtEl>
                                          <p:spTgt spid="85"/>
                                        </p:tgtEl>
                                        <p:attrNameLst>
                                          <p:attrName>style.visibility</p:attrName>
                                        </p:attrNameLst>
                                      </p:cBhvr>
                                      <p:to>
                                        <p:strVal val="hidden"/>
                                      </p:to>
                                    </p:set>
                                  </p:childTnLst>
                                </p:cTn>
                              </p:par>
                              <p:par>
                                <p:cTn id="61" presetID="2" presetClass="exit" presetSubtype="8" fill="hold" nodeType="withEffect">
                                  <p:stCondLst>
                                    <p:cond delay="0"/>
                                  </p:stCondLst>
                                  <p:childTnLst>
                                    <p:anim calcmode="lin" valueType="num">
                                      <p:cBhvr additive="base">
                                        <p:cTn id="62" dur="3000"/>
                                        <p:tgtEl>
                                          <p:spTgt spid="87"/>
                                        </p:tgtEl>
                                        <p:attrNameLst>
                                          <p:attrName>ppt_x</p:attrName>
                                        </p:attrNameLst>
                                      </p:cBhvr>
                                      <p:tavLst>
                                        <p:tav tm="0">
                                          <p:val>
                                            <p:strVal val="ppt_x"/>
                                          </p:val>
                                        </p:tav>
                                        <p:tav tm="100000">
                                          <p:val>
                                            <p:strVal val="0-ppt_w/2"/>
                                          </p:val>
                                        </p:tav>
                                      </p:tavLst>
                                    </p:anim>
                                    <p:anim calcmode="lin" valueType="num">
                                      <p:cBhvr additive="base">
                                        <p:cTn id="63" dur="3000"/>
                                        <p:tgtEl>
                                          <p:spTgt spid="87"/>
                                        </p:tgtEl>
                                        <p:attrNameLst>
                                          <p:attrName>ppt_y</p:attrName>
                                        </p:attrNameLst>
                                      </p:cBhvr>
                                      <p:tavLst>
                                        <p:tav tm="0">
                                          <p:val>
                                            <p:strVal val="ppt_y"/>
                                          </p:val>
                                        </p:tav>
                                        <p:tav tm="100000">
                                          <p:val>
                                            <p:strVal val="ppt_y"/>
                                          </p:val>
                                        </p:tav>
                                      </p:tavLst>
                                    </p:anim>
                                    <p:set>
                                      <p:cBhvr>
                                        <p:cTn id="64" dur="1" fill="hold">
                                          <p:stCondLst>
                                            <p:cond delay="2999"/>
                                          </p:stCondLst>
                                        </p:cTn>
                                        <p:tgtEl>
                                          <p:spTgt spid="87"/>
                                        </p:tgtEl>
                                        <p:attrNameLst>
                                          <p:attrName>style.visibility</p:attrName>
                                        </p:attrNameLst>
                                      </p:cBhvr>
                                      <p:to>
                                        <p:strVal val="hidden"/>
                                      </p:to>
                                    </p:set>
                                  </p:childTnLst>
                                </p:cTn>
                              </p:par>
                              <p:par>
                                <p:cTn id="65" presetID="2" presetClass="exit" presetSubtype="8" fill="hold" nodeType="withEffect">
                                  <p:stCondLst>
                                    <p:cond delay="0"/>
                                  </p:stCondLst>
                                  <p:childTnLst>
                                    <p:anim calcmode="lin" valueType="num">
                                      <p:cBhvr additive="base">
                                        <p:cTn id="66" dur="3000"/>
                                        <p:tgtEl>
                                          <p:spTgt spid="89"/>
                                        </p:tgtEl>
                                        <p:attrNameLst>
                                          <p:attrName>ppt_x</p:attrName>
                                        </p:attrNameLst>
                                      </p:cBhvr>
                                      <p:tavLst>
                                        <p:tav tm="0">
                                          <p:val>
                                            <p:strVal val="ppt_x"/>
                                          </p:val>
                                        </p:tav>
                                        <p:tav tm="100000">
                                          <p:val>
                                            <p:strVal val="0-ppt_w/2"/>
                                          </p:val>
                                        </p:tav>
                                      </p:tavLst>
                                    </p:anim>
                                    <p:anim calcmode="lin" valueType="num">
                                      <p:cBhvr additive="base">
                                        <p:cTn id="67" dur="3000"/>
                                        <p:tgtEl>
                                          <p:spTgt spid="89"/>
                                        </p:tgtEl>
                                        <p:attrNameLst>
                                          <p:attrName>ppt_y</p:attrName>
                                        </p:attrNameLst>
                                      </p:cBhvr>
                                      <p:tavLst>
                                        <p:tav tm="0">
                                          <p:val>
                                            <p:strVal val="ppt_y"/>
                                          </p:val>
                                        </p:tav>
                                        <p:tav tm="100000">
                                          <p:val>
                                            <p:strVal val="ppt_y"/>
                                          </p:val>
                                        </p:tav>
                                      </p:tavLst>
                                    </p:anim>
                                    <p:set>
                                      <p:cBhvr>
                                        <p:cTn id="68" dur="1" fill="hold">
                                          <p:stCondLst>
                                            <p:cond delay="2999"/>
                                          </p:stCondLst>
                                        </p:cTn>
                                        <p:tgtEl>
                                          <p:spTgt spid="89"/>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84"/>
                                        </p:tgtEl>
                                        <p:attrNameLst>
                                          <p:attrName>ppt_x</p:attrName>
                                        </p:attrNameLst>
                                      </p:cBhvr>
                                      <p:tavLst>
                                        <p:tav tm="0">
                                          <p:val>
                                            <p:strVal val="ppt_x"/>
                                          </p:val>
                                        </p:tav>
                                        <p:tav tm="100000">
                                          <p:val>
                                            <p:strVal val="1+ppt_w/2"/>
                                          </p:val>
                                        </p:tav>
                                      </p:tavLst>
                                    </p:anim>
                                    <p:anim calcmode="lin" valueType="num">
                                      <p:cBhvr additive="base">
                                        <p:cTn id="71" dur="3000"/>
                                        <p:tgtEl>
                                          <p:spTgt spid="84"/>
                                        </p:tgtEl>
                                        <p:attrNameLst>
                                          <p:attrName>ppt_y</p:attrName>
                                        </p:attrNameLst>
                                      </p:cBhvr>
                                      <p:tavLst>
                                        <p:tav tm="0">
                                          <p:val>
                                            <p:strVal val="ppt_y"/>
                                          </p:val>
                                        </p:tav>
                                        <p:tav tm="100000">
                                          <p:val>
                                            <p:strVal val="ppt_y"/>
                                          </p:val>
                                        </p:tav>
                                      </p:tavLst>
                                    </p:anim>
                                    <p:set>
                                      <p:cBhvr>
                                        <p:cTn id="72" dur="1" fill="hold">
                                          <p:stCondLst>
                                            <p:cond delay="2999"/>
                                          </p:stCondLst>
                                        </p:cTn>
                                        <p:tgtEl>
                                          <p:spTgt spid="84"/>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86"/>
                                        </p:tgtEl>
                                        <p:attrNameLst>
                                          <p:attrName>ppt_x</p:attrName>
                                        </p:attrNameLst>
                                      </p:cBhvr>
                                      <p:tavLst>
                                        <p:tav tm="0">
                                          <p:val>
                                            <p:strVal val="ppt_x"/>
                                          </p:val>
                                        </p:tav>
                                        <p:tav tm="100000">
                                          <p:val>
                                            <p:strVal val="1+ppt_w/2"/>
                                          </p:val>
                                        </p:tav>
                                      </p:tavLst>
                                    </p:anim>
                                    <p:anim calcmode="lin" valueType="num">
                                      <p:cBhvr additive="base">
                                        <p:cTn id="75" dur="3000"/>
                                        <p:tgtEl>
                                          <p:spTgt spid="86"/>
                                        </p:tgtEl>
                                        <p:attrNameLst>
                                          <p:attrName>ppt_y</p:attrName>
                                        </p:attrNameLst>
                                      </p:cBhvr>
                                      <p:tavLst>
                                        <p:tav tm="0">
                                          <p:val>
                                            <p:strVal val="ppt_y"/>
                                          </p:val>
                                        </p:tav>
                                        <p:tav tm="100000">
                                          <p:val>
                                            <p:strVal val="ppt_y"/>
                                          </p:val>
                                        </p:tav>
                                      </p:tavLst>
                                    </p:anim>
                                    <p:set>
                                      <p:cBhvr>
                                        <p:cTn id="76" dur="1" fill="hold">
                                          <p:stCondLst>
                                            <p:cond delay="2999"/>
                                          </p:stCondLst>
                                        </p:cTn>
                                        <p:tgtEl>
                                          <p:spTgt spid="86"/>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88"/>
                                        </p:tgtEl>
                                        <p:attrNameLst>
                                          <p:attrName>ppt_x</p:attrName>
                                        </p:attrNameLst>
                                      </p:cBhvr>
                                      <p:tavLst>
                                        <p:tav tm="0">
                                          <p:val>
                                            <p:strVal val="ppt_x"/>
                                          </p:val>
                                        </p:tav>
                                        <p:tav tm="100000">
                                          <p:val>
                                            <p:strVal val="1+ppt_w/2"/>
                                          </p:val>
                                        </p:tav>
                                      </p:tavLst>
                                    </p:anim>
                                    <p:anim calcmode="lin" valueType="num">
                                      <p:cBhvr additive="base">
                                        <p:cTn id="79" dur="3000"/>
                                        <p:tgtEl>
                                          <p:spTgt spid="88"/>
                                        </p:tgtEl>
                                        <p:attrNameLst>
                                          <p:attrName>ppt_y</p:attrName>
                                        </p:attrNameLst>
                                      </p:cBhvr>
                                      <p:tavLst>
                                        <p:tav tm="0">
                                          <p:val>
                                            <p:strVal val="ppt_y"/>
                                          </p:val>
                                        </p:tav>
                                        <p:tav tm="100000">
                                          <p:val>
                                            <p:strVal val="ppt_y"/>
                                          </p:val>
                                        </p:tav>
                                      </p:tavLst>
                                    </p:anim>
                                    <p:set>
                                      <p:cBhvr>
                                        <p:cTn id="80" dur="1" fill="hold">
                                          <p:stCondLst>
                                            <p:cond delay="2999"/>
                                          </p:stCondLst>
                                        </p:cTn>
                                        <p:tgtEl>
                                          <p:spTgt spid="88"/>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90"/>
                                        </p:tgtEl>
                                        <p:attrNameLst>
                                          <p:attrName>ppt_x</p:attrName>
                                        </p:attrNameLst>
                                      </p:cBhvr>
                                      <p:tavLst>
                                        <p:tav tm="0">
                                          <p:val>
                                            <p:strVal val="ppt_x"/>
                                          </p:val>
                                        </p:tav>
                                        <p:tav tm="100000">
                                          <p:val>
                                            <p:strVal val="1+ppt_w/2"/>
                                          </p:val>
                                        </p:tav>
                                      </p:tavLst>
                                    </p:anim>
                                    <p:anim calcmode="lin" valueType="num">
                                      <p:cBhvr additive="base">
                                        <p:cTn id="83" dur="3000"/>
                                        <p:tgtEl>
                                          <p:spTgt spid="90"/>
                                        </p:tgtEl>
                                        <p:attrNameLst>
                                          <p:attrName>ppt_y</p:attrName>
                                        </p:attrNameLst>
                                      </p:cBhvr>
                                      <p:tavLst>
                                        <p:tav tm="0">
                                          <p:val>
                                            <p:strVal val="ppt_y"/>
                                          </p:val>
                                        </p:tav>
                                        <p:tav tm="100000">
                                          <p:val>
                                            <p:strVal val="ppt_y"/>
                                          </p:val>
                                        </p:tav>
                                      </p:tavLst>
                                    </p:anim>
                                    <p:set>
                                      <p:cBhvr>
                                        <p:cTn id="84" dur="1" fill="hold">
                                          <p:stCondLst>
                                            <p:cond delay="2999"/>
                                          </p:stCondLst>
                                        </p:cTn>
                                        <p:tgtEl>
                                          <p:spTgt spid="90"/>
                                        </p:tgtEl>
                                        <p:attrNameLst>
                                          <p:attrName>style.visibility</p:attrName>
                                        </p:attrNameLst>
                                      </p:cBhvr>
                                      <p:to>
                                        <p:strVal val="hidden"/>
                                      </p:to>
                                    </p:set>
                                  </p:childTnLst>
                                </p:cTn>
                              </p:par>
                              <p:par>
                                <p:cTn id="85" presetID="17" presetClass="entr" presetSubtype="10" fill="hold" nodeType="withEffect">
                                  <p:stCondLst>
                                    <p:cond delay="0"/>
                                  </p:stCondLst>
                                  <p:childTnLst>
                                    <p:set>
                                      <p:cBhvr>
                                        <p:cTn id="86" dur="1" fill="hold">
                                          <p:stCondLst>
                                            <p:cond delay="0"/>
                                          </p:stCondLst>
                                        </p:cTn>
                                        <p:tgtEl>
                                          <p:spTgt spid="4"/>
                                        </p:tgtEl>
                                        <p:attrNameLst>
                                          <p:attrName>style.visibility</p:attrName>
                                        </p:attrNameLst>
                                      </p:cBhvr>
                                      <p:to>
                                        <p:strVal val="visible"/>
                                      </p:to>
                                    </p:set>
                                    <p:anim calcmode="lin" valueType="num">
                                      <p:cBhvr>
                                        <p:cTn id="87" dur="3000" fill="hold"/>
                                        <p:tgtEl>
                                          <p:spTgt spid="4"/>
                                        </p:tgtEl>
                                        <p:attrNameLst>
                                          <p:attrName>ppt_w</p:attrName>
                                        </p:attrNameLst>
                                      </p:cBhvr>
                                      <p:tavLst>
                                        <p:tav tm="0">
                                          <p:val>
                                            <p:fltVal val="0"/>
                                          </p:val>
                                        </p:tav>
                                        <p:tav tm="100000">
                                          <p:val>
                                            <p:strVal val="#ppt_w"/>
                                          </p:val>
                                        </p:tav>
                                      </p:tavLst>
                                    </p:anim>
                                    <p:anim calcmode="lin" valueType="num">
                                      <p:cBhvr>
                                        <p:cTn id="88" dur="3000" fill="hold"/>
                                        <p:tgtEl>
                                          <p:spTgt spid="4"/>
                                        </p:tgtEl>
                                        <p:attrNameLst>
                                          <p:attrName>ppt_h</p:attrName>
                                        </p:attrNameLst>
                                      </p:cBhvr>
                                      <p:tavLst>
                                        <p:tav tm="0">
                                          <p:val>
                                            <p:strVal val="#ppt_h"/>
                                          </p:val>
                                        </p:tav>
                                        <p:tav tm="100000">
                                          <p:val>
                                            <p:strVal val="#ppt_h"/>
                                          </p:val>
                                        </p:tav>
                                      </p:tavLst>
                                    </p:anim>
                                  </p:childTnLst>
                                </p:cTn>
                              </p:par>
                              <p:par>
                                <p:cTn id="89" presetID="5" presetClass="entr" presetSubtype="10"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Effect transition="in" filter="checkerboard(across)">
                                      <p:cBhvr>
                                        <p:cTn id="91" dur="3000"/>
                                        <p:tgtEl>
                                          <p:spTgt spid="4"/>
                                        </p:tgtEl>
                                      </p:cBhvr>
                                    </p:animEffect>
                                  </p:childTnLst>
                                </p:cTn>
                              </p:par>
                              <p:par>
                                <p:cTn id="92" presetID="6" presetClass="emph" presetSubtype="0" accel="50000" decel="50000" autoRev="1" fill="hold" nodeType="withEffect">
                                  <p:stCondLst>
                                    <p:cond delay="2000"/>
                                  </p:stCondLst>
                                  <p:childTnLst>
                                    <p:animScale>
                                      <p:cBhvr>
                                        <p:cTn id="93" dur="2000" fill="hold"/>
                                        <p:tgtEl>
                                          <p:spTgt spid="4"/>
                                        </p:tgtEl>
                                      </p:cBhvr>
                                      <p:by x="150000" y="150000"/>
                                    </p:animScale>
                                  </p:childTnLst>
                                </p:cTn>
                              </p:par>
                            </p:childTnLst>
                          </p:cTn>
                        </p:par>
                        <p:par>
                          <p:cTn id="94" fill="hold">
                            <p:stCondLst>
                              <p:cond delay="6000"/>
                            </p:stCondLst>
                            <p:childTnLst>
                              <p:par>
                                <p:cTn id="95" presetID="40" presetClass="entr" presetSubtype="0" fill="hold" grpId="0" nodeType="afterEffect">
                                  <p:stCondLst>
                                    <p:cond delay="0"/>
                                  </p:stCondLst>
                                  <p:iterate type="lt">
                                    <p:tmPct val="10000"/>
                                  </p:iterate>
                                  <p:childTnLst>
                                    <p:set>
                                      <p:cBhvr>
                                        <p:cTn id="96" dur="1" fill="hold">
                                          <p:stCondLst>
                                            <p:cond delay="0"/>
                                          </p:stCondLst>
                                        </p:cTn>
                                        <p:tgtEl>
                                          <p:spTgt spid="11"/>
                                        </p:tgtEl>
                                        <p:attrNameLst>
                                          <p:attrName>style.visibility</p:attrName>
                                        </p:attrNameLst>
                                      </p:cBhvr>
                                      <p:to>
                                        <p:strVal val="visible"/>
                                      </p:to>
                                    </p:set>
                                    <p:animEffect transition="in" filter="fade">
                                      <p:cBhvr>
                                        <p:cTn id="97" dur="1000"/>
                                        <p:tgtEl>
                                          <p:spTgt spid="11"/>
                                        </p:tgtEl>
                                      </p:cBhvr>
                                    </p:animEffect>
                                    <p:anim calcmode="lin" valueType="num">
                                      <p:cBhvr>
                                        <p:cTn id="98" dur="1000" fill="hold"/>
                                        <p:tgtEl>
                                          <p:spTgt spid="11"/>
                                        </p:tgtEl>
                                        <p:attrNameLst>
                                          <p:attrName>ppt_x</p:attrName>
                                        </p:attrNameLst>
                                      </p:cBhvr>
                                      <p:tavLst>
                                        <p:tav tm="0">
                                          <p:val>
                                            <p:strVal val="#ppt_x-.1"/>
                                          </p:val>
                                        </p:tav>
                                        <p:tav tm="100000">
                                          <p:val>
                                            <p:strVal val="#ppt_x"/>
                                          </p:val>
                                        </p:tav>
                                      </p:tavLst>
                                    </p:anim>
                                    <p:anim calcmode="lin" valueType="num">
                                      <p:cBhvr>
                                        <p:cTn id="99"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 (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rectángulo"/>
          <p:cNvSpPr/>
          <p:nvPr/>
        </p:nvSpPr>
        <p:spPr>
          <a:xfrm>
            <a:off x="0" y="0"/>
            <a:ext cx="9144000" cy="5715000"/>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flipH="1" flipV="1">
            <a:off x="0" y="0"/>
            <a:ext cx="9144000" cy="5715000"/>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a:off x="857250" y="595313"/>
            <a:ext cx="7072313" cy="4405312"/>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flipH="1" flipV="1">
            <a:off x="857250" y="595313"/>
            <a:ext cx="7072313" cy="4405312"/>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a:off x="1857375" y="1190625"/>
            <a:ext cx="4929188" cy="3095625"/>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flipH="1" flipV="1">
            <a:off x="1857375" y="1190625"/>
            <a:ext cx="4929188" cy="3095625"/>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323528"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características físicas de Los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 le han valido la calificación de paisaje singularísimo, único en Europa, y la atención de muchos directores de cine y empresas de publicidad como espacio de posibilidades infinitas para rodar.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1000">
        <p14:shred/>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in)">
                                      <p:cBhvr>
                                        <p:cTn id="10" dur="3000"/>
                                        <p:tgtEl>
                                          <p:spTgt spid="7"/>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ox(in)">
                                      <p:cBhvr>
                                        <p:cTn id="13" dur="3000"/>
                                        <p:tgtEl>
                                          <p:spTgt spid="8"/>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ox(in)">
                                      <p:cBhvr>
                                        <p:cTn id="16" dur="3000"/>
                                        <p:tgtEl>
                                          <p:spTgt spid="9"/>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ox(in)">
                                      <p:cBhvr>
                                        <p:cTn id="19" dur="3000"/>
                                        <p:tgtEl>
                                          <p:spTgt spid="10"/>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ox(in)">
                                      <p:cBhvr>
                                        <p:cTn id="22" dur="3000"/>
                                        <p:tgtEl>
                                          <p:spTgt spid="11"/>
                                        </p:tgtEl>
                                      </p:cBhvr>
                                    </p:animEffect>
                                  </p:childTnLst>
                                </p:cTn>
                              </p:par>
                            </p:childTnLst>
                          </p:cTn>
                        </p:par>
                        <p:par>
                          <p:cTn id="23" fill="hold">
                            <p:stCondLst>
                              <p:cond delay="3000"/>
                            </p:stCondLst>
                            <p:childTnLst>
                              <p:par>
                                <p:cTn id="24" presetID="4" presetClass="exit" presetSubtype="16" fill="hold" grpId="1" nodeType="afterEffect">
                                  <p:stCondLst>
                                    <p:cond delay="0"/>
                                  </p:stCondLst>
                                  <p:childTnLst>
                                    <p:animEffect transition="out" filter="box(in)">
                                      <p:cBhvr>
                                        <p:cTn id="25" dur="3000"/>
                                        <p:tgtEl>
                                          <p:spTgt spid="7"/>
                                        </p:tgtEl>
                                      </p:cBhvr>
                                    </p:animEffect>
                                    <p:set>
                                      <p:cBhvr>
                                        <p:cTn id="26" dur="1" fill="hold">
                                          <p:stCondLst>
                                            <p:cond delay="2999"/>
                                          </p:stCondLst>
                                        </p:cTn>
                                        <p:tgtEl>
                                          <p:spTgt spid="7"/>
                                        </p:tgtEl>
                                        <p:attrNameLst>
                                          <p:attrName>style.visibility</p:attrName>
                                        </p:attrNameLst>
                                      </p:cBhvr>
                                      <p:to>
                                        <p:strVal val="hidden"/>
                                      </p:to>
                                    </p:set>
                                  </p:childTnLst>
                                </p:cTn>
                              </p:par>
                              <p:par>
                                <p:cTn id="27" presetID="4" presetClass="exit" presetSubtype="16" fill="hold" grpId="1" nodeType="withEffect">
                                  <p:stCondLst>
                                    <p:cond delay="0"/>
                                  </p:stCondLst>
                                  <p:childTnLst>
                                    <p:animEffect transition="out" filter="box(in)">
                                      <p:cBhvr>
                                        <p:cTn id="28" dur="3000"/>
                                        <p:tgtEl>
                                          <p:spTgt spid="6"/>
                                        </p:tgtEl>
                                      </p:cBhvr>
                                    </p:animEffect>
                                    <p:set>
                                      <p:cBhvr>
                                        <p:cTn id="29" dur="1" fill="hold">
                                          <p:stCondLst>
                                            <p:cond delay="2999"/>
                                          </p:stCondLst>
                                        </p:cTn>
                                        <p:tgtEl>
                                          <p:spTgt spid="6"/>
                                        </p:tgtEl>
                                        <p:attrNameLst>
                                          <p:attrName>style.visibility</p:attrName>
                                        </p:attrNameLst>
                                      </p:cBhvr>
                                      <p:to>
                                        <p:strVal val="hidden"/>
                                      </p:to>
                                    </p:set>
                                  </p:childTnLst>
                                </p:cTn>
                              </p:par>
                              <p:par>
                                <p:cTn id="30" presetID="4" presetClass="exit" presetSubtype="16" fill="hold" grpId="1" nodeType="withEffect">
                                  <p:stCondLst>
                                    <p:cond delay="0"/>
                                  </p:stCondLst>
                                  <p:childTnLst>
                                    <p:animEffect transition="out" filter="box(in)">
                                      <p:cBhvr>
                                        <p:cTn id="31" dur="3000"/>
                                        <p:tgtEl>
                                          <p:spTgt spid="8"/>
                                        </p:tgtEl>
                                      </p:cBhvr>
                                    </p:animEffect>
                                    <p:set>
                                      <p:cBhvr>
                                        <p:cTn id="32" dur="1" fill="hold">
                                          <p:stCondLst>
                                            <p:cond delay="2999"/>
                                          </p:stCondLst>
                                        </p:cTn>
                                        <p:tgtEl>
                                          <p:spTgt spid="8"/>
                                        </p:tgtEl>
                                        <p:attrNameLst>
                                          <p:attrName>style.visibility</p:attrName>
                                        </p:attrNameLst>
                                      </p:cBhvr>
                                      <p:to>
                                        <p:strVal val="hidden"/>
                                      </p:to>
                                    </p:set>
                                  </p:childTnLst>
                                </p:cTn>
                              </p:par>
                              <p:par>
                                <p:cTn id="33" presetID="4" presetClass="exit" presetSubtype="16" fill="hold" grpId="1" nodeType="withEffect">
                                  <p:stCondLst>
                                    <p:cond delay="0"/>
                                  </p:stCondLst>
                                  <p:childTnLst>
                                    <p:animEffect transition="out" filter="box(in)">
                                      <p:cBhvr>
                                        <p:cTn id="34" dur="3000"/>
                                        <p:tgtEl>
                                          <p:spTgt spid="9"/>
                                        </p:tgtEl>
                                      </p:cBhvr>
                                    </p:animEffect>
                                    <p:set>
                                      <p:cBhvr>
                                        <p:cTn id="35" dur="1" fill="hold">
                                          <p:stCondLst>
                                            <p:cond delay="2999"/>
                                          </p:stCondLst>
                                        </p:cTn>
                                        <p:tgtEl>
                                          <p:spTgt spid="9"/>
                                        </p:tgtEl>
                                        <p:attrNameLst>
                                          <p:attrName>style.visibility</p:attrName>
                                        </p:attrNameLst>
                                      </p:cBhvr>
                                      <p:to>
                                        <p:strVal val="hidden"/>
                                      </p:to>
                                    </p:set>
                                  </p:childTnLst>
                                </p:cTn>
                              </p:par>
                              <p:par>
                                <p:cTn id="36" presetID="4" presetClass="exit" presetSubtype="16" fill="hold" grpId="1" nodeType="withEffect">
                                  <p:stCondLst>
                                    <p:cond delay="0"/>
                                  </p:stCondLst>
                                  <p:childTnLst>
                                    <p:animEffect transition="out" filter="box(in)">
                                      <p:cBhvr>
                                        <p:cTn id="37" dur="3000"/>
                                        <p:tgtEl>
                                          <p:spTgt spid="11"/>
                                        </p:tgtEl>
                                      </p:cBhvr>
                                    </p:animEffect>
                                    <p:set>
                                      <p:cBhvr>
                                        <p:cTn id="38" dur="1" fill="hold">
                                          <p:stCondLst>
                                            <p:cond delay="2999"/>
                                          </p:stCondLst>
                                        </p:cTn>
                                        <p:tgtEl>
                                          <p:spTgt spid="11"/>
                                        </p:tgtEl>
                                        <p:attrNameLst>
                                          <p:attrName>style.visibility</p:attrName>
                                        </p:attrNameLst>
                                      </p:cBhvr>
                                      <p:to>
                                        <p:strVal val="hidden"/>
                                      </p:to>
                                    </p:set>
                                  </p:childTnLst>
                                </p:cTn>
                              </p:par>
                              <p:par>
                                <p:cTn id="39" presetID="4" presetClass="exit" presetSubtype="16" fill="hold" grpId="1" nodeType="withEffect">
                                  <p:stCondLst>
                                    <p:cond delay="0"/>
                                  </p:stCondLst>
                                  <p:childTnLst>
                                    <p:animEffect transition="out" filter="box(in)">
                                      <p:cBhvr>
                                        <p:cTn id="40" dur="3000"/>
                                        <p:tgtEl>
                                          <p:spTgt spid="10"/>
                                        </p:tgtEl>
                                      </p:cBhvr>
                                    </p:animEffect>
                                    <p:set>
                                      <p:cBhvr>
                                        <p:cTn id="41" dur="1" fill="hold">
                                          <p:stCondLst>
                                            <p:cond delay="2999"/>
                                          </p:stCondLst>
                                        </p:cTn>
                                        <p:tgtEl>
                                          <p:spTgt spid="10"/>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3000" fill="hold"/>
                                        <p:tgtEl>
                                          <p:spTgt spid="4"/>
                                        </p:tgtEl>
                                        <p:attrNameLst>
                                          <p:attrName>ppt_w</p:attrName>
                                        </p:attrNameLst>
                                      </p:cBhvr>
                                      <p:tavLst>
                                        <p:tav tm="0">
                                          <p:val>
                                            <p:strVal val="2/3*#ppt_w"/>
                                          </p:val>
                                        </p:tav>
                                        <p:tav tm="100000">
                                          <p:val>
                                            <p:strVal val="#ppt_w"/>
                                          </p:val>
                                        </p:tav>
                                      </p:tavLst>
                                    </p:anim>
                                    <p:anim calcmode="lin" valueType="num">
                                      <p:cBhvr>
                                        <p:cTn id="45" dur="3000" fill="hold"/>
                                        <p:tgtEl>
                                          <p:spTgt spid="4"/>
                                        </p:tgtEl>
                                        <p:attrNameLst>
                                          <p:attrName>ppt_h</p:attrName>
                                        </p:attrNameLst>
                                      </p:cBhvr>
                                      <p:tavLst>
                                        <p:tav tm="0">
                                          <p:val>
                                            <p:strVal val="2/3*#ppt_h"/>
                                          </p:val>
                                        </p:tav>
                                        <p:tav tm="100000">
                                          <p:val>
                                            <p:strVal val="#ppt_h"/>
                                          </p:val>
                                        </p:tav>
                                      </p:tavLst>
                                    </p:anim>
                                  </p:childTnLst>
                                </p:cTn>
                              </p:par>
                              <p:par>
                                <p:cTn id="46" presetID="4" presetClass="entr" presetSubtype="32"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box(out)">
                                      <p:cBhvr>
                                        <p:cTn id="48" dur="3000"/>
                                        <p:tgtEl>
                                          <p:spTgt spid="4"/>
                                        </p:tgtEl>
                                      </p:cBhvr>
                                    </p:animEffect>
                                  </p:childTnLst>
                                </p:cTn>
                              </p:par>
                            </p:childTnLst>
                          </p:cTn>
                        </p:par>
                        <p:par>
                          <p:cTn id="49" fill="hold">
                            <p:stCondLst>
                              <p:cond delay="6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1"/>
                                          </p:val>
                                        </p:tav>
                                        <p:tav tm="100000">
                                          <p:val>
                                            <p:strVal val="#ppt_x"/>
                                          </p:val>
                                        </p:tav>
                                      </p:tavLst>
                                    </p:anim>
                                    <p:anim calcmode="lin" valueType="num">
                                      <p:cBhvr>
                                        <p:cTn id="54"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apecio"/>
          <p:cNvSpPr/>
          <p:nvPr/>
        </p:nvSpPr>
        <p:spPr>
          <a:xfrm>
            <a:off x="0" y="3214688"/>
            <a:ext cx="9144000" cy="2500312"/>
          </a:xfrm>
          <a:prstGeom prst="trapezoid">
            <a:avLst>
              <a:gd name="adj" fmla="val 99777"/>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apecio"/>
          <p:cNvSpPr/>
          <p:nvPr/>
        </p:nvSpPr>
        <p:spPr>
          <a:xfrm flipV="1">
            <a:off x="0" y="0"/>
            <a:ext cx="9144000" cy="2500313"/>
          </a:xfrm>
          <a:prstGeom prst="trapezoid">
            <a:avLst>
              <a:gd name="adj" fmla="val 101138"/>
            </a:avLst>
          </a:prstGeom>
          <a:no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apecio"/>
          <p:cNvSpPr/>
          <p:nvPr/>
        </p:nvSpPr>
        <p:spPr>
          <a:xfrm rot="5400000">
            <a:off x="-1343025" y="1343025"/>
            <a:ext cx="5686425" cy="3000375"/>
          </a:xfrm>
          <a:prstGeom prst="trapezoid">
            <a:avLst>
              <a:gd name="adj" fmla="val 99884"/>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apecio"/>
          <p:cNvSpPr/>
          <p:nvPr/>
        </p:nvSpPr>
        <p:spPr>
          <a:xfrm rot="5400000" flipV="1">
            <a:off x="4836319" y="1378744"/>
            <a:ext cx="5686425" cy="2928937"/>
          </a:xfrm>
          <a:prstGeom prst="trapezoid">
            <a:avLst>
              <a:gd name="adj" fmla="val 95776"/>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apecio"/>
          <p:cNvSpPr/>
          <p:nvPr/>
        </p:nvSpPr>
        <p:spPr>
          <a:xfrm>
            <a:off x="0" y="3571875"/>
            <a:ext cx="9144000" cy="2143125"/>
          </a:xfrm>
          <a:prstGeom prst="trapezoid">
            <a:avLst>
              <a:gd name="adj" fmla="val 116073"/>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apecio"/>
          <p:cNvSpPr/>
          <p:nvPr/>
        </p:nvSpPr>
        <p:spPr>
          <a:xfrm flipV="1">
            <a:off x="0" y="0"/>
            <a:ext cx="9144000" cy="2143125"/>
          </a:xfrm>
          <a:prstGeom prst="trapezoid">
            <a:avLst>
              <a:gd name="adj" fmla="val 113202"/>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apecio"/>
          <p:cNvSpPr/>
          <p:nvPr/>
        </p:nvSpPr>
        <p:spPr>
          <a:xfrm rot="5400000">
            <a:off x="-1485900" y="1514475"/>
            <a:ext cx="5686425" cy="2714625"/>
          </a:xfrm>
          <a:prstGeom prst="trapezoid">
            <a:avLst>
              <a:gd name="adj" fmla="val 106200"/>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apecio"/>
          <p:cNvSpPr/>
          <p:nvPr/>
        </p:nvSpPr>
        <p:spPr>
          <a:xfrm rot="5400000" flipV="1">
            <a:off x="4979194" y="1521619"/>
            <a:ext cx="5686425" cy="2643187"/>
          </a:xfrm>
          <a:prstGeom prst="trapezoid">
            <a:avLst>
              <a:gd name="adj" fmla="val 108533"/>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Trapecio"/>
          <p:cNvSpPr/>
          <p:nvPr/>
        </p:nvSpPr>
        <p:spPr>
          <a:xfrm flipV="1">
            <a:off x="0" y="0"/>
            <a:ext cx="9144000" cy="1785938"/>
          </a:xfrm>
          <a:prstGeom prst="trapezoid">
            <a:avLst>
              <a:gd name="adj" fmla="val 151151"/>
            </a:avLst>
          </a:prstGeom>
          <a:no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apecio"/>
          <p:cNvSpPr/>
          <p:nvPr/>
        </p:nvSpPr>
        <p:spPr>
          <a:xfrm>
            <a:off x="0" y="3929063"/>
            <a:ext cx="9144000" cy="1785937"/>
          </a:xfrm>
          <a:prstGeom prst="trapezoid">
            <a:avLst>
              <a:gd name="adj" fmla="val 144579"/>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apecio"/>
          <p:cNvSpPr/>
          <p:nvPr/>
        </p:nvSpPr>
        <p:spPr>
          <a:xfrm rot="5400000">
            <a:off x="-1735932" y="1764507"/>
            <a:ext cx="5686425" cy="2214562"/>
          </a:xfrm>
          <a:prstGeom prst="trapezoid">
            <a:avLst>
              <a:gd name="adj" fmla="val 123343"/>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apecio"/>
          <p:cNvSpPr/>
          <p:nvPr/>
        </p:nvSpPr>
        <p:spPr>
          <a:xfrm rot="5400000" flipV="1">
            <a:off x="5193506" y="1764507"/>
            <a:ext cx="5686425" cy="2214562"/>
          </a:xfrm>
          <a:prstGeom prst="trapezoid">
            <a:avLst>
              <a:gd name="adj" fmla="val 127543"/>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comarca de Los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 creó en el año 2014 la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 Film </a:t>
            </a:r>
            <a:r>
              <a:rPr lang="es-ES" i="1" dirty="0" err="1" smtClean="0">
                <a:effectLst>
                  <a:glow rad="101600">
                    <a:srgbClr val="C00000">
                      <a:alpha val="60000"/>
                    </a:srgbClr>
                  </a:glow>
                  <a:outerShdw blurRad="38100" dist="38100" dir="2700000" algn="tl">
                    <a:srgbClr val="000000">
                      <a:alpha val="43137"/>
                    </a:srgbClr>
                  </a:outerShdw>
                </a:effectLst>
              </a:rPr>
              <a:t>Commission</a:t>
            </a:r>
            <a:r>
              <a:rPr lang="es-ES" i="1" dirty="0" smtClean="0">
                <a:effectLst>
                  <a:glow rad="101600">
                    <a:srgbClr val="C00000">
                      <a:alpha val="60000"/>
                    </a:srgbClr>
                  </a:glow>
                  <a:outerShdw blurRad="38100" dist="38100" dir="2700000" algn="tl">
                    <a:srgbClr val="000000">
                      <a:alpha val="43137"/>
                    </a:srgbClr>
                  </a:outerShdw>
                </a:effectLst>
              </a:rPr>
              <a:t> (MFC), ante la gran demanda anual que recibían para otorgar permisos de rodajes de cine.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4000">
        <p14:shred dir="ou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
                                          </p:val>
                                        </p:tav>
                                      </p:tavLst>
                                    </p:anim>
                                    <p:anim calcmode="lin" valueType="num">
                                      <p:cBhvr>
                                        <p:cTn id="7" dur="5000"/>
                                        <p:tgtEl>
                                          <p:spTgt spid="7"/>
                                        </p:tgtEl>
                                        <p:attrNameLst>
                                          <p:attrName>ppt_y</p:attrName>
                                        </p:attrNameLst>
                                      </p:cBhvr>
                                      <p:tavLst>
                                        <p:tav tm="0">
                                          <p:val>
                                            <p:strVal val="ppt_y"/>
                                          </p:val>
                                        </p:tav>
                                        <p:tav tm="100000">
                                          <p:val>
                                            <p:strVal val="ppt_y-ppt_h/2"/>
                                          </p:val>
                                        </p:tav>
                                      </p:tavLst>
                                    </p:anim>
                                    <p:anim calcmode="lin" valueType="num">
                                      <p:cBhvr>
                                        <p:cTn id="8" dur="5000"/>
                                        <p:tgtEl>
                                          <p:spTgt spid="7"/>
                                        </p:tgtEl>
                                        <p:attrNameLst>
                                          <p:attrName>ppt_w</p:attrName>
                                        </p:attrNameLst>
                                      </p:cBhvr>
                                      <p:tavLst>
                                        <p:tav tm="0">
                                          <p:val>
                                            <p:strVal val="ppt_w"/>
                                          </p:val>
                                        </p:tav>
                                        <p:tav tm="100000">
                                          <p:val>
                                            <p:strVal val="ppt_w"/>
                                          </p:val>
                                        </p:tav>
                                      </p:tavLst>
                                    </p:anim>
                                    <p:anim calcmode="lin" valueType="num">
                                      <p:cBhvr>
                                        <p:cTn id="9" dur="5000"/>
                                        <p:tgtEl>
                                          <p:spTgt spid="7"/>
                                        </p:tgtEl>
                                        <p:attrNameLst>
                                          <p:attrName>ppt_h</p:attrName>
                                        </p:attrNameLst>
                                      </p:cBhvr>
                                      <p:tavLst>
                                        <p:tav tm="0">
                                          <p:val>
                                            <p:strVal val="ppt_h"/>
                                          </p:val>
                                        </p:tav>
                                        <p:tav tm="100000">
                                          <p:val>
                                            <p:fltVal val="0"/>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4000"/>
                                        <p:tgtEl>
                                          <p:spTgt spid="11"/>
                                        </p:tgtEl>
                                        <p:attrNameLst>
                                          <p:attrName>ppt_x</p:attrName>
                                        </p:attrNameLst>
                                      </p:cBhvr>
                                      <p:tavLst>
                                        <p:tav tm="0">
                                          <p:val>
                                            <p:strVal val="ppt_x"/>
                                          </p:val>
                                        </p:tav>
                                        <p:tav tm="100000">
                                          <p:val>
                                            <p:strVal val="ppt_x"/>
                                          </p:val>
                                        </p:tav>
                                      </p:tavLst>
                                    </p:anim>
                                    <p:anim calcmode="lin" valueType="num">
                                      <p:cBhvr>
                                        <p:cTn id="13" dur="4000"/>
                                        <p:tgtEl>
                                          <p:spTgt spid="11"/>
                                        </p:tgtEl>
                                        <p:attrNameLst>
                                          <p:attrName>ppt_y</p:attrName>
                                        </p:attrNameLst>
                                      </p:cBhvr>
                                      <p:tavLst>
                                        <p:tav tm="0">
                                          <p:val>
                                            <p:strVal val="ppt_y"/>
                                          </p:val>
                                        </p:tav>
                                        <p:tav tm="100000">
                                          <p:val>
                                            <p:strVal val="ppt_y-ppt_h/2"/>
                                          </p:val>
                                        </p:tav>
                                      </p:tavLst>
                                    </p:anim>
                                    <p:anim calcmode="lin" valueType="num">
                                      <p:cBhvr>
                                        <p:cTn id="14" dur="4000"/>
                                        <p:tgtEl>
                                          <p:spTgt spid="11"/>
                                        </p:tgtEl>
                                        <p:attrNameLst>
                                          <p:attrName>ppt_w</p:attrName>
                                        </p:attrNameLst>
                                      </p:cBhvr>
                                      <p:tavLst>
                                        <p:tav tm="0">
                                          <p:val>
                                            <p:strVal val="ppt_w"/>
                                          </p:val>
                                        </p:tav>
                                        <p:tav tm="100000">
                                          <p:val>
                                            <p:strVal val="ppt_w"/>
                                          </p:val>
                                        </p:tav>
                                      </p:tavLst>
                                    </p:anim>
                                    <p:anim calcmode="lin" valueType="num">
                                      <p:cBhvr>
                                        <p:cTn id="15" dur="4000"/>
                                        <p:tgtEl>
                                          <p:spTgt spid="11"/>
                                        </p:tgtEl>
                                        <p:attrNameLst>
                                          <p:attrName>ppt_h</p:attrName>
                                        </p:attrNameLst>
                                      </p:cBhvr>
                                      <p:tavLst>
                                        <p:tav tm="0">
                                          <p:val>
                                            <p:strVal val="ppt_h"/>
                                          </p:val>
                                        </p:tav>
                                        <p:tav tm="100000">
                                          <p:val>
                                            <p:fltVal val="0"/>
                                          </p:val>
                                        </p:tav>
                                      </p:tavLst>
                                    </p:anim>
                                    <p:set>
                                      <p:cBhvr>
                                        <p:cTn id="16" dur="1" fill="hold">
                                          <p:stCondLst>
                                            <p:cond delay="3999"/>
                                          </p:stCondLst>
                                        </p:cTn>
                                        <p:tgtEl>
                                          <p:spTgt spid="11"/>
                                        </p:tgtEl>
                                        <p:attrNameLst>
                                          <p:attrName>style.visibility</p:attrName>
                                        </p:attrNameLst>
                                      </p:cBhvr>
                                      <p:to>
                                        <p:strVal val="hidden"/>
                                      </p:to>
                                    </p:set>
                                  </p:childTnLst>
                                </p:cTn>
                              </p:par>
                              <p:par>
                                <p:cTn id="17" presetID="17" presetClass="exit" presetSubtype="1" fill="hold" nodeType="withEffect">
                                  <p:stCondLst>
                                    <p:cond delay="0"/>
                                  </p:stCondLst>
                                  <p:childTnLst>
                                    <p:anim calcmode="lin" valueType="num">
                                      <p:cBhvr>
                                        <p:cTn id="18" dur="3000"/>
                                        <p:tgtEl>
                                          <p:spTgt spid="14"/>
                                        </p:tgtEl>
                                        <p:attrNameLst>
                                          <p:attrName>ppt_x</p:attrName>
                                        </p:attrNameLst>
                                      </p:cBhvr>
                                      <p:tavLst>
                                        <p:tav tm="0">
                                          <p:val>
                                            <p:strVal val="ppt_x"/>
                                          </p:val>
                                        </p:tav>
                                        <p:tav tm="100000">
                                          <p:val>
                                            <p:strVal val="ppt_x"/>
                                          </p:val>
                                        </p:tav>
                                      </p:tavLst>
                                    </p:anim>
                                    <p:anim calcmode="lin" valueType="num">
                                      <p:cBhvr>
                                        <p:cTn id="19" dur="3000"/>
                                        <p:tgtEl>
                                          <p:spTgt spid="14"/>
                                        </p:tgtEl>
                                        <p:attrNameLst>
                                          <p:attrName>ppt_y</p:attrName>
                                        </p:attrNameLst>
                                      </p:cBhvr>
                                      <p:tavLst>
                                        <p:tav tm="0">
                                          <p:val>
                                            <p:strVal val="ppt_y"/>
                                          </p:val>
                                        </p:tav>
                                        <p:tav tm="100000">
                                          <p:val>
                                            <p:strVal val="ppt_y-ppt_h/2"/>
                                          </p:val>
                                        </p:tav>
                                      </p:tavLst>
                                    </p:anim>
                                    <p:anim calcmode="lin" valueType="num">
                                      <p:cBhvr>
                                        <p:cTn id="20" dur="3000"/>
                                        <p:tgtEl>
                                          <p:spTgt spid="14"/>
                                        </p:tgtEl>
                                        <p:attrNameLst>
                                          <p:attrName>ppt_w</p:attrName>
                                        </p:attrNameLst>
                                      </p:cBhvr>
                                      <p:tavLst>
                                        <p:tav tm="0">
                                          <p:val>
                                            <p:strVal val="ppt_w"/>
                                          </p:val>
                                        </p:tav>
                                        <p:tav tm="100000">
                                          <p:val>
                                            <p:strVal val="ppt_w"/>
                                          </p:val>
                                        </p:tav>
                                      </p:tavLst>
                                    </p:anim>
                                    <p:anim calcmode="lin" valueType="num">
                                      <p:cBhvr>
                                        <p:cTn id="21" dur="3000"/>
                                        <p:tgtEl>
                                          <p:spTgt spid="14"/>
                                        </p:tgtEl>
                                        <p:attrNameLst>
                                          <p:attrName>ppt_h</p:attrName>
                                        </p:attrNameLst>
                                      </p:cBhvr>
                                      <p:tavLst>
                                        <p:tav tm="0">
                                          <p:val>
                                            <p:strVal val="ppt_h"/>
                                          </p:val>
                                        </p:tav>
                                        <p:tav tm="100000">
                                          <p:val>
                                            <p:fltVal val="0"/>
                                          </p:val>
                                        </p:tav>
                                      </p:tavLst>
                                    </p:anim>
                                    <p:set>
                                      <p:cBhvr>
                                        <p:cTn id="22" dur="1" fill="hold">
                                          <p:stCondLst>
                                            <p:cond delay="2999"/>
                                          </p:stCondLst>
                                        </p:cTn>
                                        <p:tgtEl>
                                          <p:spTgt spid="14"/>
                                        </p:tgtEl>
                                        <p:attrNameLst>
                                          <p:attrName>style.visibility</p:attrName>
                                        </p:attrNameLst>
                                      </p:cBhvr>
                                      <p:to>
                                        <p:strVal val="hidden"/>
                                      </p:to>
                                    </p:set>
                                  </p:childTnLst>
                                </p:cTn>
                              </p:par>
                              <p:par>
                                <p:cTn id="23" presetID="16" presetClass="exit" presetSubtype="37" fill="hold" nodeType="withEffect">
                                  <p:stCondLst>
                                    <p:cond delay="0"/>
                                  </p:stCondLst>
                                  <p:childTnLst>
                                    <p:animEffect transition="out" filter="barn(outVertic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16" presetClass="exit" presetSubtype="37" fill="hold" nodeType="withEffect">
                                  <p:stCondLst>
                                    <p:cond delay="0"/>
                                  </p:stCondLst>
                                  <p:childTnLst>
                                    <p:animEffect transition="out" filter="barn(outVertical)">
                                      <p:cBhvr>
                                        <p:cTn id="27" dur="4000"/>
                                        <p:tgtEl>
                                          <p:spTgt spid="11"/>
                                        </p:tgtEl>
                                      </p:cBhvr>
                                    </p:animEffect>
                                    <p:set>
                                      <p:cBhvr>
                                        <p:cTn id="28" dur="1" fill="hold">
                                          <p:stCondLst>
                                            <p:cond delay="3999"/>
                                          </p:stCondLst>
                                        </p:cTn>
                                        <p:tgtEl>
                                          <p:spTgt spid="11"/>
                                        </p:tgtEl>
                                        <p:attrNameLst>
                                          <p:attrName>style.visibility</p:attrName>
                                        </p:attrNameLst>
                                      </p:cBhvr>
                                      <p:to>
                                        <p:strVal val="hidden"/>
                                      </p:to>
                                    </p:set>
                                  </p:childTnLst>
                                </p:cTn>
                              </p:par>
                              <p:par>
                                <p:cTn id="29" presetID="16" presetClass="exit" presetSubtype="37" fill="hold" nodeType="withEffect">
                                  <p:stCondLst>
                                    <p:cond delay="0"/>
                                  </p:stCondLst>
                                  <p:childTnLst>
                                    <p:animEffect transition="out" filter="barn(outVertical)">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17" presetClass="exit" presetSubtype="4" fill="hold" nodeType="withEffect">
                                  <p:stCondLst>
                                    <p:cond delay="0"/>
                                  </p:stCondLst>
                                  <p:childTnLst>
                                    <p:anim calcmode="lin" valueType="num">
                                      <p:cBhvr>
                                        <p:cTn id="33" dur="5000"/>
                                        <p:tgtEl>
                                          <p:spTgt spid="6"/>
                                        </p:tgtEl>
                                        <p:attrNameLst>
                                          <p:attrName>ppt_x</p:attrName>
                                        </p:attrNameLst>
                                      </p:cBhvr>
                                      <p:tavLst>
                                        <p:tav tm="0">
                                          <p:val>
                                            <p:strVal val="ppt_x"/>
                                          </p:val>
                                        </p:tav>
                                        <p:tav tm="100000">
                                          <p:val>
                                            <p:strVal val="ppt_x"/>
                                          </p:val>
                                        </p:tav>
                                      </p:tavLst>
                                    </p:anim>
                                    <p:anim calcmode="lin" valueType="num">
                                      <p:cBhvr>
                                        <p:cTn id="34" dur="5000"/>
                                        <p:tgtEl>
                                          <p:spTgt spid="6"/>
                                        </p:tgtEl>
                                        <p:attrNameLst>
                                          <p:attrName>ppt_y</p:attrName>
                                        </p:attrNameLst>
                                      </p:cBhvr>
                                      <p:tavLst>
                                        <p:tav tm="0">
                                          <p:val>
                                            <p:strVal val="ppt_y"/>
                                          </p:val>
                                        </p:tav>
                                        <p:tav tm="100000">
                                          <p:val>
                                            <p:strVal val="ppt_y+ppt_h/2"/>
                                          </p:val>
                                        </p:tav>
                                      </p:tavLst>
                                    </p:anim>
                                    <p:anim calcmode="lin" valueType="num">
                                      <p:cBhvr>
                                        <p:cTn id="35" dur="5000"/>
                                        <p:tgtEl>
                                          <p:spTgt spid="6"/>
                                        </p:tgtEl>
                                        <p:attrNameLst>
                                          <p:attrName>ppt_w</p:attrName>
                                        </p:attrNameLst>
                                      </p:cBhvr>
                                      <p:tavLst>
                                        <p:tav tm="0">
                                          <p:val>
                                            <p:strVal val="ppt_w"/>
                                          </p:val>
                                        </p:tav>
                                        <p:tav tm="100000">
                                          <p:val>
                                            <p:strVal val="ppt_w"/>
                                          </p:val>
                                        </p:tav>
                                      </p:tavLst>
                                    </p:anim>
                                    <p:anim calcmode="lin" valueType="num">
                                      <p:cBhvr>
                                        <p:cTn id="36" dur="5000"/>
                                        <p:tgtEl>
                                          <p:spTgt spid="6"/>
                                        </p:tgtEl>
                                        <p:attrNameLst>
                                          <p:attrName>ppt_h</p:attrName>
                                        </p:attrNameLst>
                                      </p:cBhvr>
                                      <p:tavLst>
                                        <p:tav tm="0">
                                          <p:val>
                                            <p:strVal val="ppt_h"/>
                                          </p:val>
                                        </p:tav>
                                        <p:tav tm="100000">
                                          <p:val>
                                            <p:fltVal val="0"/>
                                          </p:val>
                                        </p:tav>
                                      </p:tavLst>
                                    </p:anim>
                                    <p:set>
                                      <p:cBhvr>
                                        <p:cTn id="37" dur="1" fill="hold">
                                          <p:stCondLst>
                                            <p:cond delay="4999"/>
                                          </p:stCondLst>
                                        </p:cTn>
                                        <p:tgtEl>
                                          <p:spTgt spid="6"/>
                                        </p:tgtEl>
                                        <p:attrNameLst>
                                          <p:attrName>style.visibility</p:attrName>
                                        </p:attrNameLst>
                                      </p:cBhvr>
                                      <p:to>
                                        <p:strVal val="hidden"/>
                                      </p:to>
                                    </p:set>
                                  </p:childTnLst>
                                </p:cTn>
                              </p:par>
                              <p:par>
                                <p:cTn id="38" presetID="17" presetClass="exit" presetSubtype="4" fill="hold" nodeType="withEffect">
                                  <p:stCondLst>
                                    <p:cond delay="0"/>
                                  </p:stCondLst>
                                  <p:childTnLst>
                                    <p:anim calcmode="lin" valueType="num">
                                      <p:cBhvr>
                                        <p:cTn id="39" dur="4000"/>
                                        <p:tgtEl>
                                          <p:spTgt spid="10"/>
                                        </p:tgtEl>
                                        <p:attrNameLst>
                                          <p:attrName>ppt_x</p:attrName>
                                        </p:attrNameLst>
                                      </p:cBhvr>
                                      <p:tavLst>
                                        <p:tav tm="0">
                                          <p:val>
                                            <p:strVal val="ppt_x"/>
                                          </p:val>
                                        </p:tav>
                                        <p:tav tm="100000">
                                          <p:val>
                                            <p:strVal val="ppt_x"/>
                                          </p:val>
                                        </p:tav>
                                      </p:tavLst>
                                    </p:anim>
                                    <p:anim calcmode="lin" valueType="num">
                                      <p:cBhvr>
                                        <p:cTn id="40" dur="4000"/>
                                        <p:tgtEl>
                                          <p:spTgt spid="10"/>
                                        </p:tgtEl>
                                        <p:attrNameLst>
                                          <p:attrName>ppt_y</p:attrName>
                                        </p:attrNameLst>
                                      </p:cBhvr>
                                      <p:tavLst>
                                        <p:tav tm="0">
                                          <p:val>
                                            <p:strVal val="ppt_y"/>
                                          </p:val>
                                        </p:tav>
                                        <p:tav tm="100000">
                                          <p:val>
                                            <p:strVal val="ppt_y+ppt_h/2"/>
                                          </p:val>
                                        </p:tav>
                                      </p:tavLst>
                                    </p:anim>
                                    <p:anim calcmode="lin" valueType="num">
                                      <p:cBhvr>
                                        <p:cTn id="41" dur="4000"/>
                                        <p:tgtEl>
                                          <p:spTgt spid="10"/>
                                        </p:tgtEl>
                                        <p:attrNameLst>
                                          <p:attrName>ppt_w</p:attrName>
                                        </p:attrNameLst>
                                      </p:cBhvr>
                                      <p:tavLst>
                                        <p:tav tm="0">
                                          <p:val>
                                            <p:strVal val="ppt_w"/>
                                          </p:val>
                                        </p:tav>
                                        <p:tav tm="100000">
                                          <p:val>
                                            <p:strVal val="ppt_w"/>
                                          </p:val>
                                        </p:tav>
                                      </p:tavLst>
                                    </p:anim>
                                    <p:anim calcmode="lin" valueType="num">
                                      <p:cBhvr>
                                        <p:cTn id="42" dur="4000"/>
                                        <p:tgtEl>
                                          <p:spTgt spid="10"/>
                                        </p:tgtEl>
                                        <p:attrNameLst>
                                          <p:attrName>ppt_h</p:attrName>
                                        </p:attrNameLst>
                                      </p:cBhvr>
                                      <p:tavLst>
                                        <p:tav tm="0">
                                          <p:val>
                                            <p:strVal val="ppt_h"/>
                                          </p:val>
                                        </p:tav>
                                        <p:tav tm="100000">
                                          <p:val>
                                            <p:fltVal val="0"/>
                                          </p:val>
                                        </p:tav>
                                      </p:tavLst>
                                    </p:anim>
                                    <p:set>
                                      <p:cBhvr>
                                        <p:cTn id="43" dur="1" fill="hold">
                                          <p:stCondLst>
                                            <p:cond delay="3999"/>
                                          </p:stCondLst>
                                        </p:cTn>
                                        <p:tgtEl>
                                          <p:spTgt spid="10"/>
                                        </p:tgtEl>
                                        <p:attrNameLst>
                                          <p:attrName>style.visibility</p:attrName>
                                        </p:attrNameLst>
                                      </p:cBhvr>
                                      <p:to>
                                        <p:strVal val="hidden"/>
                                      </p:to>
                                    </p:set>
                                  </p:childTnLst>
                                </p:cTn>
                              </p:par>
                              <p:par>
                                <p:cTn id="44" presetID="17" presetClass="exit" presetSubtype="4" fill="hold" nodeType="withEffect">
                                  <p:stCondLst>
                                    <p:cond delay="0"/>
                                  </p:stCondLst>
                                  <p:childTnLst>
                                    <p:anim calcmode="lin" valueType="num">
                                      <p:cBhvr>
                                        <p:cTn id="45" dur="3000"/>
                                        <p:tgtEl>
                                          <p:spTgt spid="15"/>
                                        </p:tgtEl>
                                        <p:attrNameLst>
                                          <p:attrName>ppt_x</p:attrName>
                                        </p:attrNameLst>
                                      </p:cBhvr>
                                      <p:tavLst>
                                        <p:tav tm="0">
                                          <p:val>
                                            <p:strVal val="ppt_x"/>
                                          </p:val>
                                        </p:tav>
                                        <p:tav tm="100000">
                                          <p:val>
                                            <p:strVal val="ppt_x"/>
                                          </p:val>
                                        </p:tav>
                                      </p:tavLst>
                                    </p:anim>
                                    <p:anim calcmode="lin" valueType="num">
                                      <p:cBhvr>
                                        <p:cTn id="46" dur="3000"/>
                                        <p:tgtEl>
                                          <p:spTgt spid="15"/>
                                        </p:tgtEl>
                                        <p:attrNameLst>
                                          <p:attrName>ppt_y</p:attrName>
                                        </p:attrNameLst>
                                      </p:cBhvr>
                                      <p:tavLst>
                                        <p:tav tm="0">
                                          <p:val>
                                            <p:strVal val="ppt_y"/>
                                          </p:val>
                                        </p:tav>
                                        <p:tav tm="100000">
                                          <p:val>
                                            <p:strVal val="ppt_y+ppt_h/2"/>
                                          </p:val>
                                        </p:tav>
                                      </p:tavLst>
                                    </p:anim>
                                    <p:anim calcmode="lin" valueType="num">
                                      <p:cBhvr>
                                        <p:cTn id="47" dur="3000"/>
                                        <p:tgtEl>
                                          <p:spTgt spid="15"/>
                                        </p:tgtEl>
                                        <p:attrNameLst>
                                          <p:attrName>ppt_w</p:attrName>
                                        </p:attrNameLst>
                                      </p:cBhvr>
                                      <p:tavLst>
                                        <p:tav tm="0">
                                          <p:val>
                                            <p:strVal val="ppt_w"/>
                                          </p:val>
                                        </p:tav>
                                        <p:tav tm="100000">
                                          <p:val>
                                            <p:strVal val="ppt_w"/>
                                          </p:val>
                                        </p:tav>
                                      </p:tavLst>
                                    </p:anim>
                                    <p:anim calcmode="lin" valueType="num">
                                      <p:cBhvr>
                                        <p:cTn id="48" dur="3000"/>
                                        <p:tgtEl>
                                          <p:spTgt spid="15"/>
                                        </p:tgtEl>
                                        <p:attrNameLst>
                                          <p:attrName>ppt_h</p:attrName>
                                        </p:attrNameLst>
                                      </p:cBhvr>
                                      <p:tavLst>
                                        <p:tav tm="0">
                                          <p:val>
                                            <p:strVal val="ppt_h"/>
                                          </p:val>
                                        </p:tav>
                                        <p:tav tm="100000">
                                          <p:val>
                                            <p:fltVal val="0"/>
                                          </p:val>
                                        </p:tav>
                                      </p:tavLst>
                                    </p:anim>
                                    <p:set>
                                      <p:cBhvr>
                                        <p:cTn id="49" dur="1" fill="hold">
                                          <p:stCondLst>
                                            <p:cond delay="2999"/>
                                          </p:stCondLst>
                                        </p:cTn>
                                        <p:tgtEl>
                                          <p:spTgt spid="15"/>
                                        </p:tgtEl>
                                        <p:attrNameLst>
                                          <p:attrName>style.visibility</p:attrName>
                                        </p:attrNameLst>
                                      </p:cBhvr>
                                      <p:to>
                                        <p:strVal val="hidden"/>
                                      </p:to>
                                    </p:set>
                                  </p:childTnLst>
                                </p:cTn>
                              </p:par>
                              <p:par>
                                <p:cTn id="50" presetID="16" presetClass="exit" presetSubtype="37" fill="hold" nodeType="withEffect">
                                  <p:stCondLst>
                                    <p:cond delay="0"/>
                                  </p:stCondLst>
                                  <p:childTnLst>
                                    <p:animEffect transition="out" filter="barn(outVertical)">
                                      <p:cBhvr>
                                        <p:cTn id="51" dur="4000"/>
                                        <p:tgtEl>
                                          <p:spTgt spid="6"/>
                                        </p:tgtEl>
                                      </p:cBhvr>
                                    </p:animEffect>
                                    <p:set>
                                      <p:cBhvr>
                                        <p:cTn id="52" dur="1" fill="hold">
                                          <p:stCondLst>
                                            <p:cond delay="3999"/>
                                          </p:stCondLst>
                                        </p:cTn>
                                        <p:tgtEl>
                                          <p:spTgt spid="6"/>
                                        </p:tgtEl>
                                        <p:attrNameLst>
                                          <p:attrName>style.visibility</p:attrName>
                                        </p:attrNameLst>
                                      </p:cBhvr>
                                      <p:to>
                                        <p:strVal val="hidden"/>
                                      </p:to>
                                    </p:set>
                                  </p:childTnLst>
                                </p:cTn>
                              </p:par>
                              <p:par>
                                <p:cTn id="53" presetID="16" presetClass="exit" presetSubtype="37" fill="hold" nodeType="withEffect">
                                  <p:stCondLst>
                                    <p:cond delay="0"/>
                                  </p:stCondLst>
                                  <p:childTnLst>
                                    <p:animEffect transition="out" filter="barn(outVertical)">
                                      <p:cBhvr>
                                        <p:cTn id="54" dur="4000"/>
                                        <p:tgtEl>
                                          <p:spTgt spid="10"/>
                                        </p:tgtEl>
                                      </p:cBhvr>
                                    </p:animEffect>
                                    <p:set>
                                      <p:cBhvr>
                                        <p:cTn id="55" dur="1" fill="hold">
                                          <p:stCondLst>
                                            <p:cond delay="3999"/>
                                          </p:stCondLst>
                                        </p:cTn>
                                        <p:tgtEl>
                                          <p:spTgt spid="10"/>
                                        </p:tgtEl>
                                        <p:attrNameLst>
                                          <p:attrName>style.visibility</p:attrName>
                                        </p:attrNameLst>
                                      </p:cBhvr>
                                      <p:to>
                                        <p:strVal val="hidden"/>
                                      </p:to>
                                    </p:set>
                                  </p:childTnLst>
                                </p:cTn>
                              </p:par>
                              <p:par>
                                <p:cTn id="56" presetID="16" presetClass="exit" presetSubtype="37" fill="hold" nodeType="withEffect">
                                  <p:stCondLst>
                                    <p:cond delay="0"/>
                                  </p:stCondLst>
                                  <p:childTnLst>
                                    <p:animEffect transition="out" filter="barn(outVertical)">
                                      <p:cBhvr>
                                        <p:cTn id="57" dur="4000"/>
                                        <p:tgtEl>
                                          <p:spTgt spid="15"/>
                                        </p:tgtEl>
                                      </p:cBhvr>
                                    </p:animEffect>
                                    <p:set>
                                      <p:cBhvr>
                                        <p:cTn id="58" dur="1" fill="hold">
                                          <p:stCondLst>
                                            <p:cond delay="3999"/>
                                          </p:stCondLst>
                                        </p:cTn>
                                        <p:tgtEl>
                                          <p:spTgt spid="15"/>
                                        </p:tgtEl>
                                        <p:attrNameLst>
                                          <p:attrName>style.visibility</p:attrName>
                                        </p:attrNameLst>
                                      </p:cBhvr>
                                      <p:to>
                                        <p:strVal val="hidden"/>
                                      </p:to>
                                    </p:set>
                                  </p:childTnLst>
                                </p:cTn>
                              </p:par>
                              <p:par>
                                <p:cTn id="59" presetID="17" presetClass="exit" presetSubtype="8" fill="hold" nodeType="withEffect">
                                  <p:stCondLst>
                                    <p:cond delay="0"/>
                                  </p:stCondLst>
                                  <p:childTnLst>
                                    <p:anim calcmode="lin" valueType="num">
                                      <p:cBhvr>
                                        <p:cTn id="60" dur="5000"/>
                                        <p:tgtEl>
                                          <p:spTgt spid="8"/>
                                        </p:tgtEl>
                                        <p:attrNameLst>
                                          <p:attrName>ppt_x</p:attrName>
                                        </p:attrNameLst>
                                      </p:cBhvr>
                                      <p:tavLst>
                                        <p:tav tm="0">
                                          <p:val>
                                            <p:strVal val="ppt_x"/>
                                          </p:val>
                                        </p:tav>
                                        <p:tav tm="100000">
                                          <p:val>
                                            <p:strVal val="ppt_x-ppt_w/2"/>
                                          </p:val>
                                        </p:tav>
                                      </p:tavLst>
                                    </p:anim>
                                    <p:anim calcmode="lin" valueType="num">
                                      <p:cBhvr>
                                        <p:cTn id="61" dur="5000"/>
                                        <p:tgtEl>
                                          <p:spTgt spid="8"/>
                                        </p:tgtEl>
                                        <p:attrNameLst>
                                          <p:attrName>ppt_y</p:attrName>
                                        </p:attrNameLst>
                                      </p:cBhvr>
                                      <p:tavLst>
                                        <p:tav tm="0">
                                          <p:val>
                                            <p:strVal val="ppt_y"/>
                                          </p:val>
                                        </p:tav>
                                        <p:tav tm="100000">
                                          <p:val>
                                            <p:strVal val="ppt_y"/>
                                          </p:val>
                                        </p:tav>
                                      </p:tavLst>
                                    </p:anim>
                                    <p:anim calcmode="lin" valueType="num">
                                      <p:cBhvr>
                                        <p:cTn id="62" dur="5000"/>
                                        <p:tgtEl>
                                          <p:spTgt spid="8"/>
                                        </p:tgtEl>
                                        <p:attrNameLst>
                                          <p:attrName>ppt_w</p:attrName>
                                        </p:attrNameLst>
                                      </p:cBhvr>
                                      <p:tavLst>
                                        <p:tav tm="0">
                                          <p:val>
                                            <p:strVal val="ppt_w"/>
                                          </p:val>
                                        </p:tav>
                                        <p:tav tm="100000">
                                          <p:val>
                                            <p:fltVal val="0"/>
                                          </p:val>
                                        </p:tav>
                                      </p:tavLst>
                                    </p:anim>
                                    <p:anim calcmode="lin" valueType="num">
                                      <p:cBhvr>
                                        <p:cTn id="63" dur="5000"/>
                                        <p:tgtEl>
                                          <p:spTgt spid="8"/>
                                        </p:tgtEl>
                                        <p:attrNameLst>
                                          <p:attrName>ppt_h</p:attrName>
                                        </p:attrNameLst>
                                      </p:cBhvr>
                                      <p:tavLst>
                                        <p:tav tm="0">
                                          <p:val>
                                            <p:strVal val="ppt_h"/>
                                          </p:val>
                                        </p:tav>
                                        <p:tav tm="100000">
                                          <p:val>
                                            <p:strVal val="ppt_h"/>
                                          </p:val>
                                        </p:tav>
                                      </p:tavLst>
                                    </p:anim>
                                    <p:set>
                                      <p:cBhvr>
                                        <p:cTn id="64" dur="1" fill="hold">
                                          <p:stCondLst>
                                            <p:cond delay="4999"/>
                                          </p:stCondLst>
                                        </p:cTn>
                                        <p:tgtEl>
                                          <p:spTgt spid="8"/>
                                        </p:tgtEl>
                                        <p:attrNameLst>
                                          <p:attrName>style.visibility</p:attrName>
                                        </p:attrNameLst>
                                      </p:cBhvr>
                                      <p:to>
                                        <p:strVal val="hidden"/>
                                      </p:to>
                                    </p:set>
                                  </p:childTnLst>
                                </p:cTn>
                              </p:par>
                              <p:par>
                                <p:cTn id="65" presetID="17" presetClass="exit" presetSubtype="8" fill="hold" nodeType="withEffect">
                                  <p:stCondLst>
                                    <p:cond delay="0"/>
                                  </p:stCondLst>
                                  <p:childTnLst>
                                    <p:anim calcmode="lin" valueType="num">
                                      <p:cBhvr>
                                        <p:cTn id="66" dur="4000"/>
                                        <p:tgtEl>
                                          <p:spTgt spid="12"/>
                                        </p:tgtEl>
                                        <p:attrNameLst>
                                          <p:attrName>ppt_x</p:attrName>
                                        </p:attrNameLst>
                                      </p:cBhvr>
                                      <p:tavLst>
                                        <p:tav tm="0">
                                          <p:val>
                                            <p:strVal val="ppt_x"/>
                                          </p:val>
                                        </p:tav>
                                        <p:tav tm="100000">
                                          <p:val>
                                            <p:strVal val="ppt_x-ppt_w/2"/>
                                          </p:val>
                                        </p:tav>
                                      </p:tavLst>
                                    </p:anim>
                                    <p:anim calcmode="lin" valueType="num">
                                      <p:cBhvr>
                                        <p:cTn id="67" dur="4000"/>
                                        <p:tgtEl>
                                          <p:spTgt spid="12"/>
                                        </p:tgtEl>
                                        <p:attrNameLst>
                                          <p:attrName>ppt_y</p:attrName>
                                        </p:attrNameLst>
                                      </p:cBhvr>
                                      <p:tavLst>
                                        <p:tav tm="0">
                                          <p:val>
                                            <p:strVal val="ppt_y"/>
                                          </p:val>
                                        </p:tav>
                                        <p:tav tm="100000">
                                          <p:val>
                                            <p:strVal val="ppt_y"/>
                                          </p:val>
                                        </p:tav>
                                      </p:tavLst>
                                    </p:anim>
                                    <p:anim calcmode="lin" valueType="num">
                                      <p:cBhvr>
                                        <p:cTn id="68" dur="4000"/>
                                        <p:tgtEl>
                                          <p:spTgt spid="12"/>
                                        </p:tgtEl>
                                        <p:attrNameLst>
                                          <p:attrName>ppt_w</p:attrName>
                                        </p:attrNameLst>
                                      </p:cBhvr>
                                      <p:tavLst>
                                        <p:tav tm="0">
                                          <p:val>
                                            <p:strVal val="ppt_w"/>
                                          </p:val>
                                        </p:tav>
                                        <p:tav tm="100000">
                                          <p:val>
                                            <p:fltVal val="0"/>
                                          </p:val>
                                        </p:tav>
                                      </p:tavLst>
                                    </p:anim>
                                    <p:anim calcmode="lin" valueType="num">
                                      <p:cBhvr>
                                        <p:cTn id="69" dur="4000"/>
                                        <p:tgtEl>
                                          <p:spTgt spid="12"/>
                                        </p:tgtEl>
                                        <p:attrNameLst>
                                          <p:attrName>ppt_h</p:attrName>
                                        </p:attrNameLst>
                                      </p:cBhvr>
                                      <p:tavLst>
                                        <p:tav tm="0">
                                          <p:val>
                                            <p:strVal val="ppt_h"/>
                                          </p:val>
                                        </p:tav>
                                        <p:tav tm="100000">
                                          <p:val>
                                            <p:strVal val="ppt_h"/>
                                          </p:val>
                                        </p:tav>
                                      </p:tavLst>
                                    </p:anim>
                                    <p:set>
                                      <p:cBhvr>
                                        <p:cTn id="70" dur="1" fill="hold">
                                          <p:stCondLst>
                                            <p:cond delay="3999"/>
                                          </p:stCondLst>
                                        </p:cTn>
                                        <p:tgtEl>
                                          <p:spTgt spid="12"/>
                                        </p:tgtEl>
                                        <p:attrNameLst>
                                          <p:attrName>style.visibility</p:attrName>
                                        </p:attrNameLst>
                                      </p:cBhvr>
                                      <p:to>
                                        <p:strVal val="hidden"/>
                                      </p:to>
                                    </p:set>
                                  </p:childTnLst>
                                </p:cTn>
                              </p:par>
                              <p:par>
                                <p:cTn id="71" presetID="17" presetClass="exit" presetSubtype="8" fill="hold" nodeType="withEffect">
                                  <p:stCondLst>
                                    <p:cond delay="0"/>
                                  </p:stCondLst>
                                  <p:childTnLst>
                                    <p:anim calcmode="lin" valueType="num">
                                      <p:cBhvr>
                                        <p:cTn id="72" dur="3000"/>
                                        <p:tgtEl>
                                          <p:spTgt spid="16"/>
                                        </p:tgtEl>
                                        <p:attrNameLst>
                                          <p:attrName>ppt_x</p:attrName>
                                        </p:attrNameLst>
                                      </p:cBhvr>
                                      <p:tavLst>
                                        <p:tav tm="0">
                                          <p:val>
                                            <p:strVal val="ppt_x"/>
                                          </p:val>
                                        </p:tav>
                                        <p:tav tm="100000">
                                          <p:val>
                                            <p:strVal val="ppt_x-ppt_w/2"/>
                                          </p:val>
                                        </p:tav>
                                      </p:tavLst>
                                    </p:anim>
                                    <p:anim calcmode="lin" valueType="num">
                                      <p:cBhvr>
                                        <p:cTn id="73" dur="3000"/>
                                        <p:tgtEl>
                                          <p:spTgt spid="16"/>
                                        </p:tgtEl>
                                        <p:attrNameLst>
                                          <p:attrName>ppt_y</p:attrName>
                                        </p:attrNameLst>
                                      </p:cBhvr>
                                      <p:tavLst>
                                        <p:tav tm="0">
                                          <p:val>
                                            <p:strVal val="ppt_y"/>
                                          </p:val>
                                        </p:tav>
                                        <p:tav tm="100000">
                                          <p:val>
                                            <p:strVal val="ppt_y"/>
                                          </p:val>
                                        </p:tav>
                                      </p:tavLst>
                                    </p:anim>
                                    <p:anim calcmode="lin" valueType="num">
                                      <p:cBhvr>
                                        <p:cTn id="74" dur="3000"/>
                                        <p:tgtEl>
                                          <p:spTgt spid="16"/>
                                        </p:tgtEl>
                                        <p:attrNameLst>
                                          <p:attrName>ppt_w</p:attrName>
                                        </p:attrNameLst>
                                      </p:cBhvr>
                                      <p:tavLst>
                                        <p:tav tm="0">
                                          <p:val>
                                            <p:strVal val="ppt_w"/>
                                          </p:val>
                                        </p:tav>
                                        <p:tav tm="100000">
                                          <p:val>
                                            <p:fltVal val="0"/>
                                          </p:val>
                                        </p:tav>
                                      </p:tavLst>
                                    </p:anim>
                                    <p:anim calcmode="lin" valueType="num">
                                      <p:cBhvr>
                                        <p:cTn id="75" dur="3000"/>
                                        <p:tgtEl>
                                          <p:spTgt spid="16"/>
                                        </p:tgtEl>
                                        <p:attrNameLst>
                                          <p:attrName>ppt_h</p:attrName>
                                        </p:attrNameLst>
                                      </p:cBhvr>
                                      <p:tavLst>
                                        <p:tav tm="0">
                                          <p:val>
                                            <p:strVal val="ppt_h"/>
                                          </p:val>
                                        </p:tav>
                                        <p:tav tm="100000">
                                          <p:val>
                                            <p:strVal val="ppt_h"/>
                                          </p:val>
                                        </p:tav>
                                      </p:tavLst>
                                    </p:anim>
                                    <p:set>
                                      <p:cBhvr>
                                        <p:cTn id="76" dur="1" fill="hold">
                                          <p:stCondLst>
                                            <p:cond delay="2999"/>
                                          </p:stCondLst>
                                        </p:cTn>
                                        <p:tgtEl>
                                          <p:spTgt spid="16"/>
                                        </p:tgtEl>
                                        <p:attrNameLst>
                                          <p:attrName>style.visibility</p:attrName>
                                        </p:attrNameLst>
                                      </p:cBhvr>
                                      <p:to>
                                        <p:strVal val="hidden"/>
                                      </p:to>
                                    </p:set>
                                  </p:childTnLst>
                                </p:cTn>
                              </p:par>
                              <p:par>
                                <p:cTn id="77" presetID="16" presetClass="exit" presetSubtype="42" fill="hold" nodeType="withEffect">
                                  <p:stCondLst>
                                    <p:cond delay="0"/>
                                  </p:stCondLst>
                                  <p:childTnLst>
                                    <p:animEffect transition="out" filter="barn(outHorizontal)">
                                      <p:cBhvr>
                                        <p:cTn id="78" dur="5000"/>
                                        <p:tgtEl>
                                          <p:spTgt spid="8"/>
                                        </p:tgtEl>
                                      </p:cBhvr>
                                    </p:animEffect>
                                    <p:set>
                                      <p:cBhvr>
                                        <p:cTn id="79" dur="1" fill="hold">
                                          <p:stCondLst>
                                            <p:cond delay="4999"/>
                                          </p:stCondLst>
                                        </p:cTn>
                                        <p:tgtEl>
                                          <p:spTgt spid="8"/>
                                        </p:tgtEl>
                                        <p:attrNameLst>
                                          <p:attrName>style.visibility</p:attrName>
                                        </p:attrNameLst>
                                      </p:cBhvr>
                                      <p:to>
                                        <p:strVal val="hidden"/>
                                      </p:to>
                                    </p:set>
                                  </p:childTnLst>
                                </p:cTn>
                              </p:par>
                              <p:par>
                                <p:cTn id="80" presetID="16" presetClass="exit" presetSubtype="42" fill="hold" nodeType="withEffect">
                                  <p:stCondLst>
                                    <p:cond delay="0"/>
                                  </p:stCondLst>
                                  <p:childTnLst>
                                    <p:animEffect transition="out" filter="barn(outHorizontal)">
                                      <p:cBhvr>
                                        <p:cTn id="81" dur="3000"/>
                                        <p:tgtEl>
                                          <p:spTgt spid="12"/>
                                        </p:tgtEl>
                                      </p:cBhvr>
                                    </p:animEffect>
                                    <p:set>
                                      <p:cBhvr>
                                        <p:cTn id="82" dur="1" fill="hold">
                                          <p:stCondLst>
                                            <p:cond delay="2999"/>
                                          </p:stCondLst>
                                        </p:cTn>
                                        <p:tgtEl>
                                          <p:spTgt spid="12"/>
                                        </p:tgtEl>
                                        <p:attrNameLst>
                                          <p:attrName>style.visibility</p:attrName>
                                        </p:attrNameLst>
                                      </p:cBhvr>
                                      <p:to>
                                        <p:strVal val="hidden"/>
                                      </p:to>
                                    </p:set>
                                  </p:childTnLst>
                                </p:cTn>
                              </p:par>
                              <p:par>
                                <p:cTn id="83" presetID="16" presetClass="exit" presetSubtype="42" fill="hold" nodeType="withEffect">
                                  <p:stCondLst>
                                    <p:cond delay="0"/>
                                  </p:stCondLst>
                                  <p:childTnLst>
                                    <p:animEffect transition="out" filter="barn(outHorizontal)">
                                      <p:cBhvr>
                                        <p:cTn id="84" dur="500"/>
                                        <p:tgtEl>
                                          <p:spTgt spid="16"/>
                                        </p:tgtEl>
                                      </p:cBhvr>
                                    </p:animEffect>
                                    <p:set>
                                      <p:cBhvr>
                                        <p:cTn id="85" dur="1" fill="hold">
                                          <p:stCondLst>
                                            <p:cond delay="499"/>
                                          </p:stCondLst>
                                        </p:cTn>
                                        <p:tgtEl>
                                          <p:spTgt spid="16"/>
                                        </p:tgtEl>
                                        <p:attrNameLst>
                                          <p:attrName>style.visibility</p:attrName>
                                        </p:attrNameLst>
                                      </p:cBhvr>
                                      <p:to>
                                        <p:strVal val="hidden"/>
                                      </p:to>
                                    </p:set>
                                  </p:childTnLst>
                                </p:cTn>
                              </p:par>
                              <p:par>
                                <p:cTn id="86" presetID="17" presetClass="exit" presetSubtype="2" fill="hold" nodeType="withEffect">
                                  <p:stCondLst>
                                    <p:cond delay="0"/>
                                  </p:stCondLst>
                                  <p:childTnLst>
                                    <p:anim calcmode="lin" valueType="num">
                                      <p:cBhvr>
                                        <p:cTn id="87" dur="5000"/>
                                        <p:tgtEl>
                                          <p:spTgt spid="9"/>
                                        </p:tgtEl>
                                        <p:attrNameLst>
                                          <p:attrName>ppt_x</p:attrName>
                                        </p:attrNameLst>
                                      </p:cBhvr>
                                      <p:tavLst>
                                        <p:tav tm="0">
                                          <p:val>
                                            <p:strVal val="ppt_x"/>
                                          </p:val>
                                        </p:tav>
                                        <p:tav tm="100000">
                                          <p:val>
                                            <p:strVal val="ppt_x+ppt_w/2"/>
                                          </p:val>
                                        </p:tav>
                                      </p:tavLst>
                                    </p:anim>
                                    <p:anim calcmode="lin" valueType="num">
                                      <p:cBhvr>
                                        <p:cTn id="88" dur="5000"/>
                                        <p:tgtEl>
                                          <p:spTgt spid="9"/>
                                        </p:tgtEl>
                                        <p:attrNameLst>
                                          <p:attrName>ppt_y</p:attrName>
                                        </p:attrNameLst>
                                      </p:cBhvr>
                                      <p:tavLst>
                                        <p:tav tm="0">
                                          <p:val>
                                            <p:strVal val="ppt_y"/>
                                          </p:val>
                                        </p:tav>
                                        <p:tav tm="100000">
                                          <p:val>
                                            <p:strVal val="ppt_y"/>
                                          </p:val>
                                        </p:tav>
                                      </p:tavLst>
                                    </p:anim>
                                    <p:anim calcmode="lin" valueType="num">
                                      <p:cBhvr>
                                        <p:cTn id="89" dur="5000"/>
                                        <p:tgtEl>
                                          <p:spTgt spid="9"/>
                                        </p:tgtEl>
                                        <p:attrNameLst>
                                          <p:attrName>ppt_w</p:attrName>
                                        </p:attrNameLst>
                                      </p:cBhvr>
                                      <p:tavLst>
                                        <p:tav tm="0">
                                          <p:val>
                                            <p:strVal val="ppt_w"/>
                                          </p:val>
                                        </p:tav>
                                        <p:tav tm="100000">
                                          <p:val>
                                            <p:fltVal val="0"/>
                                          </p:val>
                                        </p:tav>
                                      </p:tavLst>
                                    </p:anim>
                                    <p:anim calcmode="lin" valueType="num">
                                      <p:cBhvr>
                                        <p:cTn id="90" dur="5000"/>
                                        <p:tgtEl>
                                          <p:spTgt spid="9"/>
                                        </p:tgtEl>
                                        <p:attrNameLst>
                                          <p:attrName>ppt_h</p:attrName>
                                        </p:attrNameLst>
                                      </p:cBhvr>
                                      <p:tavLst>
                                        <p:tav tm="0">
                                          <p:val>
                                            <p:strVal val="ppt_h"/>
                                          </p:val>
                                        </p:tav>
                                        <p:tav tm="100000">
                                          <p:val>
                                            <p:strVal val="ppt_h"/>
                                          </p:val>
                                        </p:tav>
                                      </p:tavLst>
                                    </p:anim>
                                    <p:set>
                                      <p:cBhvr>
                                        <p:cTn id="91" dur="1" fill="hold">
                                          <p:stCondLst>
                                            <p:cond delay="4999"/>
                                          </p:stCondLst>
                                        </p:cTn>
                                        <p:tgtEl>
                                          <p:spTgt spid="9"/>
                                        </p:tgtEl>
                                        <p:attrNameLst>
                                          <p:attrName>style.visibility</p:attrName>
                                        </p:attrNameLst>
                                      </p:cBhvr>
                                      <p:to>
                                        <p:strVal val="hidden"/>
                                      </p:to>
                                    </p:set>
                                  </p:childTnLst>
                                </p:cTn>
                              </p:par>
                              <p:par>
                                <p:cTn id="92" presetID="17" presetClass="exit" presetSubtype="2" fill="hold" nodeType="withEffect">
                                  <p:stCondLst>
                                    <p:cond delay="0"/>
                                  </p:stCondLst>
                                  <p:childTnLst>
                                    <p:anim calcmode="lin" valueType="num">
                                      <p:cBhvr>
                                        <p:cTn id="93" dur="4000"/>
                                        <p:tgtEl>
                                          <p:spTgt spid="13"/>
                                        </p:tgtEl>
                                        <p:attrNameLst>
                                          <p:attrName>ppt_x</p:attrName>
                                        </p:attrNameLst>
                                      </p:cBhvr>
                                      <p:tavLst>
                                        <p:tav tm="0">
                                          <p:val>
                                            <p:strVal val="ppt_x"/>
                                          </p:val>
                                        </p:tav>
                                        <p:tav tm="100000">
                                          <p:val>
                                            <p:strVal val="ppt_x+ppt_w/2"/>
                                          </p:val>
                                        </p:tav>
                                      </p:tavLst>
                                    </p:anim>
                                    <p:anim calcmode="lin" valueType="num">
                                      <p:cBhvr>
                                        <p:cTn id="94" dur="4000"/>
                                        <p:tgtEl>
                                          <p:spTgt spid="13"/>
                                        </p:tgtEl>
                                        <p:attrNameLst>
                                          <p:attrName>ppt_y</p:attrName>
                                        </p:attrNameLst>
                                      </p:cBhvr>
                                      <p:tavLst>
                                        <p:tav tm="0">
                                          <p:val>
                                            <p:strVal val="ppt_y"/>
                                          </p:val>
                                        </p:tav>
                                        <p:tav tm="100000">
                                          <p:val>
                                            <p:strVal val="ppt_y"/>
                                          </p:val>
                                        </p:tav>
                                      </p:tavLst>
                                    </p:anim>
                                    <p:anim calcmode="lin" valueType="num">
                                      <p:cBhvr>
                                        <p:cTn id="95" dur="4000"/>
                                        <p:tgtEl>
                                          <p:spTgt spid="13"/>
                                        </p:tgtEl>
                                        <p:attrNameLst>
                                          <p:attrName>ppt_w</p:attrName>
                                        </p:attrNameLst>
                                      </p:cBhvr>
                                      <p:tavLst>
                                        <p:tav tm="0">
                                          <p:val>
                                            <p:strVal val="ppt_w"/>
                                          </p:val>
                                        </p:tav>
                                        <p:tav tm="100000">
                                          <p:val>
                                            <p:fltVal val="0"/>
                                          </p:val>
                                        </p:tav>
                                      </p:tavLst>
                                    </p:anim>
                                    <p:anim calcmode="lin" valueType="num">
                                      <p:cBhvr>
                                        <p:cTn id="96" dur="4000"/>
                                        <p:tgtEl>
                                          <p:spTgt spid="13"/>
                                        </p:tgtEl>
                                        <p:attrNameLst>
                                          <p:attrName>ppt_h</p:attrName>
                                        </p:attrNameLst>
                                      </p:cBhvr>
                                      <p:tavLst>
                                        <p:tav tm="0">
                                          <p:val>
                                            <p:strVal val="ppt_h"/>
                                          </p:val>
                                        </p:tav>
                                        <p:tav tm="100000">
                                          <p:val>
                                            <p:strVal val="ppt_h"/>
                                          </p:val>
                                        </p:tav>
                                      </p:tavLst>
                                    </p:anim>
                                    <p:set>
                                      <p:cBhvr>
                                        <p:cTn id="97" dur="1" fill="hold">
                                          <p:stCondLst>
                                            <p:cond delay="3999"/>
                                          </p:stCondLst>
                                        </p:cTn>
                                        <p:tgtEl>
                                          <p:spTgt spid="13"/>
                                        </p:tgtEl>
                                        <p:attrNameLst>
                                          <p:attrName>style.visibility</p:attrName>
                                        </p:attrNameLst>
                                      </p:cBhvr>
                                      <p:to>
                                        <p:strVal val="hidden"/>
                                      </p:to>
                                    </p:set>
                                  </p:childTnLst>
                                </p:cTn>
                              </p:par>
                              <p:par>
                                <p:cTn id="98" presetID="17" presetClass="exit" presetSubtype="2" fill="hold" nodeType="withEffect">
                                  <p:stCondLst>
                                    <p:cond delay="0"/>
                                  </p:stCondLst>
                                  <p:childTnLst>
                                    <p:anim calcmode="lin" valueType="num">
                                      <p:cBhvr>
                                        <p:cTn id="99" dur="2000"/>
                                        <p:tgtEl>
                                          <p:spTgt spid="17"/>
                                        </p:tgtEl>
                                        <p:attrNameLst>
                                          <p:attrName>ppt_x</p:attrName>
                                        </p:attrNameLst>
                                      </p:cBhvr>
                                      <p:tavLst>
                                        <p:tav tm="0">
                                          <p:val>
                                            <p:strVal val="ppt_x"/>
                                          </p:val>
                                        </p:tav>
                                        <p:tav tm="100000">
                                          <p:val>
                                            <p:strVal val="ppt_x+ppt_w/2"/>
                                          </p:val>
                                        </p:tav>
                                      </p:tavLst>
                                    </p:anim>
                                    <p:anim calcmode="lin" valueType="num">
                                      <p:cBhvr>
                                        <p:cTn id="100" dur="2000"/>
                                        <p:tgtEl>
                                          <p:spTgt spid="17"/>
                                        </p:tgtEl>
                                        <p:attrNameLst>
                                          <p:attrName>ppt_y</p:attrName>
                                        </p:attrNameLst>
                                      </p:cBhvr>
                                      <p:tavLst>
                                        <p:tav tm="0">
                                          <p:val>
                                            <p:strVal val="ppt_y"/>
                                          </p:val>
                                        </p:tav>
                                        <p:tav tm="100000">
                                          <p:val>
                                            <p:strVal val="ppt_y"/>
                                          </p:val>
                                        </p:tav>
                                      </p:tavLst>
                                    </p:anim>
                                    <p:anim calcmode="lin" valueType="num">
                                      <p:cBhvr>
                                        <p:cTn id="101" dur="2000"/>
                                        <p:tgtEl>
                                          <p:spTgt spid="17"/>
                                        </p:tgtEl>
                                        <p:attrNameLst>
                                          <p:attrName>ppt_w</p:attrName>
                                        </p:attrNameLst>
                                      </p:cBhvr>
                                      <p:tavLst>
                                        <p:tav tm="0">
                                          <p:val>
                                            <p:strVal val="ppt_w"/>
                                          </p:val>
                                        </p:tav>
                                        <p:tav tm="100000">
                                          <p:val>
                                            <p:fltVal val="0"/>
                                          </p:val>
                                        </p:tav>
                                      </p:tavLst>
                                    </p:anim>
                                    <p:anim calcmode="lin" valueType="num">
                                      <p:cBhvr>
                                        <p:cTn id="102" dur="2000"/>
                                        <p:tgtEl>
                                          <p:spTgt spid="17"/>
                                        </p:tgtEl>
                                        <p:attrNameLst>
                                          <p:attrName>ppt_h</p:attrName>
                                        </p:attrNameLst>
                                      </p:cBhvr>
                                      <p:tavLst>
                                        <p:tav tm="0">
                                          <p:val>
                                            <p:strVal val="ppt_h"/>
                                          </p:val>
                                        </p:tav>
                                        <p:tav tm="100000">
                                          <p:val>
                                            <p:strVal val="ppt_h"/>
                                          </p:val>
                                        </p:tav>
                                      </p:tavLst>
                                    </p:anim>
                                    <p:set>
                                      <p:cBhvr>
                                        <p:cTn id="103" dur="1" fill="hold">
                                          <p:stCondLst>
                                            <p:cond delay="1999"/>
                                          </p:stCondLst>
                                        </p:cTn>
                                        <p:tgtEl>
                                          <p:spTgt spid="17"/>
                                        </p:tgtEl>
                                        <p:attrNameLst>
                                          <p:attrName>style.visibility</p:attrName>
                                        </p:attrNameLst>
                                      </p:cBhvr>
                                      <p:to>
                                        <p:strVal val="hidden"/>
                                      </p:to>
                                    </p:set>
                                  </p:childTnLst>
                                </p:cTn>
                              </p:par>
                              <p:par>
                                <p:cTn id="104" presetID="16" presetClass="exit" presetSubtype="42" fill="hold" nodeType="withEffect">
                                  <p:stCondLst>
                                    <p:cond delay="0"/>
                                  </p:stCondLst>
                                  <p:childTnLst>
                                    <p:animEffect transition="out" filter="barn(outHorizontal)">
                                      <p:cBhvr>
                                        <p:cTn id="105" dur="5000"/>
                                        <p:tgtEl>
                                          <p:spTgt spid="9"/>
                                        </p:tgtEl>
                                      </p:cBhvr>
                                    </p:animEffect>
                                    <p:set>
                                      <p:cBhvr>
                                        <p:cTn id="106" dur="1" fill="hold">
                                          <p:stCondLst>
                                            <p:cond delay="4999"/>
                                          </p:stCondLst>
                                        </p:cTn>
                                        <p:tgtEl>
                                          <p:spTgt spid="9"/>
                                        </p:tgtEl>
                                        <p:attrNameLst>
                                          <p:attrName>style.visibility</p:attrName>
                                        </p:attrNameLst>
                                      </p:cBhvr>
                                      <p:to>
                                        <p:strVal val="hidden"/>
                                      </p:to>
                                    </p:set>
                                  </p:childTnLst>
                                </p:cTn>
                              </p:par>
                              <p:par>
                                <p:cTn id="107" presetID="16" presetClass="exit" presetSubtype="42" fill="hold" nodeType="withEffect">
                                  <p:stCondLst>
                                    <p:cond delay="0"/>
                                  </p:stCondLst>
                                  <p:childTnLst>
                                    <p:animEffect transition="out" filter="barn(outHorizontal)">
                                      <p:cBhvr>
                                        <p:cTn id="108" dur="4000"/>
                                        <p:tgtEl>
                                          <p:spTgt spid="13"/>
                                        </p:tgtEl>
                                      </p:cBhvr>
                                    </p:animEffect>
                                    <p:set>
                                      <p:cBhvr>
                                        <p:cTn id="109" dur="1" fill="hold">
                                          <p:stCondLst>
                                            <p:cond delay="3999"/>
                                          </p:stCondLst>
                                        </p:cTn>
                                        <p:tgtEl>
                                          <p:spTgt spid="13"/>
                                        </p:tgtEl>
                                        <p:attrNameLst>
                                          <p:attrName>style.visibility</p:attrName>
                                        </p:attrNameLst>
                                      </p:cBhvr>
                                      <p:to>
                                        <p:strVal val="hidden"/>
                                      </p:to>
                                    </p:set>
                                  </p:childTnLst>
                                </p:cTn>
                              </p:par>
                              <p:par>
                                <p:cTn id="110" presetID="16" presetClass="exit" presetSubtype="42" fill="hold" nodeType="withEffect">
                                  <p:stCondLst>
                                    <p:cond delay="0"/>
                                  </p:stCondLst>
                                  <p:childTnLst>
                                    <p:animEffect transition="out" filter="barn(outHorizontal)">
                                      <p:cBhvr>
                                        <p:cTn id="111" dur="3000"/>
                                        <p:tgtEl>
                                          <p:spTgt spid="17"/>
                                        </p:tgtEl>
                                      </p:cBhvr>
                                    </p:animEffect>
                                    <p:set>
                                      <p:cBhvr>
                                        <p:cTn id="112" dur="1" fill="hold">
                                          <p:stCondLst>
                                            <p:cond delay="2999"/>
                                          </p:stCondLst>
                                        </p:cTn>
                                        <p:tgtEl>
                                          <p:spTgt spid="17"/>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4000" fill="hold"/>
                                        <p:tgtEl>
                                          <p:spTgt spid="4"/>
                                        </p:tgtEl>
                                        <p:attrNameLst>
                                          <p:attrName>ppt_w</p:attrName>
                                        </p:attrNameLst>
                                      </p:cBhvr>
                                      <p:tavLst>
                                        <p:tav tm="0">
                                          <p:val>
                                            <p:strVal val="2/3*#ppt_w"/>
                                          </p:val>
                                        </p:tav>
                                        <p:tav tm="100000">
                                          <p:val>
                                            <p:strVal val="#ppt_w"/>
                                          </p:val>
                                        </p:tav>
                                      </p:tavLst>
                                    </p:anim>
                                    <p:anim calcmode="lin" valueType="num">
                                      <p:cBhvr>
                                        <p:cTn id="116" dur="4000" fill="hold"/>
                                        <p:tgtEl>
                                          <p:spTgt spid="4"/>
                                        </p:tgtEl>
                                        <p:attrNameLst>
                                          <p:attrName>ppt_h</p:attrName>
                                        </p:attrNameLst>
                                      </p:cBhvr>
                                      <p:tavLst>
                                        <p:tav tm="0">
                                          <p:val>
                                            <p:strVal val="2/3*#ppt_h"/>
                                          </p:val>
                                        </p:tav>
                                        <p:tav tm="100000">
                                          <p:val>
                                            <p:strVal val="#ppt_h"/>
                                          </p:val>
                                        </p:tav>
                                      </p:tavLst>
                                    </p:anim>
                                  </p:childTnLst>
                                </p:cTn>
                              </p:par>
                              <p:par>
                                <p:cTn id="117" presetID="4" presetClass="entr" presetSubtype="3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box(out)">
                                      <p:cBhvr>
                                        <p:cTn id="119" dur="4000"/>
                                        <p:tgtEl>
                                          <p:spTgt spid="4"/>
                                        </p:tgtEl>
                                      </p:cBhvr>
                                    </p:animEffect>
                                  </p:childTnLst>
                                </p:cTn>
                              </p:par>
                            </p:childTnLst>
                          </p:cTn>
                        </p:par>
                        <p:par>
                          <p:cTn id="120" fill="hold">
                            <p:stCondLst>
                              <p:cond delay="5000"/>
                            </p:stCondLst>
                            <p:childTnLst>
                              <p:par>
                                <p:cTn id="121" presetID="40" presetClass="entr" presetSubtype="0" fill="hold" grpId="0" nodeType="afterEffect">
                                  <p:stCondLst>
                                    <p:cond delay="0"/>
                                  </p:stCondLst>
                                  <p:iterate type="lt">
                                    <p:tmPct val="10000"/>
                                  </p:iterate>
                                  <p:childTnLst>
                                    <p:set>
                                      <p:cBhvr>
                                        <p:cTn id="122" dur="1" fill="hold">
                                          <p:stCondLst>
                                            <p:cond delay="0"/>
                                          </p:stCondLst>
                                        </p:cTn>
                                        <p:tgtEl>
                                          <p:spTgt spid="18"/>
                                        </p:tgtEl>
                                        <p:attrNameLst>
                                          <p:attrName>style.visibility</p:attrName>
                                        </p:attrNameLst>
                                      </p:cBhvr>
                                      <p:to>
                                        <p:strVal val="visible"/>
                                      </p:to>
                                    </p:set>
                                    <p:animEffect transition="in" filter="fade">
                                      <p:cBhvr>
                                        <p:cTn id="123" dur="1000"/>
                                        <p:tgtEl>
                                          <p:spTgt spid="18"/>
                                        </p:tgtEl>
                                      </p:cBhvr>
                                    </p:animEffect>
                                    <p:anim calcmode="lin" valueType="num">
                                      <p:cBhvr>
                                        <p:cTn id="124" dur="1000" fill="hold"/>
                                        <p:tgtEl>
                                          <p:spTgt spid="18"/>
                                        </p:tgtEl>
                                        <p:attrNameLst>
                                          <p:attrName>ppt_x</p:attrName>
                                        </p:attrNameLst>
                                      </p:cBhvr>
                                      <p:tavLst>
                                        <p:tav tm="0">
                                          <p:val>
                                            <p:strVal val="#ppt_x-.1"/>
                                          </p:val>
                                        </p:tav>
                                        <p:tav tm="100000">
                                          <p:val>
                                            <p:strVal val="#ppt_x"/>
                                          </p:val>
                                        </p:tav>
                                      </p:tavLst>
                                    </p:anim>
                                    <p:anim calcmode="lin" valueType="num">
                                      <p:cBhvr>
                                        <p:cTn id="125"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beza-aguila.jpg"/>
          <p:cNvPicPr>
            <a:picLocks noChangeAspect="1"/>
          </p:cNvPicPr>
          <p:nvPr/>
        </p:nvPicPr>
        <p:blipFill>
          <a:blip r:embed="rId2"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8" name="17 Imagen" descr="cabeza-aguila.jpg"/>
          <p:cNvPicPr>
            <a:picLocks noChangeAspect="1"/>
          </p:cNvPicPr>
          <p:nvPr/>
        </p:nvPicPr>
        <p:blipFill>
          <a:blip r:embed="rId2" cstate="print"/>
          <a:stretch>
            <a:fillRect/>
          </a:stretch>
        </p:blipFill>
        <p:spPr bwMode="auto">
          <a:xfrm>
            <a:off x="0" y="11112"/>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rot="2191837">
            <a:off x="-431177" y="1177148"/>
            <a:ext cx="4813926" cy="194721"/>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rot="19246806">
            <a:off x="-480195" y="4237378"/>
            <a:ext cx="4967754" cy="214877"/>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rot="19153358">
            <a:off x="5141913" y="1206500"/>
            <a:ext cx="4495800" cy="141288"/>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rot="13444277">
            <a:off x="5148020" y="4208858"/>
            <a:ext cx="4586971" cy="200032"/>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rot="2191837">
            <a:off x="-401886" y="1413269"/>
            <a:ext cx="4538211" cy="183581"/>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rot="19246806">
            <a:off x="-435100" y="4137678"/>
            <a:ext cx="4455089" cy="144580"/>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rot="19153358">
            <a:off x="5491163" y="1379538"/>
            <a:ext cx="4068762" cy="130175"/>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rot="13444277">
            <a:off x="5564735" y="4068835"/>
            <a:ext cx="4087782" cy="160948"/>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rot="2191837">
            <a:off x="-334963" y="1590675"/>
            <a:ext cx="4065588" cy="136525"/>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rot="19246806">
            <a:off x="-338138" y="3981450"/>
            <a:ext cx="3940176" cy="163513"/>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rot="19153358">
            <a:off x="5786438" y="1489075"/>
            <a:ext cx="3759200" cy="141288"/>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rot="13444277">
            <a:off x="5905709" y="3938030"/>
            <a:ext cx="3716326" cy="162833"/>
          </a:xfrm>
          <a:prstGeom prst="rect">
            <a:avLst/>
          </a:prstGeom>
          <a:noFill/>
          <a:ln w="57150">
            <a:solidFill>
              <a:schemeClr val="accent3">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CuadroTexto"/>
          <p:cNvSpPr txBox="1"/>
          <p:nvPr/>
        </p:nvSpPr>
        <p:spPr>
          <a:xfrm>
            <a:off x="467544" y="4945732"/>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entonces, este organismo ayuda a promocionar el territorio y a potenciar los servicios turísticos comarcales, dinamizando la economía local.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switch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1+#ppt_w/2"/>
                                          </p:val>
                                        </p:tav>
                                        <p:tav tm="100000">
                                          <p:val>
                                            <p:strVal val="#ppt_x"/>
                                          </p:val>
                                        </p:tav>
                                      </p:tavLst>
                                    </p:anim>
                                    <p:anim calcmode="lin" valueType="num">
                                      <p:cBhvr additive="base">
                                        <p:cTn id="12" dur="30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1+#ppt_w/2"/>
                                          </p:val>
                                        </p:tav>
                                        <p:tav tm="100000">
                                          <p:val>
                                            <p:strVal val="#ppt_x"/>
                                          </p:val>
                                        </p:tav>
                                      </p:tavLst>
                                    </p:anim>
                                    <p:anim calcmode="lin" valueType="num">
                                      <p:cBhvr additive="base">
                                        <p:cTn id="16" dur="30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1+#ppt_w/2"/>
                                          </p:val>
                                        </p:tav>
                                        <p:tav tm="100000">
                                          <p:val>
                                            <p:strVal val="#ppt_x"/>
                                          </p:val>
                                        </p:tav>
                                      </p:tavLst>
                                    </p:anim>
                                    <p:anim calcmode="lin" valueType="num">
                                      <p:cBhvr additive="base">
                                        <p:cTn id="32" dur="3000" fill="hold"/>
                                        <p:tgtEl>
                                          <p:spTgt spid="7"/>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0-#ppt_w/2"/>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0-#ppt_h/2"/>
                                          </p:val>
                                        </p:tav>
                                        <p:tav tm="100000">
                                          <p:val>
                                            <p:strVal val="#ppt_y"/>
                                          </p:val>
                                        </p:tav>
                                      </p:tavLst>
                                    </p:anim>
                                  </p:childTnLst>
                                </p:cTn>
                              </p:par>
                              <p:par>
                                <p:cTn id="53" presetID="16" presetClass="entr" presetSubtype="26"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arn(inHorizontal)">
                                      <p:cBhvr>
                                        <p:cTn id="55" dur="3000"/>
                                        <p:tgtEl>
                                          <p:spTgt spid="6"/>
                                        </p:tgtEl>
                                      </p:cBhvr>
                                    </p:animEffect>
                                  </p:childTnLst>
                                </p:cTn>
                              </p:par>
                              <p:par>
                                <p:cTn id="56" presetID="16" presetClass="entr" presetSubtype="26"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arn(inHorizontal)">
                                      <p:cBhvr>
                                        <p:cTn id="58" dur="3000"/>
                                        <p:tgtEl>
                                          <p:spTgt spid="7"/>
                                        </p:tgtEl>
                                      </p:cBhvr>
                                    </p:animEffect>
                                  </p:childTnLst>
                                </p:cTn>
                              </p:par>
                              <p:par>
                                <p:cTn id="59" presetID="16" presetClass="entr" presetSubtype="26"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Horizontal)">
                                      <p:cBhvr>
                                        <p:cTn id="61" dur="3000"/>
                                        <p:tgtEl>
                                          <p:spTgt spid="10"/>
                                        </p:tgtEl>
                                      </p:cBhvr>
                                    </p:animEffect>
                                  </p:childTnLst>
                                </p:cTn>
                              </p:par>
                              <p:par>
                                <p:cTn id="62" presetID="16" presetClass="entr" presetSubtype="26" fill="hold"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barn(inHorizontal)">
                                      <p:cBhvr>
                                        <p:cTn id="64" dur="3000"/>
                                        <p:tgtEl>
                                          <p:spTgt spid="11"/>
                                        </p:tgtEl>
                                      </p:cBhvr>
                                    </p:animEffect>
                                  </p:childTnLst>
                                </p:cTn>
                              </p:par>
                              <p:par>
                                <p:cTn id="65" presetID="16" presetClass="entr" presetSubtype="26"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barn(inHorizontal)">
                                      <p:cBhvr>
                                        <p:cTn id="67" dur="3000"/>
                                        <p:tgtEl>
                                          <p:spTgt spid="14"/>
                                        </p:tgtEl>
                                      </p:cBhvr>
                                    </p:animEffect>
                                  </p:childTnLst>
                                </p:cTn>
                              </p:par>
                              <p:par>
                                <p:cTn id="68" presetID="16" presetClass="entr" presetSubtype="26"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barn(inHorizontal)">
                                      <p:cBhvr>
                                        <p:cTn id="70" dur="3000"/>
                                        <p:tgtEl>
                                          <p:spTgt spid="15"/>
                                        </p:tgtEl>
                                      </p:cBhvr>
                                    </p:animEffect>
                                  </p:childTnLst>
                                </p:cTn>
                              </p:par>
                              <p:par>
                                <p:cTn id="71" presetID="16" presetClass="entr" presetSubtype="26"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arn(inHorizontal)">
                                      <p:cBhvr>
                                        <p:cTn id="73" dur="3000"/>
                                        <p:tgtEl>
                                          <p:spTgt spid="8"/>
                                        </p:tgtEl>
                                      </p:cBhvr>
                                    </p:animEffect>
                                  </p:childTnLst>
                                </p:cTn>
                              </p:par>
                              <p:par>
                                <p:cTn id="74" presetID="16" presetClass="entr" presetSubtype="26" fill="hold"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arn(inHorizontal)">
                                      <p:cBhvr>
                                        <p:cTn id="76" dur="3000"/>
                                        <p:tgtEl>
                                          <p:spTgt spid="9"/>
                                        </p:tgtEl>
                                      </p:cBhvr>
                                    </p:animEffect>
                                  </p:childTnLst>
                                </p:cTn>
                              </p:par>
                              <p:par>
                                <p:cTn id="77" presetID="16" presetClass="entr" presetSubtype="26"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barn(inHorizontal)">
                                      <p:cBhvr>
                                        <p:cTn id="79" dur="3000"/>
                                        <p:tgtEl>
                                          <p:spTgt spid="12"/>
                                        </p:tgtEl>
                                      </p:cBhvr>
                                    </p:animEffect>
                                  </p:childTnLst>
                                </p:cTn>
                              </p:par>
                              <p:par>
                                <p:cTn id="80" presetID="16" presetClass="entr" presetSubtype="26" fill="hold"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arn(inHorizontal)">
                                      <p:cBhvr>
                                        <p:cTn id="82" dur="3000"/>
                                        <p:tgtEl>
                                          <p:spTgt spid="13"/>
                                        </p:tgtEl>
                                      </p:cBhvr>
                                    </p:animEffect>
                                  </p:childTnLst>
                                </p:cTn>
                              </p:par>
                              <p:par>
                                <p:cTn id="83" presetID="16" presetClass="entr" presetSubtype="26"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barn(inHorizontal)">
                                      <p:cBhvr>
                                        <p:cTn id="85" dur="3000"/>
                                        <p:tgtEl>
                                          <p:spTgt spid="16"/>
                                        </p:tgtEl>
                                      </p:cBhvr>
                                    </p:animEffect>
                                  </p:childTnLst>
                                </p:cTn>
                              </p:par>
                              <p:par>
                                <p:cTn id="86" presetID="16" presetClass="entr" presetSubtype="26"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barn(inHorizontal)">
                                      <p:cBhvr>
                                        <p:cTn id="88" dur="3000"/>
                                        <p:tgtEl>
                                          <p:spTgt spid="17"/>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6"/>
                                        </p:tgtEl>
                                        <p:attrNameLst>
                                          <p:attrName>ppt_x</p:attrName>
                                        </p:attrNameLst>
                                      </p:cBhvr>
                                      <p:tavLst>
                                        <p:tav tm="0">
                                          <p:val>
                                            <p:strVal val="ppt_x"/>
                                          </p:val>
                                        </p:tav>
                                        <p:tav tm="100000">
                                          <p:val>
                                            <p:strVal val="1+ppt_w/2"/>
                                          </p:val>
                                        </p:tav>
                                      </p:tavLst>
                                    </p:anim>
                                    <p:anim calcmode="lin" valueType="num">
                                      <p:cBhvr additive="base">
                                        <p:cTn id="92" dur="3000"/>
                                        <p:tgtEl>
                                          <p:spTgt spid="6"/>
                                        </p:tgtEl>
                                        <p:attrNameLst>
                                          <p:attrName>ppt_y</p:attrName>
                                        </p:attrNameLst>
                                      </p:cBhvr>
                                      <p:tavLst>
                                        <p:tav tm="0">
                                          <p:val>
                                            <p:strVal val="ppt_y"/>
                                          </p:val>
                                        </p:tav>
                                        <p:tav tm="100000">
                                          <p:val>
                                            <p:strVal val="1+ppt_h/2"/>
                                          </p:val>
                                        </p:tav>
                                      </p:tavLst>
                                    </p:anim>
                                    <p:set>
                                      <p:cBhvr>
                                        <p:cTn id="93" dur="1" fill="hold">
                                          <p:stCondLst>
                                            <p:cond delay="2999"/>
                                          </p:stCondLst>
                                        </p:cTn>
                                        <p:tgtEl>
                                          <p:spTgt spid="6"/>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1+ppt_w/2"/>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14"/>
                                        </p:tgtEl>
                                        <p:attrNameLst>
                                          <p:attrName>ppt_x</p:attrName>
                                        </p:attrNameLst>
                                      </p:cBhvr>
                                      <p:tavLst>
                                        <p:tav tm="0">
                                          <p:val>
                                            <p:strVal val="ppt_x"/>
                                          </p:val>
                                        </p:tav>
                                        <p:tav tm="100000">
                                          <p:val>
                                            <p:strVal val="1+ppt_w/2"/>
                                          </p:val>
                                        </p:tav>
                                      </p:tavLst>
                                    </p:anim>
                                    <p:anim calcmode="lin" valueType="num">
                                      <p:cBhvr additive="base">
                                        <p:cTn id="100" dur="3000"/>
                                        <p:tgtEl>
                                          <p:spTgt spid="14"/>
                                        </p:tgtEl>
                                        <p:attrNameLst>
                                          <p:attrName>ppt_y</p:attrName>
                                        </p:attrNameLst>
                                      </p:cBhvr>
                                      <p:tavLst>
                                        <p:tav tm="0">
                                          <p:val>
                                            <p:strVal val="ppt_y"/>
                                          </p:val>
                                        </p:tav>
                                        <p:tav tm="100000">
                                          <p:val>
                                            <p:strVal val="1+ppt_h/2"/>
                                          </p:val>
                                        </p:tav>
                                      </p:tavLst>
                                    </p:anim>
                                    <p:set>
                                      <p:cBhvr>
                                        <p:cTn id="101" dur="1" fill="hold">
                                          <p:stCondLst>
                                            <p:cond delay="2999"/>
                                          </p:stCondLst>
                                        </p:cTn>
                                        <p:tgtEl>
                                          <p:spTgt spid="14"/>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0-ppt_w/2"/>
                                          </p:val>
                                        </p:tav>
                                      </p:tavLst>
                                    </p:anim>
                                    <p:anim calcmode="lin" valueType="num">
                                      <p:cBhvr additive="base">
                                        <p:cTn id="104" dur="3000"/>
                                        <p:tgtEl>
                                          <p:spTgt spid="8"/>
                                        </p:tgtEl>
                                        <p:attrNameLst>
                                          <p:attrName>ppt_y</p:attrName>
                                        </p:attrNameLst>
                                      </p:cBhvr>
                                      <p:tavLst>
                                        <p:tav tm="0">
                                          <p:val>
                                            <p:strVal val="ppt_y"/>
                                          </p:val>
                                        </p:tav>
                                        <p:tav tm="100000">
                                          <p:val>
                                            <p:strVal val="1+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1+ppt_h/2"/>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1+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3000"/>
                                        <p:tgtEl>
                                          <p:spTgt spid="7"/>
                                        </p:tgtEl>
                                        <p:attrNameLst>
                                          <p:attrName>ppt_x</p:attrName>
                                        </p:attrNameLst>
                                      </p:cBhvr>
                                      <p:tavLst>
                                        <p:tav tm="0">
                                          <p:val>
                                            <p:strVal val="ppt_x"/>
                                          </p:val>
                                        </p:tav>
                                        <p:tav tm="100000">
                                          <p:val>
                                            <p:strVal val="1+ppt_w/2"/>
                                          </p:val>
                                        </p:tav>
                                      </p:tavLst>
                                    </p:anim>
                                    <p:anim calcmode="lin" valueType="num">
                                      <p:cBhvr additive="base">
                                        <p:cTn id="116" dur="3000"/>
                                        <p:tgtEl>
                                          <p:spTgt spid="7"/>
                                        </p:tgtEl>
                                        <p:attrNameLst>
                                          <p:attrName>ppt_y</p:attrName>
                                        </p:attrNameLst>
                                      </p:cBhvr>
                                      <p:tavLst>
                                        <p:tav tm="0">
                                          <p:val>
                                            <p:strVal val="ppt_y"/>
                                          </p:val>
                                        </p:tav>
                                        <p:tav tm="100000">
                                          <p:val>
                                            <p:strVal val="0-ppt_h/2"/>
                                          </p:val>
                                        </p:tav>
                                      </p:tavLst>
                                    </p:anim>
                                    <p:set>
                                      <p:cBhvr>
                                        <p:cTn id="117" dur="1" fill="hold">
                                          <p:stCondLst>
                                            <p:cond delay="2999"/>
                                          </p:stCondLst>
                                        </p:cTn>
                                        <p:tgtEl>
                                          <p:spTgt spid="7"/>
                                        </p:tgtEl>
                                        <p:attrNameLst>
                                          <p:attrName>style.visibility</p:attrName>
                                        </p:attrNameLst>
                                      </p:cBhvr>
                                      <p:to>
                                        <p:strVal val="hidden"/>
                                      </p:to>
                                    </p:set>
                                  </p:childTnLst>
                                </p:cTn>
                              </p:par>
                              <p:par>
                                <p:cTn id="118" presetID="2" presetClass="exit" presetSubtype="3" fill="hold" nodeType="withEffect">
                                  <p:stCondLst>
                                    <p:cond delay="0"/>
                                  </p:stCondLst>
                                  <p:childTnLst>
                                    <p:anim calcmode="lin" valueType="num">
                                      <p:cBhvr additive="base">
                                        <p:cTn id="119" dur="3000"/>
                                        <p:tgtEl>
                                          <p:spTgt spid="11"/>
                                        </p:tgtEl>
                                        <p:attrNameLst>
                                          <p:attrName>ppt_x</p:attrName>
                                        </p:attrNameLst>
                                      </p:cBhvr>
                                      <p:tavLst>
                                        <p:tav tm="0">
                                          <p:val>
                                            <p:strVal val="ppt_x"/>
                                          </p:val>
                                        </p:tav>
                                        <p:tav tm="100000">
                                          <p:val>
                                            <p:strVal val="1+ppt_w/2"/>
                                          </p:val>
                                        </p:tav>
                                      </p:tavLst>
                                    </p:anim>
                                    <p:anim calcmode="lin" valueType="num">
                                      <p:cBhvr additive="base">
                                        <p:cTn id="120" dur="3000"/>
                                        <p:tgtEl>
                                          <p:spTgt spid="11"/>
                                        </p:tgtEl>
                                        <p:attrNameLst>
                                          <p:attrName>ppt_y</p:attrName>
                                        </p:attrNameLst>
                                      </p:cBhvr>
                                      <p:tavLst>
                                        <p:tav tm="0">
                                          <p:val>
                                            <p:strVal val="ppt_y"/>
                                          </p:val>
                                        </p:tav>
                                        <p:tav tm="100000">
                                          <p:val>
                                            <p:strVal val="0-ppt_h/2"/>
                                          </p:val>
                                        </p:tav>
                                      </p:tavLst>
                                    </p:anim>
                                    <p:set>
                                      <p:cBhvr>
                                        <p:cTn id="121" dur="1" fill="hold">
                                          <p:stCondLst>
                                            <p:cond delay="2999"/>
                                          </p:stCondLst>
                                        </p:cTn>
                                        <p:tgtEl>
                                          <p:spTgt spid="11"/>
                                        </p:tgtEl>
                                        <p:attrNameLst>
                                          <p:attrName>style.visibility</p:attrName>
                                        </p:attrNameLst>
                                      </p:cBhvr>
                                      <p:to>
                                        <p:strVal val="hidden"/>
                                      </p:to>
                                    </p:set>
                                  </p:childTnLst>
                                </p:cTn>
                              </p:par>
                              <p:par>
                                <p:cTn id="122" presetID="2" presetClass="exit" presetSubtype="3" fill="hold" nodeType="withEffect">
                                  <p:stCondLst>
                                    <p:cond delay="0"/>
                                  </p:stCondLst>
                                  <p:childTnLst>
                                    <p:anim calcmode="lin" valueType="num">
                                      <p:cBhvr additive="base">
                                        <p:cTn id="123" dur="3000"/>
                                        <p:tgtEl>
                                          <p:spTgt spid="15"/>
                                        </p:tgtEl>
                                        <p:attrNameLst>
                                          <p:attrName>ppt_x</p:attrName>
                                        </p:attrNameLst>
                                      </p:cBhvr>
                                      <p:tavLst>
                                        <p:tav tm="0">
                                          <p:val>
                                            <p:strVal val="ppt_x"/>
                                          </p:val>
                                        </p:tav>
                                        <p:tav tm="100000">
                                          <p:val>
                                            <p:strVal val="1+ppt_w/2"/>
                                          </p:val>
                                        </p:tav>
                                      </p:tavLst>
                                    </p:anim>
                                    <p:anim calcmode="lin" valueType="num">
                                      <p:cBhvr additive="base">
                                        <p:cTn id="124" dur="3000"/>
                                        <p:tgtEl>
                                          <p:spTgt spid="15"/>
                                        </p:tgtEl>
                                        <p:attrNameLst>
                                          <p:attrName>ppt_y</p:attrName>
                                        </p:attrNameLst>
                                      </p:cBhvr>
                                      <p:tavLst>
                                        <p:tav tm="0">
                                          <p:val>
                                            <p:strVal val="ppt_y"/>
                                          </p:val>
                                        </p:tav>
                                        <p:tav tm="100000">
                                          <p:val>
                                            <p:strVal val="0-ppt_h/2"/>
                                          </p:val>
                                        </p:tav>
                                      </p:tavLst>
                                    </p:anim>
                                    <p:set>
                                      <p:cBhvr>
                                        <p:cTn id="125" dur="1" fill="hold">
                                          <p:stCondLst>
                                            <p:cond delay="2999"/>
                                          </p:stCondLst>
                                        </p:cTn>
                                        <p:tgtEl>
                                          <p:spTgt spid="15"/>
                                        </p:tgtEl>
                                        <p:attrNameLst>
                                          <p:attrName>style.visibility</p:attrName>
                                        </p:attrNameLst>
                                      </p:cBhvr>
                                      <p:to>
                                        <p:strVal val="hidden"/>
                                      </p:to>
                                    </p:set>
                                  </p:childTnLst>
                                </p:cTn>
                              </p:par>
                              <p:par>
                                <p:cTn id="126" presetID="2" presetClass="exit" presetSubtype="9"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0-ppt_h/2"/>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9"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0-ppt_w/2"/>
                                          </p:val>
                                        </p:tav>
                                      </p:tavLst>
                                    </p:anim>
                                    <p:anim calcmode="lin" valueType="num">
                                      <p:cBhvr additive="base">
                                        <p:cTn id="132" dur="3000"/>
                                        <p:tgtEl>
                                          <p:spTgt spid="13"/>
                                        </p:tgtEl>
                                        <p:attrNameLst>
                                          <p:attrName>ppt_y</p:attrName>
                                        </p:attrNameLst>
                                      </p:cBhvr>
                                      <p:tavLst>
                                        <p:tav tm="0">
                                          <p:val>
                                            <p:strVal val="ppt_y"/>
                                          </p:val>
                                        </p:tav>
                                        <p:tav tm="100000">
                                          <p:val>
                                            <p:strVal val="0-ppt_h/2"/>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17"/>
                                        </p:tgtEl>
                                        <p:attrNameLst>
                                          <p:attrName>ppt_x</p:attrName>
                                        </p:attrNameLst>
                                      </p:cBhvr>
                                      <p:tavLst>
                                        <p:tav tm="0">
                                          <p:val>
                                            <p:strVal val="ppt_x"/>
                                          </p:val>
                                        </p:tav>
                                        <p:tav tm="100000">
                                          <p:val>
                                            <p:strVal val="0-ppt_w/2"/>
                                          </p:val>
                                        </p:tav>
                                      </p:tavLst>
                                    </p:anim>
                                    <p:anim calcmode="lin" valueType="num">
                                      <p:cBhvr additive="base">
                                        <p:cTn id="136" dur="3000"/>
                                        <p:tgtEl>
                                          <p:spTgt spid="17"/>
                                        </p:tgtEl>
                                        <p:attrNameLst>
                                          <p:attrName>ppt_y</p:attrName>
                                        </p:attrNameLst>
                                      </p:cBhvr>
                                      <p:tavLst>
                                        <p:tav tm="0">
                                          <p:val>
                                            <p:strVal val="ppt_y"/>
                                          </p:val>
                                        </p:tav>
                                        <p:tav tm="100000">
                                          <p:val>
                                            <p:strVal val="0-ppt_h/2"/>
                                          </p:val>
                                        </p:tav>
                                      </p:tavLst>
                                    </p:anim>
                                    <p:set>
                                      <p:cBhvr>
                                        <p:cTn id="137" dur="1" fill="hold">
                                          <p:stCondLst>
                                            <p:cond delay="2999"/>
                                          </p:stCondLst>
                                        </p:cTn>
                                        <p:tgtEl>
                                          <p:spTgt spid="17"/>
                                        </p:tgtEl>
                                        <p:attrNameLst>
                                          <p:attrName>style.visibility</p:attrName>
                                        </p:attrNameLst>
                                      </p:cBhvr>
                                      <p:to>
                                        <p:strVal val="hidden"/>
                                      </p:to>
                                    </p:set>
                                  </p:childTnLst>
                                </p:cTn>
                              </p:par>
                              <p:par>
                                <p:cTn id="138" presetID="23" presetClass="entr" presetSubtype="16"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fltVal val="0"/>
                                          </p:val>
                                        </p:tav>
                                        <p:tav tm="100000">
                                          <p:val>
                                            <p:strVal val="#ppt_w"/>
                                          </p:val>
                                        </p:tav>
                                      </p:tavLst>
                                    </p:anim>
                                    <p:anim calcmode="lin" valueType="num">
                                      <p:cBhvr>
                                        <p:cTn id="141" dur="3000" fill="hold"/>
                                        <p:tgtEl>
                                          <p:spTgt spid="4"/>
                                        </p:tgtEl>
                                        <p:attrNameLst>
                                          <p:attrName>ppt_h</p:attrName>
                                        </p:attrNameLst>
                                      </p:cBhvr>
                                      <p:tavLst>
                                        <p:tav tm="0">
                                          <p:val>
                                            <p:fltVal val="0"/>
                                          </p:val>
                                        </p:tav>
                                        <p:tav tm="100000">
                                          <p:val>
                                            <p:strVal val="#ppt_h"/>
                                          </p:val>
                                        </p:tav>
                                      </p:tavLst>
                                    </p:anim>
                                  </p:childTnLst>
                                </p:cTn>
                              </p:par>
                              <p:par>
                                <p:cTn id="142" presetID="4"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ox(out)">
                                      <p:cBhvr>
                                        <p:cTn id="144" dur="3000"/>
                                        <p:tgtEl>
                                          <p:spTgt spid="4"/>
                                        </p:tgtEl>
                                      </p:cBhvr>
                                    </p:animEffect>
                                  </p:childTnLst>
                                </p:cTn>
                              </p:par>
                              <p:par>
                                <p:cTn id="145" presetID="23" presetClass="entr" presetSubtype="288" fill="hold" nodeType="withEffect">
                                  <p:stCondLst>
                                    <p:cond delay="2000"/>
                                  </p:stCondLst>
                                  <p:childTnLst>
                                    <p:set>
                                      <p:cBhvr>
                                        <p:cTn id="146" dur="1" fill="hold">
                                          <p:stCondLst>
                                            <p:cond delay="0"/>
                                          </p:stCondLst>
                                        </p:cTn>
                                        <p:tgtEl>
                                          <p:spTgt spid="18"/>
                                        </p:tgtEl>
                                        <p:attrNameLst>
                                          <p:attrName>style.visibility</p:attrName>
                                        </p:attrNameLst>
                                      </p:cBhvr>
                                      <p:to>
                                        <p:strVal val="visible"/>
                                      </p:to>
                                    </p:set>
                                    <p:anim calcmode="lin" valueType="num">
                                      <p:cBhvr>
                                        <p:cTn id="147" dur="3000" fill="hold"/>
                                        <p:tgtEl>
                                          <p:spTgt spid="18"/>
                                        </p:tgtEl>
                                        <p:attrNameLst>
                                          <p:attrName>ppt_w</p:attrName>
                                        </p:attrNameLst>
                                      </p:cBhvr>
                                      <p:tavLst>
                                        <p:tav tm="0">
                                          <p:val>
                                            <p:strVal val="4/3*#ppt_w"/>
                                          </p:val>
                                        </p:tav>
                                        <p:tav tm="100000">
                                          <p:val>
                                            <p:strVal val="#ppt_w"/>
                                          </p:val>
                                        </p:tav>
                                      </p:tavLst>
                                    </p:anim>
                                    <p:anim calcmode="lin" valueType="num">
                                      <p:cBhvr>
                                        <p:cTn id="148" dur="3000" fill="hold"/>
                                        <p:tgtEl>
                                          <p:spTgt spid="18"/>
                                        </p:tgtEl>
                                        <p:attrNameLst>
                                          <p:attrName>ppt_h</p:attrName>
                                        </p:attrNameLst>
                                      </p:cBhvr>
                                      <p:tavLst>
                                        <p:tav tm="0">
                                          <p:val>
                                            <p:strVal val="4/3*#ppt_h"/>
                                          </p:val>
                                        </p:tav>
                                        <p:tav tm="100000">
                                          <p:val>
                                            <p:strVal val="#ppt_h"/>
                                          </p:val>
                                        </p:tav>
                                      </p:tavLst>
                                    </p:anim>
                                  </p:childTnLst>
                                </p:cTn>
                              </p:par>
                              <p:par>
                                <p:cTn id="149" presetID="10" presetClass="entr" presetSubtype="0" fill="hold" nodeType="withEffect">
                                  <p:stCondLst>
                                    <p:cond delay="2000"/>
                                  </p:stCondLst>
                                  <p:childTnLst>
                                    <p:set>
                                      <p:cBhvr>
                                        <p:cTn id="150" dur="1" fill="hold">
                                          <p:stCondLst>
                                            <p:cond delay="0"/>
                                          </p:stCondLst>
                                        </p:cTn>
                                        <p:tgtEl>
                                          <p:spTgt spid="18"/>
                                        </p:tgtEl>
                                        <p:attrNameLst>
                                          <p:attrName>style.visibility</p:attrName>
                                        </p:attrNameLst>
                                      </p:cBhvr>
                                      <p:to>
                                        <p:strVal val="visible"/>
                                      </p:to>
                                    </p:set>
                                    <p:animEffect transition="in" filter="fade">
                                      <p:cBhvr>
                                        <p:cTn id="151" dur="3000"/>
                                        <p:tgtEl>
                                          <p:spTgt spid="18"/>
                                        </p:tgtEl>
                                      </p:cBhvr>
                                    </p:animEffect>
                                  </p:childTnLst>
                                </p:cTn>
                              </p:par>
                            </p:childTnLst>
                          </p:cTn>
                        </p:par>
                        <p:par>
                          <p:cTn id="152" fill="hold">
                            <p:stCondLst>
                              <p:cond delay="8000"/>
                            </p:stCondLst>
                            <p:childTnLst>
                              <p:par>
                                <p:cTn id="153" presetID="40" presetClass="entr" presetSubtype="0" fill="hold" grpId="0" nodeType="afterEffect">
                                  <p:stCondLst>
                                    <p:cond delay="0"/>
                                  </p:stCondLst>
                                  <p:iterate type="lt">
                                    <p:tmPct val="10000"/>
                                  </p:iterate>
                                  <p:childTnLst>
                                    <p:set>
                                      <p:cBhvr>
                                        <p:cTn id="154" dur="1" fill="hold">
                                          <p:stCondLst>
                                            <p:cond delay="0"/>
                                          </p:stCondLst>
                                        </p:cTn>
                                        <p:tgtEl>
                                          <p:spTgt spid="19"/>
                                        </p:tgtEl>
                                        <p:attrNameLst>
                                          <p:attrName>style.visibility</p:attrName>
                                        </p:attrNameLst>
                                      </p:cBhvr>
                                      <p:to>
                                        <p:strVal val="visible"/>
                                      </p:to>
                                    </p:set>
                                    <p:animEffect transition="in" filter="fade">
                                      <p:cBhvr>
                                        <p:cTn id="155" dur="1000"/>
                                        <p:tgtEl>
                                          <p:spTgt spid="19"/>
                                        </p:tgtEl>
                                      </p:cBhvr>
                                    </p:animEffect>
                                    <p:anim calcmode="lin" valueType="num">
                                      <p:cBhvr>
                                        <p:cTn id="156" dur="1000" fill="hold"/>
                                        <p:tgtEl>
                                          <p:spTgt spid="19"/>
                                        </p:tgtEl>
                                        <p:attrNameLst>
                                          <p:attrName>ppt_x</p:attrName>
                                        </p:attrNameLst>
                                      </p:cBhvr>
                                      <p:tavLst>
                                        <p:tav tm="0">
                                          <p:val>
                                            <p:strVal val="#ppt_x-.1"/>
                                          </p:val>
                                        </p:tav>
                                        <p:tav tm="100000">
                                          <p:val>
                                            <p:strVal val="#ppt_x"/>
                                          </p:val>
                                        </p:tav>
                                      </p:tavLst>
                                    </p:anim>
                                    <p:anim calcmode="lin" valueType="num">
                                      <p:cBhvr>
                                        <p:cTn id="157"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1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ombo"/>
          <p:cNvSpPr/>
          <p:nvPr/>
        </p:nvSpPr>
        <p:spPr>
          <a:xfrm>
            <a:off x="0" y="0"/>
            <a:ext cx="2214563" cy="5715000"/>
          </a:xfrm>
          <a:prstGeom prst="diamond">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ombo"/>
          <p:cNvSpPr/>
          <p:nvPr/>
        </p:nvSpPr>
        <p:spPr>
          <a:xfrm>
            <a:off x="2357438" y="0"/>
            <a:ext cx="2143125" cy="5715000"/>
          </a:xfrm>
          <a:prstGeom prst="diamond">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ombo"/>
          <p:cNvSpPr/>
          <p:nvPr/>
        </p:nvSpPr>
        <p:spPr>
          <a:xfrm>
            <a:off x="4572000" y="0"/>
            <a:ext cx="2286000" cy="5715000"/>
          </a:xfrm>
          <a:prstGeom prst="diamond">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ombo"/>
          <p:cNvSpPr/>
          <p:nvPr/>
        </p:nvSpPr>
        <p:spPr>
          <a:xfrm>
            <a:off x="7000875" y="0"/>
            <a:ext cx="2143125" cy="5715000"/>
          </a:xfrm>
          <a:prstGeom prst="diamond">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ombinar"/>
          <p:cNvSpPr/>
          <p:nvPr/>
        </p:nvSpPr>
        <p:spPr>
          <a:xfrm>
            <a:off x="1285875" y="0"/>
            <a:ext cx="2000250" cy="2738438"/>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ombinar"/>
          <p:cNvSpPr/>
          <p:nvPr/>
        </p:nvSpPr>
        <p:spPr>
          <a:xfrm>
            <a:off x="3571875" y="0"/>
            <a:ext cx="2000250" cy="2738438"/>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ombinar"/>
          <p:cNvSpPr/>
          <p:nvPr/>
        </p:nvSpPr>
        <p:spPr>
          <a:xfrm>
            <a:off x="5929313" y="0"/>
            <a:ext cx="2000250" cy="2738438"/>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ombinar"/>
          <p:cNvSpPr/>
          <p:nvPr/>
        </p:nvSpPr>
        <p:spPr>
          <a:xfrm rot="10800000">
            <a:off x="1285875" y="2976563"/>
            <a:ext cx="2000250" cy="2738437"/>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ombinar"/>
          <p:cNvSpPr/>
          <p:nvPr/>
        </p:nvSpPr>
        <p:spPr>
          <a:xfrm rot="10800000">
            <a:off x="3571875" y="2976563"/>
            <a:ext cx="2000250" cy="2738437"/>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ombinar"/>
          <p:cNvSpPr/>
          <p:nvPr/>
        </p:nvSpPr>
        <p:spPr>
          <a:xfrm rot="10800000">
            <a:off x="5929313" y="2976563"/>
            <a:ext cx="2000250" cy="2738437"/>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827584" y="4585692"/>
            <a:ext cx="7272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Aragón vio nacer el cine con "Salida de misa de doce del Pilar de Zaragoza" de los Jimeno en 1896. Aragón siempre ha sido una tierra vanguardista, valiente y de cine.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switch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vertical)">
                                      <p:cBhvr>
                                        <p:cTn id="7" dur="3000"/>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3000"/>
                                        <p:tgtEl>
                                          <p:spTgt spid="7"/>
                                        </p:tgtEl>
                                      </p:cBhvr>
                                    </p:animEffect>
                                  </p:childTnLst>
                                </p:cTn>
                              </p:par>
                              <p:par>
                                <p:cTn id="11" presetID="3" presetClass="entr" presetSubtype="5"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3000"/>
                                        <p:tgtEl>
                                          <p:spTgt spid="8"/>
                                        </p:tgtEl>
                                      </p:cBhvr>
                                    </p:animEffect>
                                  </p:childTnLst>
                                </p:cTn>
                              </p:par>
                              <p:par>
                                <p:cTn id="14" presetID="3" presetClass="entr" presetSubtype="5"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vertical)">
                                      <p:cBhvr>
                                        <p:cTn id="16" dur="3000"/>
                                        <p:tgtEl>
                                          <p:spTgt spid="9"/>
                                        </p:tgtEl>
                                      </p:cBhvr>
                                    </p:animEffect>
                                  </p:childTnLst>
                                </p:cTn>
                              </p:par>
                              <p:par>
                                <p:cTn id="17" presetID="2" presetClass="entr" presetSubtype="4"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ppt_x"/>
                                          </p:val>
                                        </p:tav>
                                        <p:tav tm="100000">
                                          <p:val>
                                            <p:strVal val="#ppt_x"/>
                                          </p:val>
                                        </p:tav>
                                      </p:tavLst>
                                    </p:anim>
                                    <p:anim calcmode="lin" valueType="num">
                                      <p:cBhvr additive="base">
                                        <p:cTn id="20" dur="3000" fill="hold"/>
                                        <p:tgtEl>
                                          <p:spTgt spid="10"/>
                                        </p:tgtEl>
                                        <p:attrNameLst>
                                          <p:attrName>ppt_y</p:attrName>
                                        </p:attrNameLst>
                                      </p:cBhvr>
                                      <p:tavLst>
                                        <p:tav tm="0">
                                          <p:val>
                                            <p:strVal val="1+#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3000" fill="hold"/>
                                        <p:tgtEl>
                                          <p:spTgt spid="10"/>
                                        </p:tgtEl>
                                        <p:attrNameLst>
                                          <p:attrName>ppt_w</p:attrName>
                                        </p:attrNameLst>
                                      </p:cBhvr>
                                      <p:tavLst>
                                        <p:tav tm="0" fmla="#ppt_w*sin(2.5*pi*$)">
                                          <p:val>
                                            <p:fltVal val="0"/>
                                          </p:val>
                                        </p:tav>
                                        <p:tav tm="100000">
                                          <p:val>
                                            <p:fltVal val="1"/>
                                          </p:val>
                                        </p:tav>
                                      </p:tavLst>
                                    </p:anim>
                                    <p:anim calcmode="lin" valueType="num">
                                      <p:cBhvr>
                                        <p:cTn id="24" dur="3000" fill="hold"/>
                                        <p:tgtEl>
                                          <p:spTgt spid="10"/>
                                        </p:tgtEl>
                                        <p:attrNameLst>
                                          <p:attrName>ppt_h</p:attrName>
                                        </p:attrNameLst>
                                      </p:cBhvr>
                                      <p:tavLst>
                                        <p:tav tm="0">
                                          <p:val>
                                            <p:strVal val="#ppt_h"/>
                                          </p:val>
                                        </p:tav>
                                        <p:tav tm="100000">
                                          <p:val>
                                            <p:strVal val="#ppt_h"/>
                                          </p:val>
                                        </p:tav>
                                      </p:tavLst>
                                    </p:anim>
                                  </p:childTnLst>
                                </p:cTn>
                              </p:par>
                              <p:par>
                                <p:cTn id="25" presetID="2" presetClass="entr" presetSubtype="1"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ppt_x"/>
                                          </p:val>
                                        </p:tav>
                                        <p:tav tm="100000">
                                          <p:val>
                                            <p:strVal val="#ppt_x"/>
                                          </p:val>
                                        </p:tav>
                                      </p:tavLst>
                                    </p:anim>
                                    <p:anim calcmode="lin" valueType="num">
                                      <p:cBhvr additive="base">
                                        <p:cTn id="28" dur="3000" fill="hold"/>
                                        <p:tgtEl>
                                          <p:spTgt spid="13"/>
                                        </p:tgtEl>
                                        <p:attrNameLst>
                                          <p:attrName>ppt_y</p:attrName>
                                        </p:attrNameLst>
                                      </p:cBhvr>
                                      <p:tavLst>
                                        <p:tav tm="0">
                                          <p:val>
                                            <p:strVal val="0-#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3000" fill="hold"/>
                                        <p:tgtEl>
                                          <p:spTgt spid="13"/>
                                        </p:tgtEl>
                                        <p:attrNameLst>
                                          <p:attrName>ppt_w</p:attrName>
                                        </p:attrNameLst>
                                      </p:cBhvr>
                                      <p:tavLst>
                                        <p:tav tm="0" fmla="#ppt_w*sin(2.5*pi*$)">
                                          <p:val>
                                            <p:fltVal val="0"/>
                                          </p:val>
                                        </p:tav>
                                        <p:tav tm="100000">
                                          <p:val>
                                            <p:fltVal val="1"/>
                                          </p:val>
                                        </p:tav>
                                      </p:tavLst>
                                    </p:anim>
                                    <p:anim calcmode="lin" valueType="num">
                                      <p:cBhvr>
                                        <p:cTn id="32" dur="3000" fill="hold"/>
                                        <p:tgtEl>
                                          <p:spTgt spid="13"/>
                                        </p:tgtEl>
                                        <p:attrNameLst>
                                          <p:attrName>ppt_h</p:attrName>
                                        </p:attrNameLst>
                                      </p:cBhvr>
                                      <p:tavLst>
                                        <p:tav tm="0">
                                          <p:val>
                                            <p:strVal val="#ppt_h"/>
                                          </p:val>
                                        </p:tav>
                                        <p:tav tm="100000">
                                          <p:val>
                                            <p:strVal val="#ppt_h"/>
                                          </p:val>
                                        </p:tav>
                                      </p:tavLst>
                                    </p:anim>
                                  </p:childTnLst>
                                </p:cTn>
                              </p:par>
                              <p:par>
                                <p:cTn id="33" presetID="2" presetClass="entr" presetSubtype="4"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ppt_x"/>
                                          </p:val>
                                        </p:tav>
                                        <p:tav tm="100000">
                                          <p:val>
                                            <p:strVal val="#ppt_x"/>
                                          </p:val>
                                        </p:tav>
                                      </p:tavLst>
                                    </p:anim>
                                    <p:anim calcmode="lin" valueType="num">
                                      <p:cBhvr additive="base">
                                        <p:cTn id="36" dur="3000" fill="hold"/>
                                        <p:tgtEl>
                                          <p:spTgt spid="11"/>
                                        </p:tgtEl>
                                        <p:attrNameLst>
                                          <p:attrName>ppt_y</p:attrName>
                                        </p:attrNameLst>
                                      </p:cBhvr>
                                      <p:tavLst>
                                        <p:tav tm="0">
                                          <p:val>
                                            <p:strVal val="1+#ppt_h/2"/>
                                          </p:val>
                                        </p:tav>
                                        <p:tav tm="100000">
                                          <p:val>
                                            <p:strVal val="#ppt_y"/>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ppt_x"/>
                                          </p:val>
                                        </p:tav>
                                        <p:tav tm="100000">
                                          <p:val>
                                            <p:strVal val="#ppt_x"/>
                                          </p:val>
                                        </p:tav>
                                      </p:tavLst>
                                    </p:anim>
                                    <p:anim calcmode="lin" valueType="num">
                                      <p:cBhvr additive="base">
                                        <p:cTn id="44" dur="3000" fill="hold"/>
                                        <p:tgtEl>
                                          <p:spTgt spid="14"/>
                                        </p:tgtEl>
                                        <p:attrNameLst>
                                          <p:attrName>ppt_y</p:attrName>
                                        </p:attrNameLst>
                                      </p:cBhvr>
                                      <p:tavLst>
                                        <p:tav tm="0">
                                          <p:val>
                                            <p:strVal val="0-#ppt_h/2"/>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000" fill="hold"/>
                                        <p:tgtEl>
                                          <p:spTgt spid="14"/>
                                        </p:tgtEl>
                                        <p:attrNameLst>
                                          <p:attrName>ppt_w</p:attrName>
                                        </p:attrNameLst>
                                      </p:cBhvr>
                                      <p:tavLst>
                                        <p:tav tm="0" fmla="#ppt_w*sin(2.5*pi*$)">
                                          <p:val>
                                            <p:fltVal val="0"/>
                                          </p:val>
                                        </p:tav>
                                        <p:tav tm="100000">
                                          <p:val>
                                            <p:fltVal val="1"/>
                                          </p:val>
                                        </p:tav>
                                      </p:tavLst>
                                    </p:anim>
                                    <p:anim calcmode="lin" valueType="num">
                                      <p:cBhvr>
                                        <p:cTn id="48" dur="3000" fill="hold"/>
                                        <p:tgtEl>
                                          <p:spTgt spid="14"/>
                                        </p:tgtEl>
                                        <p:attrNameLst>
                                          <p:attrName>ppt_h</p:attrName>
                                        </p:attrNameLst>
                                      </p:cBhvr>
                                      <p:tavLst>
                                        <p:tav tm="0">
                                          <p:val>
                                            <p:strVal val="#ppt_h"/>
                                          </p:val>
                                        </p:tav>
                                        <p:tav tm="100000">
                                          <p:val>
                                            <p:strVal val="#ppt_h"/>
                                          </p:val>
                                        </p:tav>
                                      </p:tavLst>
                                    </p:anim>
                                  </p:childTnLst>
                                </p:cTn>
                              </p:par>
                              <p:par>
                                <p:cTn id="49" presetID="2" presetClass="entr" presetSubtype="4"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ppt_x"/>
                                          </p:val>
                                        </p:tav>
                                        <p:tav tm="100000">
                                          <p:val>
                                            <p:strVal val="#ppt_x"/>
                                          </p:val>
                                        </p:tav>
                                      </p:tavLst>
                                    </p:anim>
                                    <p:anim calcmode="lin" valueType="num">
                                      <p:cBhvr additive="base">
                                        <p:cTn id="52" dur="3000" fill="hold"/>
                                        <p:tgtEl>
                                          <p:spTgt spid="12"/>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p:cTn id="55" dur="3000" fill="hold"/>
                                        <p:tgtEl>
                                          <p:spTgt spid="12"/>
                                        </p:tgtEl>
                                        <p:attrNameLst>
                                          <p:attrName>ppt_w</p:attrName>
                                        </p:attrNameLst>
                                      </p:cBhvr>
                                      <p:tavLst>
                                        <p:tav tm="0" fmla="#ppt_w*sin(2.5*pi*$)">
                                          <p:val>
                                            <p:fltVal val="0"/>
                                          </p:val>
                                        </p:tav>
                                        <p:tav tm="100000">
                                          <p:val>
                                            <p:fltVal val="1"/>
                                          </p:val>
                                        </p:tav>
                                      </p:tavLst>
                                    </p:anim>
                                    <p:anim calcmode="lin" valueType="num">
                                      <p:cBhvr>
                                        <p:cTn id="56" dur="3000" fill="hold"/>
                                        <p:tgtEl>
                                          <p:spTgt spid="12"/>
                                        </p:tgtEl>
                                        <p:attrNameLst>
                                          <p:attrName>ppt_h</p:attrName>
                                        </p:attrNameLst>
                                      </p:cBhvr>
                                      <p:tavLst>
                                        <p:tav tm="0">
                                          <p:val>
                                            <p:strVal val="#ppt_h"/>
                                          </p:val>
                                        </p:tav>
                                        <p:tav tm="100000">
                                          <p:val>
                                            <p:strVal val="#ppt_h"/>
                                          </p:val>
                                        </p:tav>
                                      </p:tavLst>
                                    </p:anim>
                                  </p:childTnLst>
                                </p:cTn>
                              </p:par>
                              <p:par>
                                <p:cTn id="57" presetID="2" presetClass="entr" presetSubtype="1"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3000" fill="hold"/>
                                        <p:tgtEl>
                                          <p:spTgt spid="15"/>
                                        </p:tgtEl>
                                        <p:attrNameLst>
                                          <p:attrName>ppt_x</p:attrName>
                                        </p:attrNameLst>
                                      </p:cBhvr>
                                      <p:tavLst>
                                        <p:tav tm="0">
                                          <p:val>
                                            <p:strVal val="#ppt_x"/>
                                          </p:val>
                                        </p:tav>
                                        <p:tav tm="100000">
                                          <p:val>
                                            <p:strVal val="#ppt_x"/>
                                          </p:val>
                                        </p:tav>
                                      </p:tavLst>
                                    </p:anim>
                                    <p:anim calcmode="lin" valueType="num">
                                      <p:cBhvr additive="base">
                                        <p:cTn id="60" dur="3000" fill="hold"/>
                                        <p:tgtEl>
                                          <p:spTgt spid="15"/>
                                        </p:tgtEl>
                                        <p:attrNameLst>
                                          <p:attrName>ppt_y</p:attrName>
                                        </p:attrNameLst>
                                      </p:cBhvr>
                                      <p:tavLst>
                                        <p:tav tm="0">
                                          <p:val>
                                            <p:strVal val="0-#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p:cTn id="63" dur="3000" fill="hold"/>
                                        <p:tgtEl>
                                          <p:spTgt spid="15"/>
                                        </p:tgtEl>
                                        <p:attrNameLst>
                                          <p:attrName>ppt_w</p:attrName>
                                        </p:attrNameLst>
                                      </p:cBhvr>
                                      <p:tavLst>
                                        <p:tav tm="0" fmla="#ppt_w*sin(2.5*pi*$)">
                                          <p:val>
                                            <p:fltVal val="0"/>
                                          </p:val>
                                        </p:tav>
                                        <p:tav tm="100000">
                                          <p:val>
                                            <p:fltVal val="1"/>
                                          </p:val>
                                        </p:tav>
                                      </p:tavLst>
                                    </p:anim>
                                    <p:anim calcmode="lin" valueType="num">
                                      <p:cBhvr>
                                        <p:cTn id="64" dur="3000" fill="hold"/>
                                        <p:tgtEl>
                                          <p:spTgt spid="15"/>
                                        </p:tgtEl>
                                        <p:attrNameLst>
                                          <p:attrName>ppt_h</p:attrName>
                                        </p:attrNameLst>
                                      </p:cBhvr>
                                      <p:tavLst>
                                        <p:tav tm="0">
                                          <p:val>
                                            <p:strVal val="#ppt_h"/>
                                          </p:val>
                                        </p:tav>
                                        <p:tav tm="100000">
                                          <p:val>
                                            <p:strVal val="#ppt_h"/>
                                          </p:val>
                                        </p:tav>
                                      </p:tavLst>
                                    </p:anim>
                                  </p:childTnLst>
                                </p:cTn>
                              </p:par>
                            </p:childTnLst>
                          </p:cTn>
                        </p:par>
                        <p:par>
                          <p:cTn id="65" fill="hold">
                            <p:stCondLst>
                              <p:cond delay="3000"/>
                            </p:stCondLst>
                            <p:childTnLst>
                              <p:par>
                                <p:cTn id="66" presetID="2" presetClass="exit" presetSubtype="4" fill="hold" nodeType="afterEffect">
                                  <p:stCondLst>
                                    <p:cond delay="0"/>
                                  </p:stCondLst>
                                  <p:childTnLst>
                                    <p:anim calcmode="lin" valueType="num">
                                      <p:cBhvr additive="base">
                                        <p:cTn id="67" dur="3000"/>
                                        <p:tgtEl>
                                          <p:spTgt spid="10"/>
                                        </p:tgtEl>
                                        <p:attrNameLst>
                                          <p:attrName>ppt_x</p:attrName>
                                        </p:attrNameLst>
                                      </p:cBhvr>
                                      <p:tavLst>
                                        <p:tav tm="0">
                                          <p:val>
                                            <p:strVal val="ppt_x"/>
                                          </p:val>
                                        </p:tav>
                                        <p:tav tm="100000">
                                          <p:val>
                                            <p:strVal val="ppt_x"/>
                                          </p:val>
                                        </p:tav>
                                      </p:tavLst>
                                    </p:anim>
                                    <p:anim calcmode="lin" valueType="num">
                                      <p:cBhvr additive="base">
                                        <p:cTn id="68" dur="3000"/>
                                        <p:tgtEl>
                                          <p:spTgt spid="10"/>
                                        </p:tgtEl>
                                        <p:attrNameLst>
                                          <p:attrName>ppt_y</p:attrName>
                                        </p:attrNameLst>
                                      </p:cBhvr>
                                      <p:tavLst>
                                        <p:tav tm="0">
                                          <p:val>
                                            <p:strVal val="ppt_y"/>
                                          </p:val>
                                        </p:tav>
                                        <p:tav tm="100000">
                                          <p:val>
                                            <p:strVal val="1+ppt_h/2"/>
                                          </p:val>
                                        </p:tav>
                                      </p:tavLst>
                                    </p:anim>
                                    <p:set>
                                      <p:cBhvr>
                                        <p:cTn id="69" dur="1" fill="hold">
                                          <p:stCondLst>
                                            <p:cond delay="2999"/>
                                          </p:stCondLst>
                                        </p:cTn>
                                        <p:tgtEl>
                                          <p:spTgt spid="10"/>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ppt_x"/>
                                          </p:val>
                                        </p:tav>
                                      </p:tavLst>
                                    </p:anim>
                                    <p:anim calcmode="lin" valueType="num">
                                      <p:cBhvr additive="base">
                                        <p:cTn id="72" dur="3000"/>
                                        <p:tgtEl>
                                          <p:spTgt spid="11"/>
                                        </p:tgtEl>
                                        <p:attrNameLst>
                                          <p:attrName>ppt_y</p:attrName>
                                        </p:attrNameLst>
                                      </p:cBhvr>
                                      <p:tavLst>
                                        <p:tav tm="0">
                                          <p:val>
                                            <p:strVal val="ppt_y"/>
                                          </p:val>
                                        </p:tav>
                                        <p:tav tm="100000">
                                          <p:val>
                                            <p:strVal val="1+ppt_h/2"/>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2"/>
                                        </p:tgtEl>
                                        <p:attrNameLst>
                                          <p:attrName>ppt_x</p:attrName>
                                        </p:attrNameLst>
                                      </p:cBhvr>
                                      <p:tavLst>
                                        <p:tav tm="0">
                                          <p:val>
                                            <p:strVal val="ppt_x"/>
                                          </p:val>
                                        </p:tav>
                                        <p:tav tm="100000">
                                          <p:val>
                                            <p:strVal val="ppt_x"/>
                                          </p:val>
                                        </p:tav>
                                      </p:tavLst>
                                    </p:anim>
                                    <p:anim calcmode="lin" valueType="num">
                                      <p:cBhvr additive="base">
                                        <p:cTn id="76" dur="3000"/>
                                        <p:tgtEl>
                                          <p:spTgt spid="12"/>
                                        </p:tgtEl>
                                        <p:attrNameLst>
                                          <p:attrName>ppt_y</p:attrName>
                                        </p:attrNameLst>
                                      </p:cBhvr>
                                      <p:tavLst>
                                        <p:tav tm="0">
                                          <p:val>
                                            <p:strVal val="ppt_y"/>
                                          </p:val>
                                        </p:tav>
                                        <p:tav tm="100000">
                                          <p:val>
                                            <p:strVal val="1+ppt_h/2"/>
                                          </p:val>
                                        </p:tav>
                                      </p:tavLst>
                                    </p:anim>
                                    <p:set>
                                      <p:cBhvr>
                                        <p:cTn id="77" dur="1" fill="hold">
                                          <p:stCondLst>
                                            <p:cond delay="2999"/>
                                          </p:stCondLst>
                                        </p:cTn>
                                        <p:tgtEl>
                                          <p:spTgt spid="12"/>
                                        </p:tgtEl>
                                        <p:attrNameLst>
                                          <p:attrName>style.visibility</p:attrName>
                                        </p:attrNameLst>
                                      </p:cBhvr>
                                      <p:to>
                                        <p:strVal val="hidden"/>
                                      </p:to>
                                    </p:set>
                                  </p:childTnLst>
                                </p:cTn>
                              </p:par>
                              <p:par>
                                <p:cTn id="78" presetID="19" presetClass="exit" presetSubtype="10" fill="hold" nodeType="withEffect">
                                  <p:stCondLst>
                                    <p:cond delay="0"/>
                                  </p:stCondLst>
                                  <p:childTnLst>
                                    <p:anim calcmode="lin" valueType="num">
                                      <p:cBhvr>
                                        <p:cTn id="79" dur="3000"/>
                                        <p:tgtEl>
                                          <p:spTgt spid="10"/>
                                        </p:tgtEl>
                                        <p:attrNameLst>
                                          <p:attrName>ppt_h</p:attrName>
                                        </p:attrNameLst>
                                      </p:cBhvr>
                                      <p:tavLst>
                                        <p:tav tm="0">
                                          <p:val>
                                            <p:strVal val="ppt_h"/>
                                          </p:val>
                                        </p:tav>
                                        <p:tav tm="100000">
                                          <p:val>
                                            <p:strVal val="ppt_h"/>
                                          </p:val>
                                        </p:tav>
                                      </p:tavLst>
                                    </p:anim>
                                    <p:anim calcmode="lin" valueType="num">
                                      <p:cBhvr>
                                        <p:cTn id="8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1" dur="1" fill="hold">
                                          <p:stCondLst>
                                            <p:cond delay="2999"/>
                                          </p:stCondLst>
                                        </p:cTn>
                                        <p:tgtEl>
                                          <p:spTgt spid="10"/>
                                        </p:tgtEl>
                                        <p:attrNameLst>
                                          <p:attrName>style.visibility</p:attrName>
                                        </p:attrNameLst>
                                      </p:cBhvr>
                                      <p:to>
                                        <p:strVal val="hidden"/>
                                      </p:to>
                                    </p:set>
                                  </p:childTnLst>
                                </p:cTn>
                              </p:par>
                              <p:par>
                                <p:cTn id="82" presetID="19" presetClass="exit" presetSubtype="10" fill="hold" nodeType="withEffect">
                                  <p:stCondLst>
                                    <p:cond delay="0"/>
                                  </p:stCondLst>
                                  <p:childTnLst>
                                    <p:anim calcmode="lin" valueType="num">
                                      <p:cBhvr>
                                        <p:cTn id="83" dur="3000"/>
                                        <p:tgtEl>
                                          <p:spTgt spid="11"/>
                                        </p:tgtEl>
                                        <p:attrNameLst>
                                          <p:attrName>ppt_h</p:attrName>
                                        </p:attrNameLst>
                                      </p:cBhvr>
                                      <p:tavLst>
                                        <p:tav tm="0">
                                          <p:val>
                                            <p:strVal val="ppt_h"/>
                                          </p:val>
                                        </p:tav>
                                        <p:tav tm="100000">
                                          <p:val>
                                            <p:strVal val="ppt_h"/>
                                          </p:val>
                                        </p:tav>
                                      </p:tavLst>
                                    </p:anim>
                                    <p:anim calcmode="lin" valueType="num">
                                      <p:cBhvr>
                                        <p:cTn id="84"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 dur="1" fill="hold">
                                          <p:stCondLst>
                                            <p:cond delay="2999"/>
                                          </p:stCondLst>
                                        </p:cTn>
                                        <p:tgtEl>
                                          <p:spTgt spid="11"/>
                                        </p:tgtEl>
                                        <p:attrNameLst>
                                          <p:attrName>style.visibility</p:attrName>
                                        </p:attrNameLst>
                                      </p:cBhvr>
                                      <p:to>
                                        <p:strVal val="hidden"/>
                                      </p:to>
                                    </p:set>
                                  </p:childTnLst>
                                </p:cTn>
                              </p:par>
                              <p:par>
                                <p:cTn id="86" presetID="19" presetClass="exit" presetSubtype="10" fill="hold" nodeType="withEffect">
                                  <p:stCondLst>
                                    <p:cond delay="0"/>
                                  </p:stCondLst>
                                  <p:childTnLst>
                                    <p:anim calcmode="lin" valueType="num">
                                      <p:cBhvr>
                                        <p:cTn id="87" dur="3000"/>
                                        <p:tgtEl>
                                          <p:spTgt spid="12"/>
                                        </p:tgtEl>
                                        <p:attrNameLst>
                                          <p:attrName>ppt_h</p:attrName>
                                        </p:attrNameLst>
                                      </p:cBhvr>
                                      <p:tavLst>
                                        <p:tav tm="0">
                                          <p:val>
                                            <p:strVal val="ppt_h"/>
                                          </p:val>
                                        </p:tav>
                                        <p:tav tm="100000">
                                          <p:val>
                                            <p:strVal val="ppt_h"/>
                                          </p:val>
                                        </p:tav>
                                      </p:tavLst>
                                    </p:anim>
                                    <p:anim calcmode="lin" valueType="num">
                                      <p:cBhvr>
                                        <p:cTn id="88"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13"/>
                                        </p:tgtEl>
                                        <p:attrNameLst>
                                          <p:attrName>ppt_x</p:attrName>
                                        </p:attrNameLst>
                                      </p:cBhvr>
                                      <p:tavLst>
                                        <p:tav tm="0">
                                          <p:val>
                                            <p:strVal val="ppt_x"/>
                                          </p:val>
                                        </p:tav>
                                        <p:tav tm="100000">
                                          <p:val>
                                            <p:strVal val="ppt_x"/>
                                          </p:val>
                                        </p:tav>
                                      </p:tavLst>
                                    </p:anim>
                                    <p:anim calcmode="lin" valueType="num">
                                      <p:cBhvr additive="base">
                                        <p:cTn id="92" dur="3000"/>
                                        <p:tgtEl>
                                          <p:spTgt spid="13"/>
                                        </p:tgtEl>
                                        <p:attrNameLst>
                                          <p:attrName>ppt_y</p:attrName>
                                        </p:attrNameLst>
                                      </p:cBhvr>
                                      <p:tavLst>
                                        <p:tav tm="0">
                                          <p:val>
                                            <p:strVal val="ppt_y"/>
                                          </p:val>
                                        </p:tav>
                                        <p:tav tm="100000">
                                          <p:val>
                                            <p:strVal val="0-ppt_h/2"/>
                                          </p:val>
                                        </p:tav>
                                      </p:tavLst>
                                    </p:anim>
                                    <p:set>
                                      <p:cBhvr>
                                        <p:cTn id="93" dur="1" fill="hold">
                                          <p:stCondLst>
                                            <p:cond delay="2999"/>
                                          </p:stCondLst>
                                        </p:cTn>
                                        <p:tgtEl>
                                          <p:spTgt spid="13"/>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3000"/>
                                        <p:tgtEl>
                                          <p:spTgt spid="14"/>
                                        </p:tgtEl>
                                        <p:attrNameLst>
                                          <p:attrName>ppt_x</p:attrName>
                                        </p:attrNameLst>
                                      </p:cBhvr>
                                      <p:tavLst>
                                        <p:tav tm="0">
                                          <p:val>
                                            <p:strVal val="ppt_x"/>
                                          </p:val>
                                        </p:tav>
                                        <p:tav tm="100000">
                                          <p:val>
                                            <p:strVal val="ppt_x"/>
                                          </p:val>
                                        </p:tav>
                                      </p:tavLst>
                                    </p:anim>
                                    <p:anim calcmode="lin" valueType="num">
                                      <p:cBhvr additive="base">
                                        <p:cTn id="96" dur="3000"/>
                                        <p:tgtEl>
                                          <p:spTgt spid="14"/>
                                        </p:tgtEl>
                                        <p:attrNameLst>
                                          <p:attrName>ppt_y</p:attrName>
                                        </p:attrNameLst>
                                      </p:cBhvr>
                                      <p:tavLst>
                                        <p:tav tm="0">
                                          <p:val>
                                            <p:strVal val="ppt_y"/>
                                          </p:val>
                                        </p:tav>
                                        <p:tav tm="100000">
                                          <p:val>
                                            <p:strVal val="0-ppt_h/2"/>
                                          </p:val>
                                        </p:tav>
                                      </p:tavLst>
                                    </p:anim>
                                    <p:set>
                                      <p:cBhvr>
                                        <p:cTn id="97" dur="1" fill="hold">
                                          <p:stCondLst>
                                            <p:cond delay="2999"/>
                                          </p:stCondLst>
                                        </p:cTn>
                                        <p:tgtEl>
                                          <p:spTgt spid="14"/>
                                        </p:tgtEl>
                                        <p:attrNameLst>
                                          <p:attrName>style.visibility</p:attrName>
                                        </p:attrNameLst>
                                      </p:cBhvr>
                                      <p:to>
                                        <p:strVal val="hidden"/>
                                      </p:to>
                                    </p:set>
                                  </p:childTnLst>
                                </p:cTn>
                              </p:par>
                              <p:par>
                                <p:cTn id="98" presetID="2" presetClass="exit" presetSubtype="1" fill="hold" nodeType="withEffect">
                                  <p:stCondLst>
                                    <p:cond delay="0"/>
                                  </p:stCondLst>
                                  <p:childTnLst>
                                    <p:anim calcmode="lin" valueType="num">
                                      <p:cBhvr additive="base">
                                        <p:cTn id="99" dur="3000"/>
                                        <p:tgtEl>
                                          <p:spTgt spid="15"/>
                                        </p:tgtEl>
                                        <p:attrNameLst>
                                          <p:attrName>ppt_x</p:attrName>
                                        </p:attrNameLst>
                                      </p:cBhvr>
                                      <p:tavLst>
                                        <p:tav tm="0">
                                          <p:val>
                                            <p:strVal val="ppt_x"/>
                                          </p:val>
                                        </p:tav>
                                        <p:tav tm="100000">
                                          <p:val>
                                            <p:strVal val="ppt_x"/>
                                          </p:val>
                                        </p:tav>
                                      </p:tavLst>
                                    </p:anim>
                                    <p:anim calcmode="lin" valueType="num">
                                      <p:cBhvr additive="base">
                                        <p:cTn id="100" dur="3000"/>
                                        <p:tgtEl>
                                          <p:spTgt spid="15"/>
                                        </p:tgtEl>
                                        <p:attrNameLst>
                                          <p:attrName>ppt_y</p:attrName>
                                        </p:attrNameLst>
                                      </p:cBhvr>
                                      <p:tavLst>
                                        <p:tav tm="0">
                                          <p:val>
                                            <p:strVal val="ppt_y"/>
                                          </p:val>
                                        </p:tav>
                                        <p:tav tm="100000">
                                          <p:val>
                                            <p:strVal val="0-ppt_h/2"/>
                                          </p:val>
                                        </p:tav>
                                      </p:tavLst>
                                    </p:anim>
                                    <p:set>
                                      <p:cBhvr>
                                        <p:cTn id="101" dur="1" fill="hold">
                                          <p:stCondLst>
                                            <p:cond delay="2999"/>
                                          </p:stCondLst>
                                        </p:cTn>
                                        <p:tgtEl>
                                          <p:spTgt spid="15"/>
                                        </p:tgtEl>
                                        <p:attrNameLst>
                                          <p:attrName>style.visibility</p:attrName>
                                        </p:attrNameLst>
                                      </p:cBhvr>
                                      <p:to>
                                        <p:strVal val="hidden"/>
                                      </p:to>
                                    </p:set>
                                  </p:childTnLst>
                                </p:cTn>
                              </p:par>
                              <p:par>
                                <p:cTn id="102" presetID="19" presetClass="exit" presetSubtype="10" fill="hold" nodeType="withEffect">
                                  <p:stCondLst>
                                    <p:cond delay="0"/>
                                  </p:stCondLst>
                                  <p:childTnLst>
                                    <p:anim calcmode="lin" valueType="num">
                                      <p:cBhvr>
                                        <p:cTn id="103" dur="3000"/>
                                        <p:tgtEl>
                                          <p:spTgt spid="13"/>
                                        </p:tgtEl>
                                        <p:attrNameLst>
                                          <p:attrName>ppt_h</p:attrName>
                                        </p:attrNameLst>
                                      </p:cBhvr>
                                      <p:tavLst>
                                        <p:tav tm="0">
                                          <p:val>
                                            <p:strVal val="ppt_h"/>
                                          </p:val>
                                        </p:tav>
                                        <p:tav tm="100000">
                                          <p:val>
                                            <p:strVal val="ppt_h"/>
                                          </p:val>
                                        </p:tav>
                                      </p:tavLst>
                                    </p:anim>
                                    <p:anim calcmode="lin" valueType="num">
                                      <p:cBhvr>
                                        <p:cTn id="104"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 dur="1" fill="hold">
                                          <p:stCondLst>
                                            <p:cond delay="2999"/>
                                          </p:stCondLst>
                                        </p:cTn>
                                        <p:tgtEl>
                                          <p:spTgt spid="13"/>
                                        </p:tgtEl>
                                        <p:attrNameLst>
                                          <p:attrName>style.visibility</p:attrName>
                                        </p:attrNameLst>
                                      </p:cBhvr>
                                      <p:to>
                                        <p:strVal val="hidden"/>
                                      </p:to>
                                    </p:set>
                                  </p:childTnLst>
                                </p:cTn>
                              </p:par>
                              <p:par>
                                <p:cTn id="106" presetID="19" presetClass="exit" presetSubtype="10" fill="hold" nodeType="withEffect">
                                  <p:stCondLst>
                                    <p:cond delay="0"/>
                                  </p:stCondLst>
                                  <p:childTnLst>
                                    <p:anim calcmode="lin" valueType="num">
                                      <p:cBhvr>
                                        <p:cTn id="107" dur="3000"/>
                                        <p:tgtEl>
                                          <p:spTgt spid="14"/>
                                        </p:tgtEl>
                                        <p:attrNameLst>
                                          <p:attrName>ppt_h</p:attrName>
                                        </p:attrNameLst>
                                      </p:cBhvr>
                                      <p:tavLst>
                                        <p:tav tm="0">
                                          <p:val>
                                            <p:strVal val="ppt_h"/>
                                          </p:val>
                                        </p:tav>
                                        <p:tav tm="100000">
                                          <p:val>
                                            <p:strVal val="ppt_h"/>
                                          </p:val>
                                        </p:tav>
                                      </p:tavLst>
                                    </p:anim>
                                    <p:anim calcmode="lin" valueType="num">
                                      <p:cBhvr>
                                        <p:cTn id="108"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 dur="1" fill="hold">
                                          <p:stCondLst>
                                            <p:cond delay="2999"/>
                                          </p:stCondLst>
                                        </p:cTn>
                                        <p:tgtEl>
                                          <p:spTgt spid="14"/>
                                        </p:tgtEl>
                                        <p:attrNameLst>
                                          <p:attrName>style.visibility</p:attrName>
                                        </p:attrNameLst>
                                      </p:cBhvr>
                                      <p:to>
                                        <p:strVal val="hidden"/>
                                      </p:to>
                                    </p:set>
                                  </p:childTnLst>
                                </p:cTn>
                              </p:par>
                              <p:par>
                                <p:cTn id="110" presetID="19" presetClass="exit" presetSubtype="10" fill="hold" nodeType="withEffect">
                                  <p:stCondLst>
                                    <p:cond delay="0"/>
                                  </p:stCondLst>
                                  <p:childTnLst>
                                    <p:anim calcmode="lin" valueType="num">
                                      <p:cBhvr>
                                        <p:cTn id="111" dur="3000"/>
                                        <p:tgtEl>
                                          <p:spTgt spid="15"/>
                                        </p:tgtEl>
                                        <p:attrNameLst>
                                          <p:attrName>ppt_h</p:attrName>
                                        </p:attrNameLst>
                                      </p:cBhvr>
                                      <p:tavLst>
                                        <p:tav tm="0">
                                          <p:val>
                                            <p:strVal val="ppt_h"/>
                                          </p:val>
                                        </p:tav>
                                        <p:tav tm="100000">
                                          <p:val>
                                            <p:strVal val="ppt_h"/>
                                          </p:val>
                                        </p:tav>
                                      </p:tavLst>
                                    </p:anim>
                                    <p:anim calcmode="lin" valueType="num">
                                      <p:cBhvr>
                                        <p:cTn id="112"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3" dur="1" fill="hold">
                                          <p:stCondLst>
                                            <p:cond delay="2999"/>
                                          </p:stCondLst>
                                        </p:cTn>
                                        <p:tgtEl>
                                          <p:spTgt spid="15"/>
                                        </p:tgtEl>
                                        <p:attrNameLst>
                                          <p:attrName>style.visibility</p:attrName>
                                        </p:attrNameLst>
                                      </p:cBhvr>
                                      <p:to>
                                        <p:strVal val="hidden"/>
                                      </p:to>
                                    </p:set>
                                  </p:childTnLst>
                                </p:cTn>
                              </p:par>
                              <p:par>
                                <p:cTn id="114" presetID="19" presetClass="exit" presetSubtype="10" fill="hold" nodeType="withEffect">
                                  <p:stCondLst>
                                    <p:cond delay="0"/>
                                  </p:stCondLst>
                                  <p:childTnLst>
                                    <p:anim calcmode="lin" valueType="num">
                                      <p:cBhvr>
                                        <p:cTn id="115" dur="3000"/>
                                        <p:tgtEl>
                                          <p:spTgt spid="6"/>
                                        </p:tgtEl>
                                        <p:attrNameLst>
                                          <p:attrName>ppt_h</p:attrName>
                                        </p:attrNameLst>
                                      </p:cBhvr>
                                      <p:tavLst>
                                        <p:tav tm="0">
                                          <p:val>
                                            <p:strVal val="ppt_h"/>
                                          </p:val>
                                        </p:tav>
                                        <p:tav tm="100000">
                                          <p:val>
                                            <p:strVal val="ppt_h"/>
                                          </p:val>
                                        </p:tav>
                                      </p:tavLst>
                                    </p:anim>
                                    <p:anim calcmode="lin" valueType="num">
                                      <p:cBhvr>
                                        <p:cTn id="116"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7" dur="1" fill="hold">
                                          <p:stCondLst>
                                            <p:cond delay="2999"/>
                                          </p:stCondLst>
                                        </p:cTn>
                                        <p:tgtEl>
                                          <p:spTgt spid="6"/>
                                        </p:tgtEl>
                                        <p:attrNameLst>
                                          <p:attrName>style.visibility</p:attrName>
                                        </p:attrNameLst>
                                      </p:cBhvr>
                                      <p:to>
                                        <p:strVal val="hidden"/>
                                      </p:to>
                                    </p:set>
                                  </p:childTnLst>
                                </p:cTn>
                              </p:par>
                              <p:par>
                                <p:cTn id="118" presetID="19" presetClass="exit" presetSubtype="10" fill="hold" nodeType="withEffect">
                                  <p:stCondLst>
                                    <p:cond delay="0"/>
                                  </p:stCondLst>
                                  <p:childTnLst>
                                    <p:anim calcmode="lin" valueType="num">
                                      <p:cBhvr>
                                        <p:cTn id="119" dur="3000"/>
                                        <p:tgtEl>
                                          <p:spTgt spid="7"/>
                                        </p:tgtEl>
                                        <p:attrNameLst>
                                          <p:attrName>ppt_h</p:attrName>
                                        </p:attrNameLst>
                                      </p:cBhvr>
                                      <p:tavLst>
                                        <p:tav tm="0">
                                          <p:val>
                                            <p:strVal val="ppt_h"/>
                                          </p:val>
                                        </p:tav>
                                        <p:tav tm="100000">
                                          <p:val>
                                            <p:strVal val="ppt_h"/>
                                          </p:val>
                                        </p:tav>
                                      </p:tavLst>
                                    </p:anim>
                                    <p:anim calcmode="lin" valueType="num">
                                      <p:cBhvr>
                                        <p:cTn id="120"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1" dur="1" fill="hold">
                                          <p:stCondLst>
                                            <p:cond delay="2999"/>
                                          </p:stCondLst>
                                        </p:cTn>
                                        <p:tgtEl>
                                          <p:spTgt spid="7"/>
                                        </p:tgtEl>
                                        <p:attrNameLst>
                                          <p:attrName>style.visibility</p:attrName>
                                        </p:attrNameLst>
                                      </p:cBhvr>
                                      <p:to>
                                        <p:strVal val="hidden"/>
                                      </p:to>
                                    </p:set>
                                  </p:childTnLst>
                                </p:cTn>
                              </p:par>
                              <p:par>
                                <p:cTn id="122" presetID="19" presetClass="exit" presetSubtype="10" fill="hold" nodeType="withEffect">
                                  <p:stCondLst>
                                    <p:cond delay="0"/>
                                  </p:stCondLst>
                                  <p:childTnLst>
                                    <p:anim calcmode="lin" valueType="num">
                                      <p:cBhvr>
                                        <p:cTn id="123" dur="3000"/>
                                        <p:tgtEl>
                                          <p:spTgt spid="8"/>
                                        </p:tgtEl>
                                        <p:attrNameLst>
                                          <p:attrName>ppt_h</p:attrName>
                                        </p:attrNameLst>
                                      </p:cBhvr>
                                      <p:tavLst>
                                        <p:tav tm="0">
                                          <p:val>
                                            <p:strVal val="ppt_h"/>
                                          </p:val>
                                        </p:tav>
                                        <p:tav tm="100000">
                                          <p:val>
                                            <p:strVal val="ppt_h"/>
                                          </p:val>
                                        </p:tav>
                                      </p:tavLst>
                                    </p:anim>
                                    <p:anim calcmode="lin" valueType="num">
                                      <p:cBhvr>
                                        <p:cTn id="124"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5" dur="1" fill="hold">
                                          <p:stCondLst>
                                            <p:cond delay="2999"/>
                                          </p:stCondLst>
                                        </p:cTn>
                                        <p:tgtEl>
                                          <p:spTgt spid="8"/>
                                        </p:tgtEl>
                                        <p:attrNameLst>
                                          <p:attrName>style.visibility</p:attrName>
                                        </p:attrNameLst>
                                      </p:cBhvr>
                                      <p:to>
                                        <p:strVal val="hidden"/>
                                      </p:to>
                                    </p:set>
                                  </p:childTnLst>
                                </p:cTn>
                              </p:par>
                              <p:par>
                                <p:cTn id="126" presetID="8" presetClass="exit" presetSubtype="16" fill="hold" nodeType="withEffect">
                                  <p:stCondLst>
                                    <p:cond delay="0"/>
                                  </p:stCondLst>
                                  <p:childTnLst>
                                    <p:animEffect transition="out" filter="diamond(in)">
                                      <p:cBhvr>
                                        <p:cTn id="127" dur="3000"/>
                                        <p:tgtEl>
                                          <p:spTgt spid="6"/>
                                        </p:tgtEl>
                                      </p:cBhvr>
                                    </p:animEffect>
                                    <p:set>
                                      <p:cBhvr>
                                        <p:cTn id="128" dur="1" fill="hold">
                                          <p:stCondLst>
                                            <p:cond delay="2999"/>
                                          </p:stCondLst>
                                        </p:cTn>
                                        <p:tgtEl>
                                          <p:spTgt spid="6"/>
                                        </p:tgtEl>
                                        <p:attrNameLst>
                                          <p:attrName>style.visibility</p:attrName>
                                        </p:attrNameLst>
                                      </p:cBhvr>
                                      <p:to>
                                        <p:strVal val="hidden"/>
                                      </p:to>
                                    </p:set>
                                  </p:childTnLst>
                                </p:cTn>
                              </p:par>
                              <p:par>
                                <p:cTn id="129" presetID="8" presetClass="exit" presetSubtype="16" fill="hold" nodeType="withEffect">
                                  <p:stCondLst>
                                    <p:cond delay="0"/>
                                  </p:stCondLst>
                                  <p:childTnLst>
                                    <p:animEffect transition="out" filter="diamond(in)">
                                      <p:cBhvr>
                                        <p:cTn id="130" dur="3000"/>
                                        <p:tgtEl>
                                          <p:spTgt spid="7"/>
                                        </p:tgtEl>
                                      </p:cBhvr>
                                    </p:animEffect>
                                    <p:set>
                                      <p:cBhvr>
                                        <p:cTn id="131" dur="1" fill="hold">
                                          <p:stCondLst>
                                            <p:cond delay="2999"/>
                                          </p:stCondLst>
                                        </p:cTn>
                                        <p:tgtEl>
                                          <p:spTgt spid="7"/>
                                        </p:tgtEl>
                                        <p:attrNameLst>
                                          <p:attrName>style.visibility</p:attrName>
                                        </p:attrNameLst>
                                      </p:cBhvr>
                                      <p:to>
                                        <p:strVal val="hidden"/>
                                      </p:to>
                                    </p:set>
                                  </p:childTnLst>
                                </p:cTn>
                              </p:par>
                              <p:par>
                                <p:cTn id="132" presetID="8" presetClass="exit" presetSubtype="16" fill="hold" nodeType="withEffect">
                                  <p:stCondLst>
                                    <p:cond delay="0"/>
                                  </p:stCondLst>
                                  <p:childTnLst>
                                    <p:animEffect transition="out" filter="diamond(in)">
                                      <p:cBhvr>
                                        <p:cTn id="133" dur="3000"/>
                                        <p:tgtEl>
                                          <p:spTgt spid="8"/>
                                        </p:tgtEl>
                                      </p:cBhvr>
                                    </p:animEffect>
                                    <p:set>
                                      <p:cBhvr>
                                        <p:cTn id="134" dur="1" fill="hold">
                                          <p:stCondLst>
                                            <p:cond delay="2999"/>
                                          </p:stCondLst>
                                        </p:cTn>
                                        <p:tgtEl>
                                          <p:spTgt spid="8"/>
                                        </p:tgtEl>
                                        <p:attrNameLst>
                                          <p:attrName>style.visibility</p:attrName>
                                        </p:attrNameLst>
                                      </p:cBhvr>
                                      <p:to>
                                        <p:strVal val="hidden"/>
                                      </p:to>
                                    </p:set>
                                  </p:childTnLst>
                                </p:cTn>
                              </p:par>
                              <p:par>
                                <p:cTn id="135" presetID="8" presetClass="exit" presetSubtype="16" fill="hold" nodeType="withEffect">
                                  <p:stCondLst>
                                    <p:cond delay="0"/>
                                  </p:stCondLst>
                                  <p:childTnLst>
                                    <p:animEffect transition="out" filter="diamond(in)">
                                      <p:cBhvr>
                                        <p:cTn id="136" dur="3000"/>
                                        <p:tgtEl>
                                          <p:spTgt spid="9"/>
                                        </p:tgtEl>
                                      </p:cBhvr>
                                    </p:animEffect>
                                    <p:set>
                                      <p:cBhvr>
                                        <p:cTn id="137" dur="1" fill="hold">
                                          <p:stCondLst>
                                            <p:cond delay="2999"/>
                                          </p:stCondLst>
                                        </p:cTn>
                                        <p:tgtEl>
                                          <p:spTgt spid="9"/>
                                        </p:tgtEl>
                                        <p:attrNameLst>
                                          <p:attrName>style.visibility</p:attrName>
                                        </p:attrNameLst>
                                      </p:cBhvr>
                                      <p:to>
                                        <p:strVal val="hidden"/>
                                      </p:to>
                                    </p:set>
                                  </p:childTnLst>
                                </p:cTn>
                              </p:par>
                              <p:par>
                                <p:cTn id="138" presetID="23" presetClass="entr" presetSubtype="288"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strVal val="4/3*#ppt_w"/>
                                          </p:val>
                                        </p:tav>
                                        <p:tav tm="100000">
                                          <p:val>
                                            <p:strVal val="#ppt_w"/>
                                          </p:val>
                                        </p:tav>
                                      </p:tavLst>
                                    </p:anim>
                                    <p:anim calcmode="lin" valueType="num">
                                      <p:cBhvr>
                                        <p:cTn id="141" dur="3000" fill="hold"/>
                                        <p:tgtEl>
                                          <p:spTgt spid="4"/>
                                        </p:tgtEl>
                                        <p:attrNameLst>
                                          <p:attrName>ppt_h</p:attrName>
                                        </p:attrNameLst>
                                      </p:cBhvr>
                                      <p:tavLst>
                                        <p:tav tm="0">
                                          <p:val>
                                            <p:strVal val="4/3*#ppt_h"/>
                                          </p:val>
                                        </p:tav>
                                        <p:tav tm="100000">
                                          <p:val>
                                            <p:strVal val="#ppt_h"/>
                                          </p:val>
                                        </p:tav>
                                      </p:tavLst>
                                    </p:anim>
                                  </p:childTnLst>
                                </p:cTn>
                              </p:par>
                              <p:par>
                                <p:cTn id="142" presetID="16" presetClass="entr" presetSubtype="4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arn(outHorizontal)">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6"/>
                                        </p:tgtEl>
                                        <p:attrNameLst>
                                          <p:attrName>style.visibility</p:attrName>
                                        </p:attrNameLst>
                                      </p:cBhvr>
                                      <p:to>
                                        <p:strVal val="visible"/>
                                      </p:to>
                                    </p:set>
                                    <p:animEffect transition="in" filter="fade">
                                      <p:cBhvr>
                                        <p:cTn id="148" dur="1000"/>
                                        <p:tgtEl>
                                          <p:spTgt spid="16"/>
                                        </p:tgtEl>
                                      </p:cBhvr>
                                    </p:animEffect>
                                    <p:anim calcmode="lin" valueType="num">
                                      <p:cBhvr>
                                        <p:cTn id="149" dur="1000" fill="hold"/>
                                        <p:tgtEl>
                                          <p:spTgt spid="16"/>
                                        </p:tgtEl>
                                        <p:attrNameLst>
                                          <p:attrName>ppt_x</p:attrName>
                                        </p:attrNameLst>
                                      </p:cBhvr>
                                      <p:tavLst>
                                        <p:tav tm="0">
                                          <p:val>
                                            <p:strVal val="#ppt_x-.1"/>
                                          </p:val>
                                        </p:tav>
                                        <p:tav tm="100000">
                                          <p:val>
                                            <p:strVal val="#ppt_x"/>
                                          </p:val>
                                        </p:tav>
                                      </p:tavLst>
                                    </p:anim>
                                    <p:anim calcmode="lin" valueType="num">
                                      <p:cBhvr>
                                        <p:cTn id="1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2.jpg"/>
          <p:cNvPicPr>
            <a:picLocks noChangeAspect="1"/>
          </p:cNvPicPr>
          <p:nvPr/>
        </p:nvPicPr>
        <p:blipFill>
          <a:blip r:embed="rId2" cstate="print"/>
          <a:stretch>
            <a:fillRect/>
          </a:stretch>
        </p:blipFill>
        <p:spPr bwMode="auto">
          <a:xfrm>
            <a:off x="1619672" y="0"/>
            <a:ext cx="583264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a:off x="0" y="4953000"/>
            <a:ext cx="1619672" cy="762000"/>
          </a:xfrm>
          <a:prstGeom prs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a:off x="0" y="4405313"/>
            <a:ext cx="1619672" cy="762000"/>
          </a:xfrm>
          <a:prstGeom prs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a:off x="0" y="3810000"/>
            <a:ext cx="1619672" cy="762000"/>
          </a:xfrm>
          <a:prstGeom prs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a:off x="0" y="3333750"/>
            <a:ext cx="1619672" cy="762000"/>
          </a:xfrm>
          <a:prstGeom prs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a:off x="0" y="2738438"/>
            <a:ext cx="1619672" cy="838200"/>
          </a:xfrm>
          <a:prstGeom prs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a:off x="0" y="2143125"/>
            <a:ext cx="1619672" cy="893763"/>
          </a:xfrm>
          <a:prstGeom prs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a:off x="0" y="1727200"/>
            <a:ext cx="1619672" cy="762000"/>
          </a:xfrm>
          <a:prstGeom prs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a:off x="0" y="1190625"/>
            <a:ext cx="1619672" cy="762000"/>
          </a:xfrm>
          <a:prstGeom prs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isósceles"/>
          <p:cNvSpPr/>
          <p:nvPr/>
        </p:nvSpPr>
        <p:spPr>
          <a:xfrm>
            <a:off x="0" y="595313"/>
            <a:ext cx="1619672" cy="762000"/>
          </a:xfrm>
          <a:prstGeom prs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isósceles"/>
          <p:cNvSpPr/>
          <p:nvPr/>
        </p:nvSpPr>
        <p:spPr>
          <a:xfrm>
            <a:off x="0" y="0"/>
            <a:ext cx="1619672" cy="762000"/>
          </a:xfrm>
          <a:prstGeom prs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isósceles"/>
          <p:cNvSpPr/>
          <p:nvPr/>
        </p:nvSpPr>
        <p:spPr>
          <a:xfrm>
            <a:off x="7524328" y="4953000"/>
            <a:ext cx="1619672" cy="762000"/>
          </a:xfrm>
          <a:prstGeom prs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isósceles"/>
          <p:cNvSpPr/>
          <p:nvPr/>
        </p:nvSpPr>
        <p:spPr>
          <a:xfrm>
            <a:off x="7524328" y="4405313"/>
            <a:ext cx="1619672" cy="762000"/>
          </a:xfrm>
          <a:prstGeom prs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Triángulo isósceles"/>
          <p:cNvSpPr/>
          <p:nvPr/>
        </p:nvSpPr>
        <p:spPr>
          <a:xfrm>
            <a:off x="7524328" y="3810000"/>
            <a:ext cx="1619672" cy="847725"/>
          </a:xfrm>
          <a:prstGeom prs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isósceles"/>
          <p:cNvSpPr/>
          <p:nvPr/>
        </p:nvSpPr>
        <p:spPr>
          <a:xfrm>
            <a:off x="7524328" y="3333750"/>
            <a:ext cx="1619672" cy="844550"/>
          </a:xfrm>
          <a:prstGeom prs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Triángulo isósceles"/>
          <p:cNvSpPr/>
          <p:nvPr/>
        </p:nvSpPr>
        <p:spPr>
          <a:xfrm>
            <a:off x="7524328" y="2738438"/>
            <a:ext cx="1619672" cy="900112"/>
          </a:xfrm>
          <a:prstGeom prs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Triángulo isósceles"/>
          <p:cNvSpPr/>
          <p:nvPr/>
        </p:nvSpPr>
        <p:spPr>
          <a:xfrm>
            <a:off x="7524328" y="2143125"/>
            <a:ext cx="1619672" cy="893763"/>
          </a:xfrm>
          <a:prstGeom prs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Triángulo isósceles"/>
          <p:cNvSpPr/>
          <p:nvPr/>
        </p:nvSpPr>
        <p:spPr>
          <a:xfrm>
            <a:off x="7524328" y="1727200"/>
            <a:ext cx="1619672" cy="762000"/>
          </a:xfrm>
          <a:prstGeom prs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Triángulo isósceles"/>
          <p:cNvSpPr/>
          <p:nvPr/>
        </p:nvSpPr>
        <p:spPr>
          <a:xfrm>
            <a:off x="7524328" y="1190625"/>
            <a:ext cx="1619672" cy="762000"/>
          </a:xfrm>
          <a:prstGeom prs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Triángulo isósceles"/>
          <p:cNvSpPr/>
          <p:nvPr/>
        </p:nvSpPr>
        <p:spPr>
          <a:xfrm>
            <a:off x="7524328" y="595313"/>
            <a:ext cx="1619672" cy="762000"/>
          </a:xfrm>
          <a:prstGeom prs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Triángulo isósceles"/>
          <p:cNvSpPr/>
          <p:nvPr/>
        </p:nvSpPr>
        <p:spPr>
          <a:xfrm>
            <a:off x="7524328" y="0"/>
            <a:ext cx="1619672" cy="762000"/>
          </a:xfrm>
          <a:prstGeom prs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6" name="25 CuadroTexto"/>
          <p:cNvSpPr txBox="1"/>
          <p:nvPr/>
        </p:nvSpPr>
        <p:spPr>
          <a:xfrm>
            <a:off x="467544"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Del mismo modo, las distintas zonas de esta comunidad, sus comarcas, sus villas y destinos como Los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 también han sido escenario y plató de diversas películas, cortometrajes y numerosos anuncios publicitarios.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switch dir="l"/>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ppt_x"/>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ppt_x"/>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ppt_x"/>
                                          </p:val>
                                        </p:tav>
                                        <p:tav tm="100000">
                                          <p:val>
                                            <p:strVal val="#ppt_x"/>
                                          </p:val>
                                        </p:tav>
                                      </p:tavLst>
                                    </p:anim>
                                    <p:anim calcmode="lin" valueType="num">
                                      <p:cBhvr additive="base">
                                        <p:cTn id="20" dur="3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ppt_x"/>
                                          </p:val>
                                        </p:tav>
                                        <p:tav tm="100000">
                                          <p:val>
                                            <p:strVal val="#ppt_x"/>
                                          </p:val>
                                        </p:tav>
                                      </p:tavLst>
                                    </p:anim>
                                    <p:anim calcmode="lin" valueType="num">
                                      <p:cBhvr additive="base">
                                        <p:cTn id="24" dur="3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ppt_x"/>
                                          </p:val>
                                        </p:tav>
                                        <p:tav tm="100000">
                                          <p:val>
                                            <p:strVal val="#ppt_x"/>
                                          </p:val>
                                        </p:tav>
                                      </p:tavLst>
                                    </p:anim>
                                    <p:anim calcmode="lin" valueType="num">
                                      <p:cBhvr additive="base">
                                        <p:cTn id="28" dur="3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ppt_x"/>
                                          </p:val>
                                        </p:tav>
                                        <p:tav tm="100000">
                                          <p:val>
                                            <p:strVal val="#ppt_x"/>
                                          </p:val>
                                        </p:tav>
                                      </p:tavLst>
                                    </p:anim>
                                    <p:anim calcmode="lin" valueType="num">
                                      <p:cBhvr additive="base">
                                        <p:cTn id="36" dur="30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ppt_x"/>
                                          </p:val>
                                        </p:tav>
                                        <p:tav tm="100000">
                                          <p:val>
                                            <p:strVal val="#ppt_x"/>
                                          </p:val>
                                        </p:tav>
                                      </p:tavLst>
                                    </p:anim>
                                    <p:anim calcmode="lin" valueType="num">
                                      <p:cBhvr additive="base">
                                        <p:cTn id="40" dur="30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ppt_x"/>
                                          </p:val>
                                        </p:tav>
                                        <p:tav tm="100000">
                                          <p:val>
                                            <p:strVal val="#ppt_x"/>
                                          </p:val>
                                        </p:tav>
                                      </p:tavLst>
                                    </p:anim>
                                    <p:anim calcmode="lin" valueType="num">
                                      <p:cBhvr additive="base">
                                        <p:cTn id="44" dur="3000" fill="hold"/>
                                        <p:tgtEl>
                                          <p:spTgt spid="15"/>
                                        </p:tgtEl>
                                        <p:attrNameLst>
                                          <p:attrName>ppt_y</p:attrName>
                                        </p:attrNameLst>
                                      </p:cBhvr>
                                      <p:tavLst>
                                        <p:tav tm="0">
                                          <p:val>
                                            <p:strVal val="1+#ppt_h/2"/>
                                          </p:val>
                                        </p:tav>
                                        <p:tav tm="100000">
                                          <p:val>
                                            <p:strVal val="#ppt_y"/>
                                          </p:val>
                                        </p:tav>
                                      </p:tavLst>
                                    </p:anim>
                                  </p:childTnLst>
                                </p:cTn>
                              </p:par>
                              <p:par>
                                <p:cTn id="45" presetID="13" presetClass="entr" presetSubtype="16"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plus(in)">
                                      <p:cBhvr>
                                        <p:cTn id="47" dur="3000"/>
                                        <p:tgtEl>
                                          <p:spTgt spid="6"/>
                                        </p:tgtEl>
                                      </p:cBhvr>
                                    </p:animEffect>
                                  </p:childTnLst>
                                </p:cTn>
                              </p:par>
                              <p:par>
                                <p:cTn id="48" presetID="13" presetClass="entr" presetSubtype="16"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plus(in)">
                                      <p:cBhvr>
                                        <p:cTn id="50" dur="3000"/>
                                        <p:tgtEl>
                                          <p:spTgt spid="7"/>
                                        </p:tgtEl>
                                      </p:cBhvr>
                                    </p:animEffect>
                                  </p:childTnLst>
                                </p:cTn>
                              </p:par>
                              <p:par>
                                <p:cTn id="51" presetID="13" presetClass="entr" presetSubtype="16"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plus(in)">
                                      <p:cBhvr>
                                        <p:cTn id="53" dur="3000"/>
                                        <p:tgtEl>
                                          <p:spTgt spid="8"/>
                                        </p:tgtEl>
                                      </p:cBhvr>
                                    </p:animEffect>
                                  </p:childTnLst>
                                </p:cTn>
                              </p:par>
                              <p:par>
                                <p:cTn id="54" presetID="13" presetClass="entr" presetSubtype="16"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plus(in)">
                                      <p:cBhvr>
                                        <p:cTn id="56" dur="3000"/>
                                        <p:tgtEl>
                                          <p:spTgt spid="9"/>
                                        </p:tgtEl>
                                      </p:cBhvr>
                                    </p:animEffect>
                                  </p:childTnLst>
                                </p:cTn>
                              </p:par>
                              <p:par>
                                <p:cTn id="57" presetID="13" presetClass="entr" presetSubtype="16"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plus(in)">
                                      <p:cBhvr>
                                        <p:cTn id="59" dur="3000"/>
                                        <p:tgtEl>
                                          <p:spTgt spid="10"/>
                                        </p:tgtEl>
                                      </p:cBhvr>
                                    </p:animEffect>
                                  </p:childTnLst>
                                </p:cTn>
                              </p:par>
                              <p:par>
                                <p:cTn id="60" presetID="13" presetClass="entr" presetSubtype="16"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plus(in)">
                                      <p:cBhvr>
                                        <p:cTn id="62" dur="3000"/>
                                        <p:tgtEl>
                                          <p:spTgt spid="11"/>
                                        </p:tgtEl>
                                      </p:cBhvr>
                                    </p:animEffect>
                                  </p:childTnLst>
                                </p:cTn>
                              </p:par>
                              <p:par>
                                <p:cTn id="63" presetID="13" presetClass="entr" presetSubtype="16"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plus(in)">
                                      <p:cBhvr>
                                        <p:cTn id="65" dur="3000"/>
                                        <p:tgtEl>
                                          <p:spTgt spid="12"/>
                                        </p:tgtEl>
                                      </p:cBhvr>
                                    </p:animEffect>
                                  </p:childTnLst>
                                </p:cTn>
                              </p:par>
                              <p:par>
                                <p:cTn id="66" presetID="13" presetClass="entr" presetSubtype="16" fill="hold" nodeType="with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plus(in)">
                                      <p:cBhvr>
                                        <p:cTn id="68" dur="3000"/>
                                        <p:tgtEl>
                                          <p:spTgt spid="13"/>
                                        </p:tgtEl>
                                      </p:cBhvr>
                                    </p:animEffect>
                                  </p:childTnLst>
                                </p:cTn>
                              </p:par>
                              <p:par>
                                <p:cTn id="69" presetID="13" presetClass="entr" presetSubtype="16"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plus(in)">
                                      <p:cBhvr>
                                        <p:cTn id="71" dur="3000"/>
                                        <p:tgtEl>
                                          <p:spTgt spid="14"/>
                                        </p:tgtEl>
                                      </p:cBhvr>
                                    </p:animEffect>
                                  </p:childTnLst>
                                </p:cTn>
                              </p:par>
                              <p:par>
                                <p:cTn id="72" presetID="13" presetClass="entr" presetSubtype="16" fill="hold" nodeType="with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plus(in)">
                                      <p:cBhvr>
                                        <p:cTn id="74" dur="3000"/>
                                        <p:tgtEl>
                                          <p:spTgt spid="15"/>
                                        </p:tgtEl>
                                      </p:cBhvr>
                                    </p:animEffect>
                                  </p:childTnLst>
                                </p:cTn>
                              </p:par>
                              <p:par>
                                <p:cTn id="75" presetID="2" presetClass="entr" presetSubtype="4"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3000" fill="hold"/>
                                        <p:tgtEl>
                                          <p:spTgt spid="16"/>
                                        </p:tgtEl>
                                        <p:attrNameLst>
                                          <p:attrName>ppt_x</p:attrName>
                                        </p:attrNameLst>
                                      </p:cBhvr>
                                      <p:tavLst>
                                        <p:tav tm="0">
                                          <p:val>
                                            <p:strVal val="#ppt_x"/>
                                          </p:val>
                                        </p:tav>
                                        <p:tav tm="100000">
                                          <p:val>
                                            <p:strVal val="#ppt_x"/>
                                          </p:val>
                                        </p:tav>
                                      </p:tavLst>
                                    </p:anim>
                                    <p:anim calcmode="lin" valueType="num">
                                      <p:cBhvr additive="base">
                                        <p:cTn id="78" dur="3000" fill="hold"/>
                                        <p:tgtEl>
                                          <p:spTgt spid="16"/>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3000" fill="hold"/>
                                        <p:tgtEl>
                                          <p:spTgt spid="17"/>
                                        </p:tgtEl>
                                        <p:attrNameLst>
                                          <p:attrName>ppt_x</p:attrName>
                                        </p:attrNameLst>
                                      </p:cBhvr>
                                      <p:tavLst>
                                        <p:tav tm="0">
                                          <p:val>
                                            <p:strVal val="#ppt_x"/>
                                          </p:val>
                                        </p:tav>
                                        <p:tav tm="100000">
                                          <p:val>
                                            <p:strVal val="#ppt_x"/>
                                          </p:val>
                                        </p:tav>
                                      </p:tavLst>
                                    </p:anim>
                                    <p:anim calcmode="lin" valueType="num">
                                      <p:cBhvr additive="base">
                                        <p:cTn id="82" dur="3000" fill="hold"/>
                                        <p:tgtEl>
                                          <p:spTgt spid="17"/>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3000" fill="hold"/>
                                        <p:tgtEl>
                                          <p:spTgt spid="18"/>
                                        </p:tgtEl>
                                        <p:attrNameLst>
                                          <p:attrName>ppt_x</p:attrName>
                                        </p:attrNameLst>
                                      </p:cBhvr>
                                      <p:tavLst>
                                        <p:tav tm="0">
                                          <p:val>
                                            <p:strVal val="#ppt_x"/>
                                          </p:val>
                                        </p:tav>
                                        <p:tav tm="100000">
                                          <p:val>
                                            <p:strVal val="#ppt_x"/>
                                          </p:val>
                                        </p:tav>
                                      </p:tavLst>
                                    </p:anim>
                                    <p:anim calcmode="lin" valueType="num">
                                      <p:cBhvr additive="base">
                                        <p:cTn id="86" dur="3000" fill="hold"/>
                                        <p:tgtEl>
                                          <p:spTgt spid="18"/>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3000" fill="hold"/>
                                        <p:tgtEl>
                                          <p:spTgt spid="19"/>
                                        </p:tgtEl>
                                        <p:attrNameLst>
                                          <p:attrName>ppt_x</p:attrName>
                                        </p:attrNameLst>
                                      </p:cBhvr>
                                      <p:tavLst>
                                        <p:tav tm="0">
                                          <p:val>
                                            <p:strVal val="#ppt_x"/>
                                          </p:val>
                                        </p:tav>
                                        <p:tav tm="100000">
                                          <p:val>
                                            <p:strVal val="#ppt_x"/>
                                          </p:val>
                                        </p:tav>
                                      </p:tavLst>
                                    </p:anim>
                                    <p:anim calcmode="lin" valueType="num">
                                      <p:cBhvr additive="base">
                                        <p:cTn id="90" dur="3000" fill="hold"/>
                                        <p:tgtEl>
                                          <p:spTgt spid="19"/>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3000" fill="hold"/>
                                        <p:tgtEl>
                                          <p:spTgt spid="20"/>
                                        </p:tgtEl>
                                        <p:attrNameLst>
                                          <p:attrName>ppt_x</p:attrName>
                                        </p:attrNameLst>
                                      </p:cBhvr>
                                      <p:tavLst>
                                        <p:tav tm="0">
                                          <p:val>
                                            <p:strVal val="#ppt_x"/>
                                          </p:val>
                                        </p:tav>
                                        <p:tav tm="100000">
                                          <p:val>
                                            <p:strVal val="#ppt_x"/>
                                          </p:val>
                                        </p:tav>
                                      </p:tavLst>
                                    </p:anim>
                                    <p:anim calcmode="lin" valueType="num">
                                      <p:cBhvr additive="base">
                                        <p:cTn id="94" dur="3000" fill="hold"/>
                                        <p:tgtEl>
                                          <p:spTgt spid="20"/>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3000" fill="hold"/>
                                        <p:tgtEl>
                                          <p:spTgt spid="21"/>
                                        </p:tgtEl>
                                        <p:attrNameLst>
                                          <p:attrName>ppt_x</p:attrName>
                                        </p:attrNameLst>
                                      </p:cBhvr>
                                      <p:tavLst>
                                        <p:tav tm="0">
                                          <p:val>
                                            <p:strVal val="#ppt_x"/>
                                          </p:val>
                                        </p:tav>
                                        <p:tav tm="100000">
                                          <p:val>
                                            <p:strVal val="#ppt_x"/>
                                          </p:val>
                                        </p:tav>
                                      </p:tavLst>
                                    </p:anim>
                                    <p:anim calcmode="lin" valueType="num">
                                      <p:cBhvr additive="base">
                                        <p:cTn id="98" dur="3000" fill="hold"/>
                                        <p:tgtEl>
                                          <p:spTgt spid="21"/>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3000" fill="hold"/>
                                        <p:tgtEl>
                                          <p:spTgt spid="22"/>
                                        </p:tgtEl>
                                        <p:attrNameLst>
                                          <p:attrName>ppt_x</p:attrName>
                                        </p:attrNameLst>
                                      </p:cBhvr>
                                      <p:tavLst>
                                        <p:tav tm="0">
                                          <p:val>
                                            <p:strVal val="#ppt_x"/>
                                          </p:val>
                                        </p:tav>
                                        <p:tav tm="100000">
                                          <p:val>
                                            <p:strVal val="#ppt_x"/>
                                          </p:val>
                                        </p:tav>
                                      </p:tavLst>
                                    </p:anim>
                                    <p:anim calcmode="lin" valueType="num">
                                      <p:cBhvr additive="base">
                                        <p:cTn id="102" dur="3000" fill="hold"/>
                                        <p:tgtEl>
                                          <p:spTgt spid="22"/>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3000" fill="hold"/>
                                        <p:tgtEl>
                                          <p:spTgt spid="23"/>
                                        </p:tgtEl>
                                        <p:attrNameLst>
                                          <p:attrName>ppt_x</p:attrName>
                                        </p:attrNameLst>
                                      </p:cBhvr>
                                      <p:tavLst>
                                        <p:tav tm="0">
                                          <p:val>
                                            <p:strVal val="#ppt_x"/>
                                          </p:val>
                                        </p:tav>
                                        <p:tav tm="100000">
                                          <p:val>
                                            <p:strVal val="#ppt_x"/>
                                          </p:val>
                                        </p:tav>
                                      </p:tavLst>
                                    </p:anim>
                                    <p:anim calcmode="lin" valueType="num">
                                      <p:cBhvr additive="base">
                                        <p:cTn id="106" dur="3000" fill="hold"/>
                                        <p:tgtEl>
                                          <p:spTgt spid="23"/>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4"/>
                                        </p:tgtEl>
                                        <p:attrNameLst>
                                          <p:attrName>style.visibility</p:attrName>
                                        </p:attrNameLst>
                                      </p:cBhvr>
                                      <p:to>
                                        <p:strVal val="visible"/>
                                      </p:to>
                                    </p:set>
                                    <p:anim calcmode="lin" valueType="num">
                                      <p:cBhvr additive="base">
                                        <p:cTn id="109" dur="3000" fill="hold"/>
                                        <p:tgtEl>
                                          <p:spTgt spid="24"/>
                                        </p:tgtEl>
                                        <p:attrNameLst>
                                          <p:attrName>ppt_x</p:attrName>
                                        </p:attrNameLst>
                                      </p:cBhvr>
                                      <p:tavLst>
                                        <p:tav tm="0">
                                          <p:val>
                                            <p:strVal val="#ppt_x"/>
                                          </p:val>
                                        </p:tav>
                                        <p:tav tm="100000">
                                          <p:val>
                                            <p:strVal val="#ppt_x"/>
                                          </p:val>
                                        </p:tav>
                                      </p:tavLst>
                                    </p:anim>
                                    <p:anim calcmode="lin" valueType="num">
                                      <p:cBhvr additive="base">
                                        <p:cTn id="110" dur="3000" fill="hold"/>
                                        <p:tgtEl>
                                          <p:spTgt spid="24"/>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25"/>
                                        </p:tgtEl>
                                        <p:attrNameLst>
                                          <p:attrName>style.visibility</p:attrName>
                                        </p:attrNameLst>
                                      </p:cBhvr>
                                      <p:to>
                                        <p:strVal val="visible"/>
                                      </p:to>
                                    </p:set>
                                    <p:anim calcmode="lin" valueType="num">
                                      <p:cBhvr additive="base">
                                        <p:cTn id="113" dur="3000" fill="hold"/>
                                        <p:tgtEl>
                                          <p:spTgt spid="25"/>
                                        </p:tgtEl>
                                        <p:attrNameLst>
                                          <p:attrName>ppt_x</p:attrName>
                                        </p:attrNameLst>
                                      </p:cBhvr>
                                      <p:tavLst>
                                        <p:tav tm="0">
                                          <p:val>
                                            <p:strVal val="#ppt_x"/>
                                          </p:val>
                                        </p:tav>
                                        <p:tav tm="100000">
                                          <p:val>
                                            <p:strVal val="#ppt_x"/>
                                          </p:val>
                                        </p:tav>
                                      </p:tavLst>
                                    </p:anim>
                                    <p:anim calcmode="lin" valueType="num">
                                      <p:cBhvr additive="base">
                                        <p:cTn id="114" dur="3000" fill="hold"/>
                                        <p:tgtEl>
                                          <p:spTgt spid="25"/>
                                        </p:tgtEl>
                                        <p:attrNameLst>
                                          <p:attrName>ppt_y</p:attrName>
                                        </p:attrNameLst>
                                      </p:cBhvr>
                                      <p:tavLst>
                                        <p:tav tm="0">
                                          <p:val>
                                            <p:strVal val="1+#ppt_h/2"/>
                                          </p:val>
                                        </p:tav>
                                        <p:tav tm="100000">
                                          <p:val>
                                            <p:strVal val="#ppt_y"/>
                                          </p:val>
                                        </p:tav>
                                      </p:tavLst>
                                    </p:anim>
                                  </p:childTnLst>
                                </p:cTn>
                              </p:par>
                              <p:par>
                                <p:cTn id="115" presetID="13" presetClass="entr" presetSubtype="16" fill="hold" nodeType="withEffect">
                                  <p:stCondLst>
                                    <p:cond delay="0"/>
                                  </p:stCondLst>
                                  <p:childTnLst>
                                    <p:set>
                                      <p:cBhvr>
                                        <p:cTn id="116" dur="1" fill="hold">
                                          <p:stCondLst>
                                            <p:cond delay="0"/>
                                          </p:stCondLst>
                                        </p:cTn>
                                        <p:tgtEl>
                                          <p:spTgt spid="16"/>
                                        </p:tgtEl>
                                        <p:attrNameLst>
                                          <p:attrName>style.visibility</p:attrName>
                                        </p:attrNameLst>
                                      </p:cBhvr>
                                      <p:to>
                                        <p:strVal val="visible"/>
                                      </p:to>
                                    </p:set>
                                    <p:animEffect transition="in" filter="plus(in)">
                                      <p:cBhvr>
                                        <p:cTn id="117" dur="3000"/>
                                        <p:tgtEl>
                                          <p:spTgt spid="16"/>
                                        </p:tgtEl>
                                      </p:cBhvr>
                                    </p:animEffect>
                                  </p:childTnLst>
                                </p:cTn>
                              </p:par>
                              <p:par>
                                <p:cTn id="118" presetID="13" presetClass="entr" presetSubtype="16" fill="hold" nodeType="withEffect">
                                  <p:stCondLst>
                                    <p:cond delay="0"/>
                                  </p:stCondLst>
                                  <p:childTnLst>
                                    <p:set>
                                      <p:cBhvr>
                                        <p:cTn id="119" dur="1" fill="hold">
                                          <p:stCondLst>
                                            <p:cond delay="0"/>
                                          </p:stCondLst>
                                        </p:cTn>
                                        <p:tgtEl>
                                          <p:spTgt spid="17"/>
                                        </p:tgtEl>
                                        <p:attrNameLst>
                                          <p:attrName>style.visibility</p:attrName>
                                        </p:attrNameLst>
                                      </p:cBhvr>
                                      <p:to>
                                        <p:strVal val="visible"/>
                                      </p:to>
                                    </p:set>
                                    <p:animEffect transition="in" filter="plus(in)">
                                      <p:cBhvr>
                                        <p:cTn id="120" dur="3000"/>
                                        <p:tgtEl>
                                          <p:spTgt spid="17"/>
                                        </p:tgtEl>
                                      </p:cBhvr>
                                    </p:animEffect>
                                  </p:childTnLst>
                                </p:cTn>
                              </p:par>
                              <p:par>
                                <p:cTn id="121" presetID="13" presetClass="entr" presetSubtype="16" fill="hold" nodeType="withEffect">
                                  <p:stCondLst>
                                    <p:cond delay="0"/>
                                  </p:stCondLst>
                                  <p:childTnLst>
                                    <p:set>
                                      <p:cBhvr>
                                        <p:cTn id="122" dur="1" fill="hold">
                                          <p:stCondLst>
                                            <p:cond delay="0"/>
                                          </p:stCondLst>
                                        </p:cTn>
                                        <p:tgtEl>
                                          <p:spTgt spid="18"/>
                                        </p:tgtEl>
                                        <p:attrNameLst>
                                          <p:attrName>style.visibility</p:attrName>
                                        </p:attrNameLst>
                                      </p:cBhvr>
                                      <p:to>
                                        <p:strVal val="visible"/>
                                      </p:to>
                                    </p:set>
                                    <p:animEffect transition="in" filter="plus(in)">
                                      <p:cBhvr>
                                        <p:cTn id="123" dur="3000"/>
                                        <p:tgtEl>
                                          <p:spTgt spid="18"/>
                                        </p:tgtEl>
                                      </p:cBhvr>
                                    </p:animEffect>
                                  </p:childTnLst>
                                </p:cTn>
                              </p:par>
                              <p:par>
                                <p:cTn id="124" presetID="13" presetClass="entr" presetSubtype="16" fill="hold" nodeType="withEffect">
                                  <p:stCondLst>
                                    <p:cond delay="0"/>
                                  </p:stCondLst>
                                  <p:childTnLst>
                                    <p:set>
                                      <p:cBhvr>
                                        <p:cTn id="125" dur="1" fill="hold">
                                          <p:stCondLst>
                                            <p:cond delay="0"/>
                                          </p:stCondLst>
                                        </p:cTn>
                                        <p:tgtEl>
                                          <p:spTgt spid="19"/>
                                        </p:tgtEl>
                                        <p:attrNameLst>
                                          <p:attrName>style.visibility</p:attrName>
                                        </p:attrNameLst>
                                      </p:cBhvr>
                                      <p:to>
                                        <p:strVal val="visible"/>
                                      </p:to>
                                    </p:set>
                                    <p:animEffect transition="in" filter="plus(in)">
                                      <p:cBhvr>
                                        <p:cTn id="126" dur="3000"/>
                                        <p:tgtEl>
                                          <p:spTgt spid="19"/>
                                        </p:tgtEl>
                                      </p:cBhvr>
                                    </p:animEffect>
                                  </p:childTnLst>
                                </p:cTn>
                              </p:par>
                              <p:par>
                                <p:cTn id="127" presetID="13" presetClass="entr" presetSubtype="16" fill="hold" nodeType="withEffect">
                                  <p:stCondLst>
                                    <p:cond delay="0"/>
                                  </p:stCondLst>
                                  <p:childTnLst>
                                    <p:set>
                                      <p:cBhvr>
                                        <p:cTn id="128" dur="1" fill="hold">
                                          <p:stCondLst>
                                            <p:cond delay="0"/>
                                          </p:stCondLst>
                                        </p:cTn>
                                        <p:tgtEl>
                                          <p:spTgt spid="20"/>
                                        </p:tgtEl>
                                        <p:attrNameLst>
                                          <p:attrName>style.visibility</p:attrName>
                                        </p:attrNameLst>
                                      </p:cBhvr>
                                      <p:to>
                                        <p:strVal val="visible"/>
                                      </p:to>
                                    </p:set>
                                    <p:animEffect transition="in" filter="plus(in)">
                                      <p:cBhvr>
                                        <p:cTn id="129" dur="3000"/>
                                        <p:tgtEl>
                                          <p:spTgt spid="20"/>
                                        </p:tgtEl>
                                      </p:cBhvr>
                                    </p:animEffect>
                                  </p:childTnLst>
                                </p:cTn>
                              </p:par>
                              <p:par>
                                <p:cTn id="130" presetID="13" presetClass="entr" presetSubtype="16" fill="hold" nodeType="withEffect">
                                  <p:stCondLst>
                                    <p:cond delay="0"/>
                                  </p:stCondLst>
                                  <p:childTnLst>
                                    <p:set>
                                      <p:cBhvr>
                                        <p:cTn id="131" dur="1" fill="hold">
                                          <p:stCondLst>
                                            <p:cond delay="0"/>
                                          </p:stCondLst>
                                        </p:cTn>
                                        <p:tgtEl>
                                          <p:spTgt spid="21"/>
                                        </p:tgtEl>
                                        <p:attrNameLst>
                                          <p:attrName>style.visibility</p:attrName>
                                        </p:attrNameLst>
                                      </p:cBhvr>
                                      <p:to>
                                        <p:strVal val="visible"/>
                                      </p:to>
                                    </p:set>
                                    <p:animEffect transition="in" filter="plus(in)">
                                      <p:cBhvr>
                                        <p:cTn id="132" dur="3000"/>
                                        <p:tgtEl>
                                          <p:spTgt spid="21"/>
                                        </p:tgtEl>
                                      </p:cBhvr>
                                    </p:animEffect>
                                  </p:childTnLst>
                                </p:cTn>
                              </p:par>
                              <p:par>
                                <p:cTn id="133" presetID="13" presetClass="entr" presetSubtype="16" fill="hold" nodeType="withEffect">
                                  <p:stCondLst>
                                    <p:cond delay="0"/>
                                  </p:stCondLst>
                                  <p:childTnLst>
                                    <p:set>
                                      <p:cBhvr>
                                        <p:cTn id="134" dur="1" fill="hold">
                                          <p:stCondLst>
                                            <p:cond delay="0"/>
                                          </p:stCondLst>
                                        </p:cTn>
                                        <p:tgtEl>
                                          <p:spTgt spid="22"/>
                                        </p:tgtEl>
                                        <p:attrNameLst>
                                          <p:attrName>style.visibility</p:attrName>
                                        </p:attrNameLst>
                                      </p:cBhvr>
                                      <p:to>
                                        <p:strVal val="visible"/>
                                      </p:to>
                                    </p:set>
                                    <p:animEffect transition="in" filter="plus(in)">
                                      <p:cBhvr>
                                        <p:cTn id="135" dur="3000"/>
                                        <p:tgtEl>
                                          <p:spTgt spid="22"/>
                                        </p:tgtEl>
                                      </p:cBhvr>
                                    </p:animEffect>
                                  </p:childTnLst>
                                </p:cTn>
                              </p:par>
                              <p:par>
                                <p:cTn id="136" presetID="13" presetClass="entr" presetSubtype="16" fill="hold" nodeType="withEffect">
                                  <p:stCondLst>
                                    <p:cond delay="0"/>
                                  </p:stCondLst>
                                  <p:childTnLst>
                                    <p:set>
                                      <p:cBhvr>
                                        <p:cTn id="137" dur="1" fill="hold">
                                          <p:stCondLst>
                                            <p:cond delay="0"/>
                                          </p:stCondLst>
                                        </p:cTn>
                                        <p:tgtEl>
                                          <p:spTgt spid="23"/>
                                        </p:tgtEl>
                                        <p:attrNameLst>
                                          <p:attrName>style.visibility</p:attrName>
                                        </p:attrNameLst>
                                      </p:cBhvr>
                                      <p:to>
                                        <p:strVal val="visible"/>
                                      </p:to>
                                    </p:set>
                                    <p:animEffect transition="in" filter="plus(in)">
                                      <p:cBhvr>
                                        <p:cTn id="138" dur="3000"/>
                                        <p:tgtEl>
                                          <p:spTgt spid="23"/>
                                        </p:tgtEl>
                                      </p:cBhvr>
                                    </p:animEffect>
                                  </p:childTnLst>
                                </p:cTn>
                              </p:par>
                              <p:par>
                                <p:cTn id="139" presetID="13" presetClass="entr" presetSubtype="16" fill="hold" nodeType="withEffect">
                                  <p:stCondLst>
                                    <p:cond delay="0"/>
                                  </p:stCondLst>
                                  <p:childTnLst>
                                    <p:set>
                                      <p:cBhvr>
                                        <p:cTn id="140" dur="1" fill="hold">
                                          <p:stCondLst>
                                            <p:cond delay="0"/>
                                          </p:stCondLst>
                                        </p:cTn>
                                        <p:tgtEl>
                                          <p:spTgt spid="24"/>
                                        </p:tgtEl>
                                        <p:attrNameLst>
                                          <p:attrName>style.visibility</p:attrName>
                                        </p:attrNameLst>
                                      </p:cBhvr>
                                      <p:to>
                                        <p:strVal val="visible"/>
                                      </p:to>
                                    </p:set>
                                    <p:animEffect transition="in" filter="plus(in)">
                                      <p:cBhvr>
                                        <p:cTn id="141" dur="3000"/>
                                        <p:tgtEl>
                                          <p:spTgt spid="24"/>
                                        </p:tgtEl>
                                      </p:cBhvr>
                                    </p:animEffect>
                                  </p:childTnLst>
                                </p:cTn>
                              </p:par>
                              <p:par>
                                <p:cTn id="142" presetID="13" presetClass="entr" presetSubtype="16" fill="hold" nodeType="withEffect">
                                  <p:stCondLst>
                                    <p:cond delay="0"/>
                                  </p:stCondLst>
                                  <p:childTnLst>
                                    <p:set>
                                      <p:cBhvr>
                                        <p:cTn id="143" dur="1" fill="hold">
                                          <p:stCondLst>
                                            <p:cond delay="0"/>
                                          </p:stCondLst>
                                        </p:cTn>
                                        <p:tgtEl>
                                          <p:spTgt spid="25"/>
                                        </p:tgtEl>
                                        <p:attrNameLst>
                                          <p:attrName>style.visibility</p:attrName>
                                        </p:attrNameLst>
                                      </p:cBhvr>
                                      <p:to>
                                        <p:strVal val="visible"/>
                                      </p:to>
                                    </p:set>
                                    <p:animEffect transition="in" filter="plus(in)">
                                      <p:cBhvr>
                                        <p:cTn id="144" dur="3000"/>
                                        <p:tgtEl>
                                          <p:spTgt spid="25"/>
                                        </p:tgtEl>
                                      </p:cBhvr>
                                    </p:animEffect>
                                  </p:childTnLst>
                                </p:cTn>
                              </p:par>
                              <p:par>
                                <p:cTn id="145" presetID="8"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diamond(out)">
                                      <p:cBhvr>
                                        <p:cTn id="147" dur="3000"/>
                                        <p:tgtEl>
                                          <p:spTgt spid="4"/>
                                        </p:tgtEl>
                                      </p:cBhvr>
                                    </p:animEffect>
                                  </p:childTnLst>
                                </p:cTn>
                              </p:par>
                              <p:par>
                                <p:cTn id="148" presetID="17" presetClass="entr" presetSubtype="1" fill="hold" nodeType="withEffect">
                                  <p:stCondLst>
                                    <p:cond delay="0"/>
                                  </p:stCondLst>
                                  <p:childTnLst>
                                    <p:set>
                                      <p:cBhvr>
                                        <p:cTn id="149" dur="1" fill="hold">
                                          <p:stCondLst>
                                            <p:cond delay="0"/>
                                          </p:stCondLst>
                                        </p:cTn>
                                        <p:tgtEl>
                                          <p:spTgt spid="4"/>
                                        </p:tgtEl>
                                        <p:attrNameLst>
                                          <p:attrName>style.visibility</p:attrName>
                                        </p:attrNameLst>
                                      </p:cBhvr>
                                      <p:to>
                                        <p:strVal val="visible"/>
                                      </p:to>
                                    </p:set>
                                    <p:anim calcmode="lin" valueType="num">
                                      <p:cBhvr>
                                        <p:cTn id="150" dur="3000" fill="hold"/>
                                        <p:tgtEl>
                                          <p:spTgt spid="4"/>
                                        </p:tgtEl>
                                        <p:attrNameLst>
                                          <p:attrName>ppt_x</p:attrName>
                                        </p:attrNameLst>
                                      </p:cBhvr>
                                      <p:tavLst>
                                        <p:tav tm="0">
                                          <p:val>
                                            <p:strVal val="#ppt_x"/>
                                          </p:val>
                                        </p:tav>
                                        <p:tav tm="100000">
                                          <p:val>
                                            <p:strVal val="#ppt_x"/>
                                          </p:val>
                                        </p:tav>
                                      </p:tavLst>
                                    </p:anim>
                                    <p:anim calcmode="lin" valueType="num">
                                      <p:cBhvr>
                                        <p:cTn id="151" dur="3000" fill="hold"/>
                                        <p:tgtEl>
                                          <p:spTgt spid="4"/>
                                        </p:tgtEl>
                                        <p:attrNameLst>
                                          <p:attrName>ppt_y</p:attrName>
                                        </p:attrNameLst>
                                      </p:cBhvr>
                                      <p:tavLst>
                                        <p:tav tm="0">
                                          <p:val>
                                            <p:strVal val="#ppt_y-#ppt_h/2"/>
                                          </p:val>
                                        </p:tav>
                                        <p:tav tm="100000">
                                          <p:val>
                                            <p:strVal val="#ppt_y"/>
                                          </p:val>
                                        </p:tav>
                                      </p:tavLst>
                                    </p:anim>
                                    <p:anim calcmode="lin" valueType="num">
                                      <p:cBhvr>
                                        <p:cTn id="152" dur="3000" fill="hold"/>
                                        <p:tgtEl>
                                          <p:spTgt spid="4"/>
                                        </p:tgtEl>
                                        <p:attrNameLst>
                                          <p:attrName>ppt_w</p:attrName>
                                        </p:attrNameLst>
                                      </p:cBhvr>
                                      <p:tavLst>
                                        <p:tav tm="0">
                                          <p:val>
                                            <p:strVal val="#ppt_w"/>
                                          </p:val>
                                        </p:tav>
                                        <p:tav tm="100000">
                                          <p:val>
                                            <p:strVal val="#ppt_w"/>
                                          </p:val>
                                        </p:tav>
                                      </p:tavLst>
                                    </p:anim>
                                    <p:anim calcmode="lin" valueType="num">
                                      <p:cBhvr>
                                        <p:cTn id="153" dur="3000" fill="hold"/>
                                        <p:tgtEl>
                                          <p:spTgt spid="4"/>
                                        </p:tgtEl>
                                        <p:attrNameLst>
                                          <p:attrName>ppt_h</p:attrName>
                                        </p:attrNameLst>
                                      </p:cBhvr>
                                      <p:tavLst>
                                        <p:tav tm="0">
                                          <p:val>
                                            <p:fltVal val="0"/>
                                          </p:val>
                                        </p:tav>
                                        <p:tav tm="100000">
                                          <p:val>
                                            <p:strVal val="#ppt_h"/>
                                          </p:val>
                                        </p:tav>
                                      </p:tavLst>
                                    </p:anim>
                                  </p:childTnLst>
                                </p:cTn>
                              </p:par>
                            </p:childTnLst>
                          </p:cTn>
                        </p:par>
                        <p:par>
                          <p:cTn id="154" fill="hold">
                            <p:stCondLst>
                              <p:cond delay="3000"/>
                            </p:stCondLst>
                            <p:childTnLst>
                              <p:par>
                                <p:cTn id="155" presetID="40" presetClass="entr" presetSubtype="0" fill="hold" grpId="0" nodeType="afterEffect">
                                  <p:stCondLst>
                                    <p:cond delay="0"/>
                                  </p:stCondLst>
                                  <p:iterate type="lt">
                                    <p:tmPct val="10000"/>
                                  </p:iterate>
                                  <p:childTnLst>
                                    <p:set>
                                      <p:cBhvr>
                                        <p:cTn id="156" dur="1" fill="hold">
                                          <p:stCondLst>
                                            <p:cond delay="0"/>
                                          </p:stCondLst>
                                        </p:cTn>
                                        <p:tgtEl>
                                          <p:spTgt spid="26"/>
                                        </p:tgtEl>
                                        <p:attrNameLst>
                                          <p:attrName>style.visibility</p:attrName>
                                        </p:attrNameLst>
                                      </p:cBhvr>
                                      <p:to>
                                        <p:strVal val="visible"/>
                                      </p:to>
                                    </p:set>
                                    <p:animEffect transition="in" filter="fade">
                                      <p:cBhvr>
                                        <p:cTn id="157" dur="1000"/>
                                        <p:tgtEl>
                                          <p:spTgt spid="26"/>
                                        </p:tgtEl>
                                      </p:cBhvr>
                                    </p:animEffect>
                                    <p:anim calcmode="lin" valueType="num">
                                      <p:cBhvr>
                                        <p:cTn id="158" dur="1000" fill="hold"/>
                                        <p:tgtEl>
                                          <p:spTgt spid="26"/>
                                        </p:tgtEl>
                                        <p:attrNameLst>
                                          <p:attrName>ppt_x</p:attrName>
                                        </p:attrNameLst>
                                      </p:cBhvr>
                                      <p:tavLst>
                                        <p:tav tm="0">
                                          <p:val>
                                            <p:strVal val="#ppt_x-.1"/>
                                          </p:val>
                                        </p:tav>
                                        <p:tav tm="100000">
                                          <p:val>
                                            <p:strVal val="#ppt_x"/>
                                          </p:val>
                                        </p:tav>
                                      </p:tavLst>
                                    </p:anim>
                                    <p:anim calcmode="lin" valueType="num">
                                      <p:cBhvr>
                                        <p:cTn id="159"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ppp.jpg"/>
          <p:cNvPicPr>
            <a:picLocks noChangeAspect="1"/>
          </p:cNvPicPr>
          <p:nvPr/>
        </p:nvPicPr>
        <p:blipFill>
          <a:blip r:embed="rId2" cstate="print"/>
          <a:stretch>
            <a:fillRect/>
          </a:stretch>
        </p:blipFill>
        <p:spPr bwMode="auto">
          <a:xfrm>
            <a:off x="11022" y="0"/>
            <a:ext cx="913297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6072188" y="1071563"/>
            <a:ext cx="2143125" cy="3394075"/>
          </a:xfrm>
          <a:prstGeom prst="moon">
            <a:avLst>
              <a:gd name="adj" fmla="val 17111"/>
            </a:avLst>
          </a:prstGeom>
          <a:noFill/>
          <a:ln w="57150">
            <a:solidFill>
              <a:srgbClr val="FFFF00"/>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flipH="1">
            <a:off x="928688" y="1071563"/>
            <a:ext cx="2143125" cy="3394075"/>
          </a:xfrm>
          <a:prstGeom prst="moon">
            <a:avLst>
              <a:gd name="adj" fmla="val 18889"/>
            </a:avLst>
          </a:prstGeom>
          <a:noFill/>
          <a:ln w="57150">
            <a:solidFill>
              <a:srgbClr val="FFFF00"/>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flipH="1">
            <a:off x="1643063" y="1071563"/>
            <a:ext cx="2143125" cy="3394075"/>
          </a:xfrm>
          <a:prstGeom prst="moon">
            <a:avLst>
              <a:gd name="adj" fmla="val 20667"/>
            </a:avLst>
          </a:prstGeom>
          <a:noFill/>
          <a:ln w="57150">
            <a:solidFill>
              <a:srgbClr val="FFFF00"/>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a:off x="5357813" y="1071563"/>
            <a:ext cx="2143125" cy="3394075"/>
          </a:xfrm>
          <a:prstGeom prst="moon">
            <a:avLst>
              <a:gd name="adj" fmla="val 17111"/>
            </a:avLst>
          </a:prstGeom>
          <a:noFill/>
          <a:ln w="57150">
            <a:solidFill>
              <a:srgbClr val="FFFF00"/>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flipH="1">
            <a:off x="2428875" y="1131888"/>
            <a:ext cx="2071688" cy="3333750"/>
          </a:xfrm>
          <a:prstGeom prst="moon">
            <a:avLst>
              <a:gd name="adj" fmla="val 21494"/>
            </a:avLst>
          </a:prstGeom>
          <a:noFill/>
          <a:ln w="57150">
            <a:solidFill>
              <a:srgbClr val="FFFF00"/>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4572000" y="1071563"/>
            <a:ext cx="2143125" cy="3333750"/>
          </a:xfrm>
          <a:prstGeom prst="moon">
            <a:avLst>
              <a:gd name="adj" fmla="val 18889"/>
            </a:avLst>
          </a:prstGeom>
          <a:noFill/>
          <a:ln w="57150">
            <a:solidFill>
              <a:srgbClr val="FFFF00"/>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Desert</a:t>
            </a:r>
            <a:r>
              <a:rPr lang="es-ES" i="1" dirty="0" smtClean="0">
                <a:effectLst>
                  <a:glow rad="101600">
                    <a:srgbClr val="C00000">
                      <a:alpha val="60000"/>
                    </a:srgbClr>
                  </a:glow>
                  <a:outerShdw blurRad="38100" dist="38100" dir="2700000" algn="tl">
                    <a:srgbClr val="000000">
                      <a:alpha val="43137"/>
                    </a:srgbClr>
                  </a:outerShdw>
                </a:effectLst>
              </a:rPr>
              <a:t> Festival </a:t>
            </a:r>
            <a:r>
              <a:rPr lang="es-ES" i="1" dirty="0" smtClean="0">
                <a:effectLst>
                  <a:glow rad="101600">
                    <a:srgbClr val="C00000">
                      <a:alpha val="60000"/>
                    </a:srgbClr>
                  </a:glow>
                  <a:outerShdw blurRad="38100" dist="38100" dir="2700000" algn="tl">
                    <a:srgbClr val="000000">
                      <a:alpha val="43137"/>
                    </a:srgbClr>
                  </a:outerShdw>
                </a:effectLst>
              </a:rPr>
              <a:t>tuvo </a:t>
            </a:r>
            <a:r>
              <a:rPr lang="es-ES" i="1" dirty="0" smtClean="0">
                <a:effectLst>
                  <a:glow rad="101600">
                    <a:srgbClr val="C00000">
                      <a:alpha val="60000"/>
                    </a:srgbClr>
                  </a:glow>
                  <a:outerShdw blurRad="38100" dist="38100" dir="2700000" algn="tl">
                    <a:srgbClr val="000000">
                      <a:alpha val="43137"/>
                    </a:srgbClr>
                  </a:outerShdw>
                </a:effectLst>
              </a:rPr>
              <a:t>un impacto de 30 millones en la economía local. </a:t>
            </a:r>
            <a:r>
              <a:rPr lang="es-ES" i="1" dirty="0" smtClean="0">
                <a:effectLst>
                  <a:glow rad="101600">
                    <a:srgbClr val="C00000">
                      <a:alpha val="60000"/>
                    </a:srgbClr>
                  </a:glow>
                  <a:outerShdw blurRad="38100" dist="38100" dir="2700000" algn="tl">
                    <a:srgbClr val="000000">
                      <a:alpha val="43137"/>
                    </a:srgbClr>
                  </a:outerShdw>
                </a:effectLst>
              </a:rPr>
              <a:t>fue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el doble de ediciones anteriores. Por primera vez en la historia del festival, </a:t>
            </a:r>
            <a:r>
              <a:rPr lang="es-ES" i="1" dirty="0" smtClean="0">
                <a:effectLst>
                  <a:glow rad="101600">
                    <a:srgbClr val="C00000">
                      <a:alpha val="60000"/>
                    </a:srgbClr>
                  </a:glow>
                  <a:outerShdw blurRad="38100" dist="38100" dir="2700000" algn="tl">
                    <a:srgbClr val="000000">
                      <a:alpha val="43137"/>
                    </a:srgbClr>
                  </a:outerShdw>
                </a:effectLst>
              </a:rPr>
              <a:t>llegaron </a:t>
            </a:r>
            <a:r>
              <a:rPr lang="es-ES" i="1" dirty="0" smtClean="0">
                <a:effectLst>
                  <a:glow rad="101600">
                    <a:srgbClr val="C00000">
                      <a:alpha val="60000"/>
                    </a:srgbClr>
                  </a:glow>
                  <a:outerShdw blurRad="38100" dist="38100" dir="2700000" algn="tl">
                    <a:srgbClr val="000000">
                      <a:alpha val="43137"/>
                    </a:srgbClr>
                  </a:outerShdw>
                </a:effectLst>
              </a:rPr>
              <a:t>asistentes de Estados Unidos. No </a:t>
            </a:r>
            <a:r>
              <a:rPr lang="es-ES" i="1" dirty="0" smtClean="0">
                <a:effectLst>
                  <a:glow rad="101600">
                    <a:srgbClr val="C00000">
                      <a:alpha val="60000"/>
                    </a:srgbClr>
                  </a:glow>
                  <a:outerShdw blurRad="38100" dist="38100" dir="2700000" algn="tl">
                    <a:srgbClr val="000000">
                      <a:alpha val="43137"/>
                    </a:srgbClr>
                  </a:outerShdw>
                </a:effectLst>
              </a:rPr>
              <a:t>quedó </a:t>
            </a:r>
            <a:r>
              <a:rPr lang="es-ES" i="1" dirty="0" smtClean="0">
                <a:effectLst>
                  <a:glow rad="101600">
                    <a:srgbClr val="C00000">
                      <a:alpha val="60000"/>
                    </a:srgbClr>
                  </a:glow>
                  <a:outerShdw blurRad="38100" dist="38100" dir="2700000" algn="tl">
                    <a:srgbClr val="000000">
                      <a:alpha val="43137"/>
                    </a:srgbClr>
                  </a:outerShdw>
                </a:effectLst>
              </a:rPr>
              <a:t>sitio para dormir a 150 kilómetros de Los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4000" advTm="34000">
        <p14:honeycomb/>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0-#ppt_w/2"/>
                                          </p:val>
                                        </p:tav>
                                        <p:tav tm="100000">
                                          <p:val>
                                            <p:strVal val="#ppt_x"/>
                                          </p:val>
                                        </p:tav>
                                      </p:tavLst>
                                    </p:anim>
                                    <p:anim calcmode="lin" valueType="num">
                                      <p:cBhvr additive="base">
                                        <p:cTn id="20" dur="3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0-#ppt_w/2"/>
                                          </p:val>
                                        </p:tav>
                                        <p:tav tm="100000">
                                          <p:val>
                                            <p:strVal val="#ppt_x"/>
                                          </p:val>
                                        </p:tav>
                                      </p:tavLst>
                                    </p:anim>
                                    <p:anim calcmode="lin" valueType="num">
                                      <p:cBhvr additive="base">
                                        <p:cTn id="24" dur="3000" fill="hold"/>
                                        <p:tgtEl>
                                          <p:spTgt spid="8"/>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7"/>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9"/>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5"/>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8"/>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0"/>
                                        </p:tgtEl>
                                        <p:attrNameLst>
                                          <p:attrName>r</p:attrName>
                                        </p:attrNameLst>
                                      </p:cBhvr>
                                    </p:animRot>
                                  </p:childTnLst>
                                </p:cTn>
                              </p:par>
                            </p:childTnLst>
                          </p:cTn>
                        </p:par>
                        <p:par>
                          <p:cTn id="41" fill="hold">
                            <p:stCondLst>
                              <p:cond delay="3000"/>
                            </p:stCondLst>
                            <p:childTnLst>
                              <p:par>
                                <p:cTn id="42" presetID="2" presetClass="exit" presetSubtype="2" fill="hold" nodeType="after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1+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1+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9"/>
                                        </p:tgtEl>
                                        <p:attrNameLst>
                                          <p:attrName>ppt_x</p:attrName>
                                        </p:attrNameLst>
                                      </p:cBhvr>
                                      <p:tavLst>
                                        <p:tav tm="0">
                                          <p:val>
                                            <p:strVal val="ppt_x"/>
                                          </p:val>
                                        </p:tav>
                                        <p:tav tm="100000">
                                          <p:val>
                                            <p:strVal val="1+ppt_w/2"/>
                                          </p:val>
                                        </p:tav>
                                      </p:tavLst>
                                    </p:anim>
                                    <p:anim calcmode="lin" valueType="num">
                                      <p:cBhvr additive="base">
                                        <p:cTn id="52" dur="3000"/>
                                        <p:tgtEl>
                                          <p:spTgt spid="9"/>
                                        </p:tgtEl>
                                        <p:attrNameLst>
                                          <p:attrName>ppt_y</p:attrName>
                                        </p:attrNameLst>
                                      </p:cBhvr>
                                      <p:tavLst>
                                        <p:tav tm="0">
                                          <p:val>
                                            <p:strVal val="ppt_y"/>
                                          </p:val>
                                        </p:tav>
                                        <p:tav tm="100000">
                                          <p:val>
                                            <p:strVal val="ppt_y"/>
                                          </p:val>
                                        </p:tav>
                                      </p:tavLst>
                                    </p:anim>
                                    <p:set>
                                      <p:cBhvr>
                                        <p:cTn id="53" dur="1" fill="hold">
                                          <p:stCondLst>
                                            <p:cond delay="2999"/>
                                          </p:stCondLst>
                                        </p:cTn>
                                        <p:tgtEl>
                                          <p:spTgt spid="9"/>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0-ppt_w/2"/>
                                          </p:val>
                                        </p:tav>
                                      </p:tavLst>
                                    </p:anim>
                                    <p:anim calcmode="lin" valueType="num">
                                      <p:cBhvr additive="base">
                                        <p:cTn id="56" dur="3000"/>
                                        <p:tgtEl>
                                          <p:spTgt spid="5"/>
                                        </p:tgtEl>
                                        <p:attrNameLst>
                                          <p:attrName>ppt_y</p:attrName>
                                        </p:attrNameLst>
                                      </p:cBhvr>
                                      <p:tavLst>
                                        <p:tav tm="0">
                                          <p:val>
                                            <p:strVal val="ppt_y"/>
                                          </p:val>
                                        </p:tav>
                                        <p:tav tm="100000">
                                          <p:val>
                                            <p:strVal val="ppt_y"/>
                                          </p:val>
                                        </p:tav>
                                      </p:tavLst>
                                    </p:anim>
                                    <p:set>
                                      <p:cBhvr>
                                        <p:cTn id="57" dur="1" fill="hold">
                                          <p:stCondLst>
                                            <p:cond delay="2999"/>
                                          </p:stCondLst>
                                        </p:cTn>
                                        <p:tgtEl>
                                          <p:spTgt spid="5"/>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8"/>
                                        </p:tgtEl>
                                        <p:attrNameLst>
                                          <p:attrName>ppt_x</p:attrName>
                                        </p:attrNameLst>
                                      </p:cBhvr>
                                      <p:tavLst>
                                        <p:tav tm="0">
                                          <p:val>
                                            <p:strVal val="ppt_x"/>
                                          </p:val>
                                        </p:tav>
                                        <p:tav tm="100000">
                                          <p:val>
                                            <p:strVal val="0-ppt_w/2"/>
                                          </p:val>
                                        </p:tav>
                                      </p:tavLst>
                                    </p:anim>
                                    <p:anim calcmode="lin" valueType="num">
                                      <p:cBhvr additive="base">
                                        <p:cTn id="60" dur="3000"/>
                                        <p:tgtEl>
                                          <p:spTgt spid="8"/>
                                        </p:tgtEl>
                                        <p:attrNameLst>
                                          <p:attrName>ppt_y</p:attrName>
                                        </p:attrNameLst>
                                      </p:cBhvr>
                                      <p:tavLst>
                                        <p:tav tm="0">
                                          <p:val>
                                            <p:strVal val="ppt_y"/>
                                          </p:val>
                                        </p:tav>
                                        <p:tav tm="100000">
                                          <p:val>
                                            <p:strVal val="ppt_y"/>
                                          </p:val>
                                        </p:tav>
                                      </p:tavLst>
                                    </p:anim>
                                    <p:set>
                                      <p:cBhvr>
                                        <p:cTn id="61" dur="1" fill="hold">
                                          <p:stCondLst>
                                            <p:cond delay="2999"/>
                                          </p:stCondLst>
                                        </p:cTn>
                                        <p:tgtEl>
                                          <p:spTgt spid="8"/>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0"/>
                                        </p:tgtEl>
                                        <p:attrNameLst>
                                          <p:attrName>ppt_x</p:attrName>
                                        </p:attrNameLst>
                                      </p:cBhvr>
                                      <p:tavLst>
                                        <p:tav tm="0">
                                          <p:val>
                                            <p:strVal val="ppt_x"/>
                                          </p:val>
                                        </p:tav>
                                        <p:tav tm="100000">
                                          <p:val>
                                            <p:strVal val="0-ppt_w/2"/>
                                          </p:val>
                                        </p:tav>
                                      </p:tavLst>
                                    </p:anim>
                                    <p:anim calcmode="lin" valueType="num">
                                      <p:cBhvr additive="base">
                                        <p:cTn id="64" dur="3000"/>
                                        <p:tgtEl>
                                          <p:spTgt spid="10"/>
                                        </p:tgtEl>
                                        <p:attrNameLst>
                                          <p:attrName>ppt_y</p:attrName>
                                        </p:attrNameLst>
                                      </p:cBhvr>
                                      <p:tavLst>
                                        <p:tav tm="0">
                                          <p:val>
                                            <p:strVal val="ppt_y"/>
                                          </p:val>
                                        </p:tav>
                                        <p:tav tm="100000">
                                          <p:val>
                                            <p:strVal val="ppt_y"/>
                                          </p:val>
                                        </p:tav>
                                      </p:tavLst>
                                    </p:anim>
                                    <p:set>
                                      <p:cBhvr>
                                        <p:cTn id="65" dur="1" fill="hold">
                                          <p:stCondLst>
                                            <p:cond delay="2999"/>
                                          </p:stCondLst>
                                        </p:cTn>
                                        <p:tgtEl>
                                          <p:spTgt spid="10"/>
                                        </p:tgtEl>
                                        <p:attrNameLst>
                                          <p:attrName>style.visibility</p:attrName>
                                        </p:attrNameLst>
                                      </p:cBhvr>
                                      <p:to>
                                        <p:strVal val="hidden"/>
                                      </p:to>
                                    </p:set>
                                  </p:childTnLst>
                                </p:cTn>
                              </p:par>
                              <p:par>
                                <p:cTn id="66" presetID="16" presetClass="exit" presetSubtype="42" fill="hold" nodeType="withEffect">
                                  <p:stCondLst>
                                    <p:cond delay="0"/>
                                  </p:stCondLst>
                                  <p:childTnLst>
                                    <p:animEffect transition="out" filter="barn(outHorizontal)">
                                      <p:cBhvr>
                                        <p:cTn id="67" dur="3000"/>
                                        <p:tgtEl>
                                          <p:spTgt spid="5"/>
                                        </p:tgtEl>
                                      </p:cBhvr>
                                    </p:animEffect>
                                    <p:set>
                                      <p:cBhvr>
                                        <p:cTn id="68" dur="1" fill="hold">
                                          <p:stCondLst>
                                            <p:cond delay="2999"/>
                                          </p:stCondLst>
                                        </p:cTn>
                                        <p:tgtEl>
                                          <p:spTgt spid="5"/>
                                        </p:tgtEl>
                                        <p:attrNameLst>
                                          <p:attrName>style.visibility</p:attrName>
                                        </p:attrNameLst>
                                      </p:cBhvr>
                                      <p:to>
                                        <p:strVal val="hidden"/>
                                      </p:to>
                                    </p:set>
                                  </p:childTnLst>
                                </p:cTn>
                              </p:par>
                              <p:par>
                                <p:cTn id="69" presetID="16" presetClass="exit" presetSubtype="42" fill="hold" nodeType="withEffect">
                                  <p:stCondLst>
                                    <p:cond delay="0"/>
                                  </p:stCondLst>
                                  <p:childTnLst>
                                    <p:animEffect transition="out" filter="barn(outHorizontal)">
                                      <p:cBhvr>
                                        <p:cTn id="70" dur="3000"/>
                                        <p:tgtEl>
                                          <p:spTgt spid="6"/>
                                        </p:tgtEl>
                                      </p:cBhvr>
                                    </p:animEffect>
                                    <p:set>
                                      <p:cBhvr>
                                        <p:cTn id="71" dur="1" fill="hold">
                                          <p:stCondLst>
                                            <p:cond delay="2999"/>
                                          </p:stCondLst>
                                        </p:cTn>
                                        <p:tgtEl>
                                          <p:spTgt spid="6"/>
                                        </p:tgtEl>
                                        <p:attrNameLst>
                                          <p:attrName>style.visibility</p:attrName>
                                        </p:attrNameLst>
                                      </p:cBhvr>
                                      <p:to>
                                        <p:strVal val="hidden"/>
                                      </p:to>
                                    </p:set>
                                  </p:childTnLst>
                                </p:cTn>
                              </p:par>
                              <p:par>
                                <p:cTn id="72" presetID="16" presetClass="exit" presetSubtype="42" fill="hold" nodeType="withEffect">
                                  <p:stCondLst>
                                    <p:cond delay="0"/>
                                  </p:stCondLst>
                                  <p:childTnLst>
                                    <p:animEffect transition="out" filter="barn(outHorizontal)">
                                      <p:cBhvr>
                                        <p:cTn id="73" dur="3000"/>
                                        <p:tgtEl>
                                          <p:spTgt spid="7"/>
                                        </p:tgtEl>
                                      </p:cBhvr>
                                    </p:animEffect>
                                    <p:set>
                                      <p:cBhvr>
                                        <p:cTn id="74" dur="1" fill="hold">
                                          <p:stCondLst>
                                            <p:cond delay="2999"/>
                                          </p:stCondLst>
                                        </p:cTn>
                                        <p:tgtEl>
                                          <p:spTgt spid="7"/>
                                        </p:tgtEl>
                                        <p:attrNameLst>
                                          <p:attrName>style.visibility</p:attrName>
                                        </p:attrNameLst>
                                      </p:cBhvr>
                                      <p:to>
                                        <p:strVal val="hidden"/>
                                      </p:to>
                                    </p:set>
                                  </p:childTnLst>
                                </p:cTn>
                              </p:par>
                              <p:par>
                                <p:cTn id="75" presetID="16" presetClass="exit" presetSubtype="42" fill="hold" nodeType="withEffect">
                                  <p:stCondLst>
                                    <p:cond delay="0"/>
                                  </p:stCondLst>
                                  <p:childTnLst>
                                    <p:animEffect transition="out" filter="barn(outHorizontal)">
                                      <p:cBhvr>
                                        <p:cTn id="76" dur="3000"/>
                                        <p:tgtEl>
                                          <p:spTgt spid="8"/>
                                        </p:tgtEl>
                                      </p:cBhvr>
                                    </p:animEffect>
                                    <p:set>
                                      <p:cBhvr>
                                        <p:cTn id="77" dur="1" fill="hold">
                                          <p:stCondLst>
                                            <p:cond delay="2999"/>
                                          </p:stCondLst>
                                        </p:cTn>
                                        <p:tgtEl>
                                          <p:spTgt spid="8"/>
                                        </p:tgtEl>
                                        <p:attrNameLst>
                                          <p:attrName>style.visibility</p:attrName>
                                        </p:attrNameLst>
                                      </p:cBhvr>
                                      <p:to>
                                        <p:strVal val="hidden"/>
                                      </p:to>
                                    </p:set>
                                  </p:childTnLst>
                                </p:cTn>
                              </p:par>
                              <p:par>
                                <p:cTn id="78" presetID="16" presetClass="exit" presetSubtype="42" fill="hold" nodeType="withEffect">
                                  <p:stCondLst>
                                    <p:cond delay="0"/>
                                  </p:stCondLst>
                                  <p:childTnLst>
                                    <p:animEffect transition="out" filter="barn(outHorizontal)">
                                      <p:cBhvr>
                                        <p:cTn id="79" dur="3000"/>
                                        <p:tgtEl>
                                          <p:spTgt spid="9"/>
                                        </p:tgtEl>
                                      </p:cBhvr>
                                    </p:animEffect>
                                    <p:set>
                                      <p:cBhvr>
                                        <p:cTn id="80" dur="1" fill="hold">
                                          <p:stCondLst>
                                            <p:cond delay="2999"/>
                                          </p:stCondLst>
                                        </p:cTn>
                                        <p:tgtEl>
                                          <p:spTgt spid="9"/>
                                        </p:tgtEl>
                                        <p:attrNameLst>
                                          <p:attrName>style.visibility</p:attrName>
                                        </p:attrNameLst>
                                      </p:cBhvr>
                                      <p:to>
                                        <p:strVal val="hidden"/>
                                      </p:to>
                                    </p:set>
                                  </p:childTnLst>
                                </p:cTn>
                              </p:par>
                              <p:par>
                                <p:cTn id="81" presetID="16" presetClass="exit" presetSubtype="42" fill="hold" nodeType="withEffect">
                                  <p:stCondLst>
                                    <p:cond delay="0"/>
                                  </p:stCondLst>
                                  <p:childTnLst>
                                    <p:animEffect transition="out" filter="barn(outHorizontal)">
                                      <p:cBhvr>
                                        <p:cTn id="82" dur="3000"/>
                                        <p:tgtEl>
                                          <p:spTgt spid="10"/>
                                        </p:tgtEl>
                                      </p:cBhvr>
                                    </p:animEffect>
                                    <p:set>
                                      <p:cBhvr>
                                        <p:cTn id="83" dur="1" fill="hold">
                                          <p:stCondLst>
                                            <p:cond delay="2999"/>
                                          </p:stCondLst>
                                        </p:cTn>
                                        <p:tgtEl>
                                          <p:spTgt spid="10"/>
                                        </p:tgtEl>
                                        <p:attrNameLst>
                                          <p:attrName>style.visibility</p:attrName>
                                        </p:attrNameLst>
                                      </p:cBhvr>
                                      <p:to>
                                        <p:strVal val="hidden"/>
                                      </p:to>
                                    </p:set>
                                  </p:childTnLst>
                                </p:cTn>
                              </p:par>
                              <p:par>
                                <p:cTn id="84" presetID="16" presetClass="entr" presetSubtype="37"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barn(outVertical)">
                                      <p:cBhvr>
                                        <p:cTn id="86" dur="3000"/>
                                        <p:tgtEl>
                                          <p:spTgt spid="4"/>
                                        </p:tgtEl>
                                      </p:cBhvr>
                                    </p:animEffect>
                                  </p:childTnLst>
                                </p:cTn>
                              </p:par>
                              <p:par>
                                <p:cTn id="87" presetID="23" presetClass="entr" presetSubtype="288"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4/3*#ppt_w"/>
                                          </p:val>
                                        </p:tav>
                                        <p:tav tm="100000">
                                          <p:val>
                                            <p:strVal val="#ppt_w"/>
                                          </p:val>
                                        </p:tav>
                                      </p:tavLst>
                                    </p:anim>
                                    <p:anim calcmode="lin" valueType="num">
                                      <p:cBhvr>
                                        <p:cTn id="90" dur="3000" fill="hold"/>
                                        <p:tgtEl>
                                          <p:spTgt spid="4"/>
                                        </p:tgtEl>
                                        <p:attrNameLst>
                                          <p:attrName>ppt_h</p:attrName>
                                        </p:attrNameLst>
                                      </p:cBhvr>
                                      <p:tavLst>
                                        <p:tav tm="0">
                                          <p:val>
                                            <p:strVal val="4/3*#ppt_h"/>
                                          </p:val>
                                        </p:tav>
                                        <p:tav tm="100000">
                                          <p:val>
                                            <p:strVal val="#ppt_h"/>
                                          </p:val>
                                        </p:tav>
                                      </p:tavLst>
                                    </p:anim>
                                  </p:childTnLst>
                                </p:cTn>
                              </p:par>
                            </p:childTnLst>
                          </p:cTn>
                        </p:par>
                        <p:par>
                          <p:cTn id="91" fill="hold">
                            <p:stCondLst>
                              <p:cond delay="6000"/>
                            </p:stCondLst>
                            <p:childTnLst>
                              <p:par>
                                <p:cTn id="92" presetID="40" presetClass="entr" presetSubtype="0" fill="hold" grpId="0" nodeType="afterEffect">
                                  <p:stCondLst>
                                    <p:cond delay="0"/>
                                  </p:stCondLst>
                                  <p:iterate type="lt">
                                    <p:tmPct val="10000"/>
                                  </p:iterate>
                                  <p:childTnLst>
                                    <p:set>
                                      <p:cBhvr>
                                        <p:cTn id="93" dur="1" fill="hold">
                                          <p:stCondLst>
                                            <p:cond delay="0"/>
                                          </p:stCondLst>
                                        </p:cTn>
                                        <p:tgtEl>
                                          <p:spTgt spid="11"/>
                                        </p:tgtEl>
                                        <p:attrNameLst>
                                          <p:attrName>style.visibility</p:attrName>
                                        </p:attrNameLst>
                                      </p:cBhvr>
                                      <p:to>
                                        <p:strVal val="visible"/>
                                      </p:to>
                                    </p:set>
                                    <p:animEffect transition="in" filter="fade">
                                      <p:cBhvr>
                                        <p:cTn id="94" dur="1000"/>
                                        <p:tgtEl>
                                          <p:spTgt spid="11"/>
                                        </p:tgtEl>
                                      </p:cBhvr>
                                    </p:animEffect>
                                    <p:anim calcmode="lin" valueType="num">
                                      <p:cBhvr>
                                        <p:cTn id="95" dur="1000" fill="hold"/>
                                        <p:tgtEl>
                                          <p:spTgt spid="11"/>
                                        </p:tgtEl>
                                        <p:attrNameLst>
                                          <p:attrName>ppt_x</p:attrName>
                                        </p:attrNameLst>
                                      </p:cBhvr>
                                      <p:tavLst>
                                        <p:tav tm="0">
                                          <p:val>
                                            <p:strVal val="#ppt_x-.1"/>
                                          </p:val>
                                        </p:tav>
                                        <p:tav tm="100000">
                                          <p:val>
                                            <p:strVal val="#ppt_x"/>
                                          </p:val>
                                        </p:tav>
                                      </p:tavLst>
                                    </p:anim>
                                    <p:anim calcmode="lin" valueType="num">
                                      <p:cBhvr>
                                        <p:cTn id="9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549be_79db4da4_XXXL.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71438" y="0"/>
            <a:ext cx="1500188" cy="4873724"/>
          </a:xfrm>
          <a:prstGeom prst="rtTriangle">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a:off x="7929561" y="0"/>
            <a:ext cx="1304130" cy="4873724"/>
          </a:xfrm>
          <a:prstGeom prst="rtTriangle">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a:off x="500063" y="357188"/>
            <a:ext cx="1500187" cy="4516536"/>
          </a:xfrm>
          <a:prstGeom prst="rtTriangle">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flipH="1">
            <a:off x="7358061" y="417512"/>
            <a:ext cx="1304130" cy="4456211"/>
          </a:xfrm>
          <a:prstGeom prst="rtTriangle">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a:off x="928688" y="655638"/>
            <a:ext cx="1500187" cy="4210156"/>
          </a:xfrm>
          <a:prstGeom prst="rtTriangle">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flipH="1">
            <a:off x="6786561" y="1012824"/>
            <a:ext cx="1304130" cy="3860899"/>
          </a:xfrm>
          <a:prstGeom prst="rtTriangle">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flipH="1">
            <a:off x="6143623" y="1428750"/>
            <a:ext cx="1304131" cy="3444974"/>
          </a:xfrm>
          <a:prstGeom prst="rtTriangle">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rectángulo"/>
          <p:cNvSpPr/>
          <p:nvPr/>
        </p:nvSpPr>
        <p:spPr>
          <a:xfrm flipH="1">
            <a:off x="5572123" y="2024062"/>
            <a:ext cx="1304131" cy="2849661"/>
          </a:xfrm>
          <a:prstGeom prst="rtTriangle">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flipH="1">
            <a:off x="5072061" y="2322514"/>
            <a:ext cx="1304130" cy="2553052"/>
          </a:xfrm>
          <a:prstGeom prst="rtTriangle">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rectángulo"/>
          <p:cNvSpPr/>
          <p:nvPr/>
        </p:nvSpPr>
        <p:spPr>
          <a:xfrm>
            <a:off x="1428750" y="893764"/>
            <a:ext cx="1500188" cy="3979960"/>
          </a:xfrm>
          <a:prstGeom prst="rtTriangle">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rectángulo"/>
          <p:cNvSpPr/>
          <p:nvPr/>
        </p:nvSpPr>
        <p:spPr>
          <a:xfrm>
            <a:off x="1857375" y="1131888"/>
            <a:ext cx="1500188" cy="3741836"/>
          </a:xfrm>
          <a:prstGeom prst="rtTriangle">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rectángulo"/>
          <p:cNvSpPr/>
          <p:nvPr/>
        </p:nvSpPr>
        <p:spPr>
          <a:xfrm>
            <a:off x="2428875" y="1965326"/>
            <a:ext cx="1500188" cy="2908398"/>
          </a:xfrm>
          <a:prstGeom prst="rtTriangle">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Más de 50.000 personas procedentes de 85 países acudieron a este festival de música electrónica, que arrancó el día 30 de julio. A las 14.00 horas de ese día comenzó el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Desert</a:t>
            </a:r>
            <a:r>
              <a:rPr lang="es-ES" i="1" dirty="0" smtClean="0">
                <a:effectLst>
                  <a:glow rad="101600">
                    <a:srgbClr val="C00000">
                      <a:alpha val="60000"/>
                    </a:srgbClr>
                  </a:glow>
                  <a:outerShdw blurRad="38100" dist="38100" dir="2700000" algn="tl">
                    <a:srgbClr val="000000">
                      <a:alpha val="43137"/>
                    </a:srgbClr>
                  </a:outerShdw>
                </a:effectLst>
              </a:rPr>
              <a:t> Festival, cuya celebración se prolongó hasta las 12.00 horas del día 31 de julio.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2000">
        <p15:prstTrans prst="drap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1+#ppt_w/2"/>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0" fill="hold"/>
                                        <p:tgtEl>
                                          <p:spTgt spid="7"/>
                                        </p:tgtEl>
                                        <p:attrNameLst>
                                          <p:attrName>ppt_x</p:attrName>
                                        </p:attrNameLst>
                                      </p:cBhvr>
                                      <p:tavLst>
                                        <p:tav tm="0">
                                          <p:val>
                                            <p:strVal val="1+#ppt_w/2"/>
                                          </p:val>
                                        </p:tav>
                                        <p:tav tm="100000">
                                          <p:val>
                                            <p:strVal val="#ppt_x"/>
                                          </p:val>
                                        </p:tav>
                                      </p:tavLst>
                                    </p:anim>
                                    <p:anim calcmode="lin" valueType="num">
                                      <p:cBhvr additive="base">
                                        <p:cTn id="12" dur="5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0" fill="hold"/>
                                        <p:tgtEl>
                                          <p:spTgt spid="9"/>
                                        </p:tgtEl>
                                        <p:attrNameLst>
                                          <p:attrName>ppt_x</p:attrName>
                                        </p:attrNameLst>
                                      </p:cBhvr>
                                      <p:tavLst>
                                        <p:tav tm="0">
                                          <p:val>
                                            <p:strVal val="1+#ppt_w/2"/>
                                          </p:val>
                                        </p:tav>
                                        <p:tav tm="100000">
                                          <p:val>
                                            <p:strVal val="#ppt_x"/>
                                          </p:val>
                                        </p:tav>
                                      </p:tavLst>
                                    </p:anim>
                                    <p:anim calcmode="lin" valueType="num">
                                      <p:cBhvr additive="base">
                                        <p:cTn id="16" dur="5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0" fill="hold"/>
                                        <p:tgtEl>
                                          <p:spTgt spid="14"/>
                                        </p:tgtEl>
                                        <p:attrNameLst>
                                          <p:attrName>ppt_x</p:attrName>
                                        </p:attrNameLst>
                                      </p:cBhvr>
                                      <p:tavLst>
                                        <p:tav tm="0">
                                          <p:val>
                                            <p:strVal val="1+#ppt_w/2"/>
                                          </p:val>
                                        </p:tav>
                                        <p:tav tm="100000">
                                          <p:val>
                                            <p:strVal val="#ppt_x"/>
                                          </p:val>
                                        </p:tav>
                                      </p:tavLst>
                                    </p:anim>
                                    <p:anim calcmode="lin" valueType="num">
                                      <p:cBhvr additive="base">
                                        <p:cTn id="20" dur="50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0" fill="hold"/>
                                        <p:tgtEl>
                                          <p:spTgt spid="15"/>
                                        </p:tgtEl>
                                        <p:attrNameLst>
                                          <p:attrName>ppt_x</p:attrName>
                                        </p:attrNameLst>
                                      </p:cBhvr>
                                      <p:tavLst>
                                        <p:tav tm="0">
                                          <p:val>
                                            <p:strVal val="1+#ppt_w/2"/>
                                          </p:val>
                                        </p:tav>
                                        <p:tav tm="100000">
                                          <p:val>
                                            <p:strVal val="#ppt_x"/>
                                          </p:val>
                                        </p:tav>
                                      </p:tavLst>
                                    </p:anim>
                                    <p:anim calcmode="lin" valueType="num">
                                      <p:cBhvr additive="base">
                                        <p:cTn id="24" dur="5000" fill="hold"/>
                                        <p:tgtEl>
                                          <p:spTgt spid="15"/>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0" fill="hold"/>
                                        <p:tgtEl>
                                          <p:spTgt spid="16"/>
                                        </p:tgtEl>
                                        <p:attrNameLst>
                                          <p:attrName>ppt_x</p:attrName>
                                        </p:attrNameLst>
                                      </p:cBhvr>
                                      <p:tavLst>
                                        <p:tav tm="0">
                                          <p:val>
                                            <p:strVal val="1+#ppt_w/2"/>
                                          </p:val>
                                        </p:tav>
                                        <p:tav tm="100000">
                                          <p:val>
                                            <p:strVal val="#ppt_x"/>
                                          </p:val>
                                        </p:tav>
                                      </p:tavLst>
                                    </p:anim>
                                    <p:anim calcmode="lin" valueType="num">
                                      <p:cBhvr additive="base">
                                        <p:cTn id="28" dur="50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0" fill="hold"/>
                                        <p:tgtEl>
                                          <p:spTgt spid="6"/>
                                        </p:tgtEl>
                                        <p:attrNameLst>
                                          <p:attrName>ppt_x</p:attrName>
                                        </p:attrNameLst>
                                      </p:cBhvr>
                                      <p:tavLst>
                                        <p:tav tm="0">
                                          <p:val>
                                            <p:strVal val="0-#ppt_w/2"/>
                                          </p:val>
                                        </p:tav>
                                        <p:tav tm="100000">
                                          <p:val>
                                            <p:strVal val="#ppt_x"/>
                                          </p:val>
                                        </p:tav>
                                      </p:tavLst>
                                    </p:anim>
                                    <p:anim calcmode="lin" valueType="num">
                                      <p:cBhvr additive="base">
                                        <p:cTn id="32" dur="50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0" fill="hold"/>
                                        <p:tgtEl>
                                          <p:spTgt spid="8"/>
                                        </p:tgtEl>
                                        <p:attrNameLst>
                                          <p:attrName>ppt_x</p:attrName>
                                        </p:attrNameLst>
                                      </p:cBhvr>
                                      <p:tavLst>
                                        <p:tav tm="0">
                                          <p:val>
                                            <p:strVal val="0-#ppt_w/2"/>
                                          </p:val>
                                        </p:tav>
                                        <p:tav tm="100000">
                                          <p:val>
                                            <p:strVal val="#ppt_x"/>
                                          </p:val>
                                        </p:tav>
                                      </p:tavLst>
                                    </p:anim>
                                    <p:anim calcmode="lin" valueType="num">
                                      <p:cBhvr additive="base">
                                        <p:cTn id="36" dur="50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0" fill="hold"/>
                                        <p:tgtEl>
                                          <p:spTgt spid="10"/>
                                        </p:tgtEl>
                                        <p:attrNameLst>
                                          <p:attrName>ppt_x</p:attrName>
                                        </p:attrNameLst>
                                      </p:cBhvr>
                                      <p:tavLst>
                                        <p:tav tm="0">
                                          <p:val>
                                            <p:strVal val="0-#ppt_w/2"/>
                                          </p:val>
                                        </p:tav>
                                        <p:tav tm="100000">
                                          <p:val>
                                            <p:strVal val="#ppt_x"/>
                                          </p:val>
                                        </p:tav>
                                      </p:tavLst>
                                    </p:anim>
                                    <p:anim calcmode="lin" valueType="num">
                                      <p:cBhvr additive="base">
                                        <p:cTn id="40" dur="50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0" fill="hold"/>
                                        <p:tgtEl>
                                          <p:spTgt spid="11"/>
                                        </p:tgtEl>
                                        <p:attrNameLst>
                                          <p:attrName>ppt_x</p:attrName>
                                        </p:attrNameLst>
                                      </p:cBhvr>
                                      <p:tavLst>
                                        <p:tav tm="0">
                                          <p:val>
                                            <p:strVal val="0-#ppt_w/2"/>
                                          </p:val>
                                        </p:tav>
                                        <p:tav tm="100000">
                                          <p:val>
                                            <p:strVal val="#ppt_x"/>
                                          </p:val>
                                        </p:tav>
                                      </p:tavLst>
                                    </p:anim>
                                    <p:anim calcmode="lin" valueType="num">
                                      <p:cBhvr additive="base">
                                        <p:cTn id="44" dur="50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0" fill="hold"/>
                                        <p:tgtEl>
                                          <p:spTgt spid="12"/>
                                        </p:tgtEl>
                                        <p:attrNameLst>
                                          <p:attrName>ppt_x</p:attrName>
                                        </p:attrNameLst>
                                      </p:cBhvr>
                                      <p:tavLst>
                                        <p:tav tm="0">
                                          <p:val>
                                            <p:strVal val="0-#ppt_w/2"/>
                                          </p:val>
                                        </p:tav>
                                        <p:tav tm="100000">
                                          <p:val>
                                            <p:strVal val="#ppt_x"/>
                                          </p:val>
                                        </p:tav>
                                      </p:tavLst>
                                    </p:anim>
                                    <p:anim calcmode="lin" valueType="num">
                                      <p:cBhvr additive="base">
                                        <p:cTn id="48" dur="5000" fill="hold"/>
                                        <p:tgtEl>
                                          <p:spTgt spid="12"/>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0" fill="hold"/>
                                        <p:tgtEl>
                                          <p:spTgt spid="13"/>
                                        </p:tgtEl>
                                        <p:attrNameLst>
                                          <p:attrName>ppt_x</p:attrName>
                                        </p:attrNameLst>
                                      </p:cBhvr>
                                      <p:tavLst>
                                        <p:tav tm="0">
                                          <p:val>
                                            <p:strVal val="0-#ppt_w/2"/>
                                          </p:val>
                                        </p:tav>
                                        <p:tav tm="100000">
                                          <p:val>
                                            <p:strVal val="#ppt_x"/>
                                          </p:val>
                                        </p:tav>
                                      </p:tavLst>
                                    </p:anim>
                                    <p:anim calcmode="lin" valueType="num">
                                      <p:cBhvr additive="base">
                                        <p:cTn id="52" dur="5000" fill="hold"/>
                                        <p:tgtEl>
                                          <p:spTgt spid="13"/>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5000" fill="hold"/>
                                        <p:tgtEl>
                                          <p:spTgt spid="5"/>
                                        </p:tgtEl>
                                        <p:attrNameLst>
                                          <p:attrName>ppt_w</p:attrName>
                                        </p:attrNameLst>
                                      </p:cBhvr>
                                      <p:tavLst>
                                        <p:tav tm="0" fmla="#ppt_w*sin(2.5*pi*$)">
                                          <p:val>
                                            <p:fltVal val="0"/>
                                          </p:val>
                                        </p:tav>
                                        <p:tav tm="100000">
                                          <p:val>
                                            <p:fltVal val="1"/>
                                          </p:val>
                                        </p:tav>
                                      </p:tavLst>
                                    </p:anim>
                                    <p:anim calcmode="lin" valueType="num">
                                      <p:cBhvr>
                                        <p:cTn id="56" dur="5000" fill="hold"/>
                                        <p:tgtEl>
                                          <p:spTgt spid="5"/>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p:cTn id="59" dur="5000" fill="hold"/>
                                        <p:tgtEl>
                                          <p:spTgt spid="7"/>
                                        </p:tgtEl>
                                        <p:attrNameLst>
                                          <p:attrName>ppt_w</p:attrName>
                                        </p:attrNameLst>
                                      </p:cBhvr>
                                      <p:tavLst>
                                        <p:tav tm="0" fmla="#ppt_w*sin(2.5*pi*$)">
                                          <p:val>
                                            <p:fltVal val="0"/>
                                          </p:val>
                                        </p:tav>
                                        <p:tav tm="100000">
                                          <p:val>
                                            <p:fltVal val="1"/>
                                          </p:val>
                                        </p:tav>
                                      </p:tavLst>
                                    </p:anim>
                                    <p:anim calcmode="lin" valueType="num">
                                      <p:cBhvr>
                                        <p:cTn id="60" dur="5000" fill="hold"/>
                                        <p:tgtEl>
                                          <p:spTgt spid="7"/>
                                        </p:tgtEl>
                                        <p:attrNameLst>
                                          <p:attrName>ppt_h</p:attrName>
                                        </p:attrNameLst>
                                      </p:cBhvr>
                                      <p:tavLst>
                                        <p:tav tm="0">
                                          <p:val>
                                            <p:strVal val="#ppt_h"/>
                                          </p:val>
                                        </p:tav>
                                        <p:tav tm="100000">
                                          <p:val>
                                            <p:strVal val="#ppt_h"/>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5000" fill="hold"/>
                                        <p:tgtEl>
                                          <p:spTgt spid="9"/>
                                        </p:tgtEl>
                                        <p:attrNameLst>
                                          <p:attrName>ppt_w</p:attrName>
                                        </p:attrNameLst>
                                      </p:cBhvr>
                                      <p:tavLst>
                                        <p:tav tm="0" fmla="#ppt_w*sin(2.5*pi*$)">
                                          <p:val>
                                            <p:fltVal val="0"/>
                                          </p:val>
                                        </p:tav>
                                        <p:tav tm="100000">
                                          <p:val>
                                            <p:fltVal val="1"/>
                                          </p:val>
                                        </p:tav>
                                      </p:tavLst>
                                    </p:anim>
                                    <p:anim calcmode="lin" valueType="num">
                                      <p:cBhvr>
                                        <p:cTn id="64" dur="5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5000" fill="hold"/>
                                        <p:tgtEl>
                                          <p:spTgt spid="14"/>
                                        </p:tgtEl>
                                        <p:attrNameLst>
                                          <p:attrName>ppt_w</p:attrName>
                                        </p:attrNameLst>
                                      </p:cBhvr>
                                      <p:tavLst>
                                        <p:tav tm="0" fmla="#ppt_w*sin(2.5*pi*$)">
                                          <p:val>
                                            <p:fltVal val="0"/>
                                          </p:val>
                                        </p:tav>
                                        <p:tav tm="100000">
                                          <p:val>
                                            <p:fltVal val="1"/>
                                          </p:val>
                                        </p:tav>
                                      </p:tavLst>
                                    </p:anim>
                                    <p:anim calcmode="lin" valueType="num">
                                      <p:cBhvr>
                                        <p:cTn id="68" dur="5000" fill="hold"/>
                                        <p:tgtEl>
                                          <p:spTgt spid="14"/>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p:cTn id="71" dur="5000" fill="hold"/>
                                        <p:tgtEl>
                                          <p:spTgt spid="15"/>
                                        </p:tgtEl>
                                        <p:attrNameLst>
                                          <p:attrName>ppt_w</p:attrName>
                                        </p:attrNameLst>
                                      </p:cBhvr>
                                      <p:tavLst>
                                        <p:tav tm="0" fmla="#ppt_w*sin(2.5*pi*$)">
                                          <p:val>
                                            <p:fltVal val="0"/>
                                          </p:val>
                                        </p:tav>
                                        <p:tav tm="100000">
                                          <p:val>
                                            <p:fltVal val="1"/>
                                          </p:val>
                                        </p:tav>
                                      </p:tavLst>
                                    </p:anim>
                                    <p:anim calcmode="lin" valueType="num">
                                      <p:cBhvr>
                                        <p:cTn id="72" dur="5000" fill="hold"/>
                                        <p:tgtEl>
                                          <p:spTgt spid="15"/>
                                        </p:tgtEl>
                                        <p:attrNameLst>
                                          <p:attrName>ppt_h</p:attrName>
                                        </p:attrNameLst>
                                      </p:cBhvr>
                                      <p:tavLst>
                                        <p:tav tm="0">
                                          <p:val>
                                            <p:strVal val="#ppt_h"/>
                                          </p:val>
                                        </p:tav>
                                        <p:tav tm="100000">
                                          <p:val>
                                            <p:strVal val="#ppt_h"/>
                                          </p:val>
                                        </p:tav>
                                      </p:tavLst>
                                    </p:anim>
                                  </p:childTnLst>
                                </p:cTn>
                              </p:par>
                              <p:par>
                                <p:cTn id="73" presetID="19" presetClass="entr" presetSubtype="10" fill="hold"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0" fill="hold"/>
                                        <p:tgtEl>
                                          <p:spTgt spid="16"/>
                                        </p:tgtEl>
                                        <p:attrNameLst>
                                          <p:attrName>ppt_w</p:attrName>
                                        </p:attrNameLst>
                                      </p:cBhvr>
                                      <p:tavLst>
                                        <p:tav tm="0" fmla="#ppt_w*sin(2.5*pi*$)">
                                          <p:val>
                                            <p:fltVal val="0"/>
                                          </p:val>
                                        </p:tav>
                                        <p:tav tm="100000">
                                          <p:val>
                                            <p:fltVal val="1"/>
                                          </p:val>
                                        </p:tav>
                                      </p:tavLst>
                                    </p:anim>
                                    <p:anim calcmode="lin" valueType="num">
                                      <p:cBhvr>
                                        <p:cTn id="76" dur="5000" fill="hold"/>
                                        <p:tgtEl>
                                          <p:spTgt spid="16"/>
                                        </p:tgtEl>
                                        <p:attrNameLst>
                                          <p:attrName>ppt_h</p:attrName>
                                        </p:attrNameLst>
                                      </p:cBhvr>
                                      <p:tavLst>
                                        <p:tav tm="0">
                                          <p:val>
                                            <p:strVal val="#ppt_h"/>
                                          </p:val>
                                        </p:tav>
                                        <p:tav tm="100000">
                                          <p:val>
                                            <p:strVal val="#ppt_h"/>
                                          </p:val>
                                        </p:tav>
                                      </p:tavLst>
                                    </p:anim>
                                  </p:childTnLst>
                                </p:cTn>
                              </p:par>
                              <p:par>
                                <p:cTn id="77" presetID="19" presetClass="entr" presetSubtype="10" fill="hold" nodeType="with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p:cTn id="79" dur="5000" fill="hold"/>
                                        <p:tgtEl>
                                          <p:spTgt spid="6"/>
                                        </p:tgtEl>
                                        <p:attrNameLst>
                                          <p:attrName>ppt_w</p:attrName>
                                        </p:attrNameLst>
                                      </p:cBhvr>
                                      <p:tavLst>
                                        <p:tav tm="0" fmla="#ppt_w*sin(2.5*pi*$)">
                                          <p:val>
                                            <p:fltVal val="0"/>
                                          </p:val>
                                        </p:tav>
                                        <p:tav tm="100000">
                                          <p:val>
                                            <p:fltVal val="1"/>
                                          </p:val>
                                        </p:tav>
                                      </p:tavLst>
                                    </p:anim>
                                    <p:anim calcmode="lin" valueType="num">
                                      <p:cBhvr>
                                        <p:cTn id="80" dur="5000" fill="hold"/>
                                        <p:tgtEl>
                                          <p:spTgt spid="6"/>
                                        </p:tgtEl>
                                        <p:attrNameLst>
                                          <p:attrName>ppt_h</p:attrName>
                                        </p:attrNameLst>
                                      </p:cBhvr>
                                      <p:tavLst>
                                        <p:tav tm="0">
                                          <p:val>
                                            <p:strVal val="#ppt_h"/>
                                          </p:val>
                                        </p:tav>
                                        <p:tav tm="100000">
                                          <p:val>
                                            <p:strVal val="#ppt_h"/>
                                          </p:val>
                                        </p:tav>
                                      </p:tavLst>
                                    </p:anim>
                                  </p:childTnLst>
                                </p:cTn>
                              </p:par>
                              <p:par>
                                <p:cTn id="81" presetID="19" presetClass="entr" presetSubtype="10"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 calcmode="lin" valueType="num">
                                      <p:cBhvr>
                                        <p:cTn id="83" dur="5000" fill="hold"/>
                                        <p:tgtEl>
                                          <p:spTgt spid="8"/>
                                        </p:tgtEl>
                                        <p:attrNameLst>
                                          <p:attrName>ppt_w</p:attrName>
                                        </p:attrNameLst>
                                      </p:cBhvr>
                                      <p:tavLst>
                                        <p:tav tm="0" fmla="#ppt_w*sin(2.5*pi*$)">
                                          <p:val>
                                            <p:fltVal val="0"/>
                                          </p:val>
                                        </p:tav>
                                        <p:tav tm="100000">
                                          <p:val>
                                            <p:fltVal val="1"/>
                                          </p:val>
                                        </p:tav>
                                      </p:tavLst>
                                    </p:anim>
                                    <p:anim calcmode="lin" valueType="num">
                                      <p:cBhvr>
                                        <p:cTn id="84" dur="5000" fill="hold"/>
                                        <p:tgtEl>
                                          <p:spTgt spid="8"/>
                                        </p:tgtEl>
                                        <p:attrNameLst>
                                          <p:attrName>ppt_h</p:attrName>
                                        </p:attrNameLst>
                                      </p:cBhvr>
                                      <p:tavLst>
                                        <p:tav tm="0">
                                          <p:val>
                                            <p:strVal val="#ppt_h"/>
                                          </p:val>
                                        </p:tav>
                                        <p:tav tm="100000">
                                          <p:val>
                                            <p:strVal val="#ppt_h"/>
                                          </p:val>
                                        </p:tav>
                                      </p:tavLst>
                                    </p:anim>
                                  </p:childTnLst>
                                </p:cTn>
                              </p:par>
                              <p:par>
                                <p:cTn id="85" presetID="19" presetClass="entr" presetSubtype="10" fill="hold"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p:cTn id="87" dur="5000" fill="hold"/>
                                        <p:tgtEl>
                                          <p:spTgt spid="10"/>
                                        </p:tgtEl>
                                        <p:attrNameLst>
                                          <p:attrName>ppt_w</p:attrName>
                                        </p:attrNameLst>
                                      </p:cBhvr>
                                      <p:tavLst>
                                        <p:tav tm="0" fmla="#ppt_w*sin(2.5*pi*$)">
                                          <p:val>
                                            <p:fltVal val="0"/>
                                          </p:val>
                                        </p:tav>
                                        <p:tav tm="100000">
                                          <p:val>
                                            <p:fltVal val="1"/>
                                          </p:val>
                                        </p:tav>
                                      </p:tavLst>
                                    </p:anim>
                                    <p:anim calcmode="lin" valueType="num">
                                      <p:cBhvr>
                                        <p:cTn id="88" dur="5000" fill="hold"/>
                                        <p:tgtEl>
                                          <p:spTgt spid="10"/>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p:cTn id="91" dur="5000" fill="hold"/>
                                        <p:tgtEl>
                                          <p:spTgt spid="11"/>
                                        </p:tgtEl>
                                        <p:attrNameLst>
                                          <p:attrName>ppt_w</p:attrName>
                                        </p:attrNameLst>
                                      </p:cBhvr>
                                      <p:tavLst>
                                        <p:tav tm="0" fmla="#ppt_w*sin(2.5*pi*$)">
                                          <p:val>
                                            <p:fltVal val="0"/>
                                          </p:val>
                                        </p:tav>
                                        <p:tav tm="100000">
                                          <p:val>
                                            <p:fltVal val="1"/>
                                          </p:val>
                                        </p:tav>
                                      </p:tavLst>
                                    </p:anim>
                                    <p:anim calcmode="lin" valueType="num">
                                      <p:cBhvr>
                                        <p:cTn id="92" dur="5000" fill="hold"/>
                                        <p:tgtEl>
                                          <p:spTgt spid="11"/>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2"/>
                                        </p:tgtEl>
                                        <p:attrNameLst>
                                          <p:attrName>style.visibility</p:attrName>
                                        </p:attrNameLst>
                                      </p:cBhvr>
                                      <p:to>
                                        <p:strVal val="visible"/>
                                      </p:to>
                                    </p:set>
                                    <p:anim calcmode="lin" valueType="num">
                                      <p:cBhvr>
                                        <p:cTn id="95" dur="5000" fill="hold"/>
                                        <p:tgtEl>
                                          <p:spTgt spid="12"/>
                                        </p:tgtEl>
                                        <p:attrNameLst>
                                          <p:attrName>ppt_w</p:attrName>
                                        </p:attrNameLst>
                                      </p:cBhvr>
                                      <p:tavLst>
                                        <p:tav tm="0" fmla="#ppt_w*sin(2.5*pi*$)">
                                          <p:val>
                                            <p:fltVal val="0"/>
                                          </p:val>
                                        </p:tav>
                                        <p:tav tm="100000">
                                          <p:val>
                                            <p:fltVal val="1"/>
                                          </p:val>
                                        </p:tav>
                                      </p:tavLst>
                                    </p:anim>
                                    <p:anim calcmode="lin" valueType="num">
                                      <p:cBhvr>
                                        <p:cTn id="96" dur="5000" fill="hold"/>
                                        <p:tgtEl>
                                          <p:spTgt spid="12"/>
                                        </p:tgtEl>
                                        <p:attrNameLst>
                                          <p:attrName>ppt_h</p:attrName>
                                        </p:attrNameLst>
                                      </p:cBhvr>
                                      <p:tavLst>
                                        <p:tav tm="0">
                                          <p:val>
                                            <p:strVal val="#ppt_h"/>
                                          </p:val>
                                        </p:tav>
                                        <p:tav tm="100000">
                                          <p:val>
                                            <p:strVal val="#ppt_h"/>
                                          </p:val>
                                        </p:tav>
                                      </p:tavLst>
                                    </p:anim>
                                  </p:childTnLst>
                                </p:cTn>
                              </p:par>
                              <p:par>
                                <p:cTn id="97" presetID="19" presetClass="entr" presetSubtype="10" fill="hold" nodeType="withEffect">
                                  <p:stCondLst>
                                    <p:cond delay="0"/>
                                  </p:stCondLst>
                                  <p:childTnLst>
                                    <p:set>
                                      <p:cBhvr>
                                        <p:cTn id="98" dur="1" fill="hold">
                                          <p:stCondLst>
                                            <p:cond delay="0"/>
                                          </p:stCondLst>
                                        </p:cTn>
                                        <p:tgtEl>
                                          <p:spTgt spid="13"/>
                                        </p:tgtEl>
                                        <p:attrNameLst>
                                          <p:attrName>style.visibility</p:attrName>
                                        </p:attrNameLst>
                                      </p:cBhvr>
                                      <p:to>
                                        <p:strVal val="visible"/>
                                      </p:to>
                                    </p:set>
                                    <p:anim calcmode="lin" valueType="num">
                                      <p:cBhvr>
                                        <p:cTn id="99" dur="5000" fill="hold"/>
                                        <p:tgtEl>
                                          <p:spTgt spid="13"/>
                                        </p:tgtEl>
                                        <p:attrNameLst>
                                          <p:attrName>ppt_w</p:attrName>
                                        </p:attrNameLst>
                                      </p:cBhvr>
                                      <p:tavLst>
                                        <p:tav tm="0" fmla="#ppt_w*sin(2.5*pi*$)">
                                          <p:val>
                                            <p:fltVal val="0"/>
                                          </p:val>
                                        </p:tav>
                                        <p:tav tm="100000">
                                          <p:val>
                                            <p:fltVal val="1"/>
                                          </p:val>
                                        </p:tav>
                                      </p:tavLst>
                                    </p:anim>
                                    <p:anim calcmode="lin" valueType="num">
                                      <p:cBhvr>
                                        <p:cTn id="100" dur="5000" fill="hold"/>
                                        <p:tgtEl>
                                          <p:spTgt spid="13"/>
                                        </p:tgtEl>
                                        <p:attrNameLst>
                                          <p:attrName>ppt_h</p:attrName>
                                        </p:attrNameLst>
                                      </p:cBhvr>
                                      <p:tavLst>
                                        <p:tav tm="0">
                                          <p:val>
                                            <p:strVal val="#ppt_h"/>
                                          </p:val>
                                        </p:tav>
                                        <p:tav tm="100000">
                                          <p:val>
                                            <p:strVal val="#ppt_h"/>
                                          </p:val>
                                        </p:tav>
                                      </p:tavLst>
                                    </p:anim>
                                  </p:childTnLst>
                                </p:cTn>
                              </p:par>
                              <p:par>
                                <p:cTn id="101" presetID="2" presetClass="exit" presetSubtype="2" fill="hold" nodeType="withEffect">
                                  <p:stCondLst>
                                    <p:cond delay="0"/>
                                  </p:stCondLst>
                                  <p:childTnLst>
                                    <p:anim calcmode="lin" valueType="num">
                                      <p:cBhvr additive="base">
                                        <p:cTn id="102" dur="5000"/>
                                        <p:tgtEl>
                                          <p:spTgt spid="5"/>
                                        </p:tgtEl>
                                        <p:attrNameLst>
                                          <p:attrName>ppt_x</p:attrName>
                                        </p:attrNameLst>
                                      </p:cBhvr>
                                      <p:tavLst>
                                        <p:tav tm="0">
                                          <p:val>
                                            <p:strVal val="ppt_x"/>
                                          </p:val>
                                        </p:tav>
                                        <p:tav tm="100000">
                                          <p:val>
                                            <p:strVal val="1+ppt_w/2"/>
                                          </p:val>
                                        </p:tav>
                                      </p:tavLst>
                                    </p:anim>
                                    <p:anim calcmode="lin" valueType="num">
                                      <p:cBhvr additive="base">
                                        <p:cTn id="103" dur="5000"/>
                                        <p:tgtEl>
                                          <p:spTgt spid="5"/>
                                        </p:tgtEl>
                                        <p:attrNameLst>
                                          <p:attrName>ppt_y</p:attrName>
                                        </p:attrNameLst>
                                      </p:cBhvr>
                                      <p:tavLst>
                                        <p:tav tm="0">
                                          <p:val>
                                            <p:strVal val="ppt_y"/>
                                          </p:val>
                                        </p:tav>
                                        <p:tav tm="100000">
                                          <p:val>
                                            <p:strVal val="ppt_y"/>
                                          </p:val>
                                        </p:tav>
                                      </p:tavLst>
                                    </p:anim>
                                    <p:set>
                                      <p:cBhvr>
                                        <p:cTn id="104" dur="1" fill="hold">
                                          <p:stCondLst>
                                            <p:cond delay="4999"/>
                                          </p:stCondLst>
                                        </p:cTn>
                                        <p:tgtEl>
                                          <p:spTgt spid="5"/>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5000"/>
                                        <p:tgtEl>
                                          <p:spTgt spid="7"/>
                                        </p:tgtEl>
                                        <p:attrNameLst>
                                          <p:attrName>ppt_x</p:attrName>
                                        </p:attrNameLst>
                                      </p:cBhvr>
                                      <p:tavLst>
                                        <p:tav tm="0">
                                          <p:val>
                                            <p:strVal val="ppt_x"/>
                                          </p:val>
                                        </p:tav>
                                        <p:tav tm="100000">
                                          <p:val>
                                            <p:strVal val="1+ppt_w/2"/>
                                          </p:val>
                                        </p:tav>
                                      </p:tavLst>
                                    </p:anim>
                                    <p:anim calcmode="lin" valueType="num">
                                      <p:cBhvr additive="base">
                                        <p:cTn id="107" dur="5000"/>
                                        <p:tgtEl>
                                          <p:spTgt spid="7"/>
                                        </p:tgtEl>
                                        <p:attrNameLst>
                                          <p:attrName>ppt_y</p:attrName>
                                        </p:attrNameLst>
                                      </p:cBhvr>
                                      <p:tavLst>
                                        <p:tav tm="0">
                                          <p:val>
                                            <p:strVal val="ppt_y"/>
                                          </p:val>
                                        </p:tav>
                                        <p:tav tm="100000">
                                          <p:val>
                                            <p:strVal val="ppt_y"/>
                                          </p:val>
                                        </p:tav>
                                      </p:tavLst>
                                    </p:anim>
                                    <p:set>
                                      <p:cBhvr>
                                        <p:cTn id="108" dur="1" fill="hold">
                                          <p:stCondLst>
                                            <p:cond delay="4999"/>
                                          </p:stCondLst>
                                        </p:cTn>
                                        <p:tgtEl>
                                          <p:spTgt spid="7"/>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5000"/>
                                        <p:tgtEl>
                                          <p:spTgt spid="9"/>
                                        </p:tgtEl>
                                        <p:attrNameLst>
                                          <p:attrName>ppt_x</p:attrName>
                                        </p:attrNameLst>
                                      </p:cBhvr>
                                      <p:tavLst>
                                        <p:tav tm="0">
                                          <p:val>
                                            <p:strVal val="ppt_x"/>
                                          </p:val>
                                        </p:tav>
                                        <p:tav tm="100000">
                                          <p:val>
                                            <p:strVal val="1+ppt_w/2"/>
                                          </p:val>
                                        </p:tav>
                                      </p:tavLst>
                                    </p:anim>
                                    <p:anim calcmode="lin" valueType="num">
                                      <p:cBhvr additive="base">
                                        <p:cTn id="111" dur="5000"/>
                                        <p:tgtEl>
                                          <p:spTgt spid="9"/>
                                        </p:tgtEl>
                                        <p:attrNameLst>
                                          <p:attrName>ppt_y</p:attrName>
                                        </p:attrNameLst>
                                      </p:cBhvr>
                                      <p:tavLst>
                                        <p:tav tm="0">
                                          <p:val>
                                            <p:strVal val="ppt_y"/>
                                          </p:val>
                                        </p:tav>
                                        <p:tav tm="100000">
                                          <p:val>
                                            <p:strVal val="ppt_y"/>
                                          </p:val>
                                        </p:tav>
                                      </p:tavLst>
                                    </p:anim>
                                    <p:set>
                                      <p:cBhvr>
                                        <p:cTn id="112" dur="1" fill="hold">
                                          <p:stCondLst>
                                            <p:cond delay="4999"/>
                                          </p:stCondLst>
                                        </p:cTn>
                                        <p:tgtEl>
                                          <p:spTgt spid="9"/>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5000"/>
                                        <p:tgtEl>
                                          <p:spTgt spid="14"/>
                                        </p:tgtEl>
                                        <p:attrNameLst>
                                          <p:attrName>ppt_x</p:attrName>
                                        </p:attrNameLst>
                                      </p:cBhvr>
                                      <p:tavLst>
                                        <p:tav tm="0">
                                          <p:val>
                                            <p:strVal val="ppt_x"/>
                                          </p:val>
                                        </p:tav>
                                        <p:tav tm="100000">
                                          <p:val>
                                            <p:strVal val="1+ppt_w/2"/>
                                          </p:val>
                                        </p:tav>
                                      </p:tavLst>
                                    </p:anim>
                                    <p:anim calcmode="lin" valueType="num">
                                      <p:cBhvr additive="base">
                                        <p:cTn id="115" dur="5000"/>
                                        <p:tgtEl>
                                          <p:spTgt spid="14"/>
                                        </p:tgtEl>
                                        <p:attrNameLst>
                                          <p:attrName>ppt_y</p:attrName>
                                        </p:attrNameLst>
                                      </p:cBhvr>
                                      <p:tavLst>
                                        <p:tav tm="0">
                                          <p:val>
                                            <p:strVal val="ppt_y"/>
                                          </p:val>
                                        </p:tav>
                                        <p:tav tm="100000">
                                          <p:val>
                                            <p:strVal val="ppt_y"/>
                                          </p:val>
                                        </p:tav>
                                      </p:tavLst>
                                    </p:anim>
                                    <p:set>
                                      <p:cBhvr>
                                        <p:cTn id="116" dur="1" fill="hold">
                                          <p:stCondLst>
                                            <p:cond delay="4999"/>
                                          </p:stCondLst>
                                        </p:cTn>
                                        <p:tgtEl>
                                          <p:spTgt spid="14"/>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5000"/>
                                        <p:tgtEl>
                                          <p:spTgt spid="15"/>
                                        </p:tgtEl>
                                        <p:attrNameLst>
                                          <p:attrName>ppt_x</p:attrName>
                                        </p:attrNameLst>
                                      </p:cBhvr>
                                      <p:tavLst>
                                        <p:tav tm="0">
                                          <p:val>
                                            <p:strVal val="ppt_x"/>
                                          </p:val>
                                        </p:tav>
                                        <p:tav tm="100000">
                                          <p:val>
                                            <p:strVal val="1+ppt_w/2"/>
                                          </p:val>
                                        </p:tav>
                                      </p:tavLst>
                                    </p:anim>
                                    <p:anim calcmode="lin" valueType="num">
                                      <p:cBhvr additive="base">
                                        <p:cTn id="119" dur="5000"/>
                                        <p:tgtEl>
                                          <p:spTgt spid="15"/>
                                        </p:tgtEl>
                                        <p:attrNameLst>
                                          <p:attrName>ppt_y</p:attrName>
                                        </p:attrNameLst>
                                      </p:cBhvr>
                                      <p:tavLst>
                                        <p:tav tm="0">
                                          <p:val>
                                            <p:strVal val="ppt_y"/>
                                          </p:val>
                                        </p:tav>
                                        <p:tav tm="100000">
                                          <p:val>
                                            <p:strVal val="ppt_y"/>
                                          </p:val>
                                        </p:tav>
                                      </p:tavLst>
                                    </p:anim>
                                    <p:set>
                                      <p:cBhvr>
                                        <p:cTn id="120" dur="1" fill="hold">
                                          <p:stCondLst>
                                            <p:cond delay="4999"/>
                                          </p:stCondLst>
                                        </p:cTn>
                                        <p:tgtEl>
                                          <p:spTgt spid="15"/>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5000"/>
                                        <p:tgtEl>
                                          <p:spTgt spid="16"/>
                                        </p:tgtEl>
                                        <p:attrNameLst>
                                          <p:attrName>ppt_x</p:attrName>
                                        </p:attrNameLst>
                                      </p:cBhvr>
                                      <p:tavLst>
                                        <p:tav tm="0">
                                          <p:val>
                                            <p:strVal val="ppt_x"/>
                                          </p:val>
                                        </p:tav>
                                        <p:tav tm="100000">
                                          <p:val>
                                            <p:strVal val="1+ppt_w/2"/>
                                          </p:val>
                                        </p:tav>
                                      </p:tavLst>
                                    </p:anim>
                                    <p:anim calcmode="lin" valueType="num">
                                      <p:cBhvr additive="base">
                                        <p:cTn id="123" dur="5000"/>
                                        <p:tgtEl>
                                          <p:spTgt spid="16"/>
                                        </p:tgtEl>
                                        <p:attrNameLst>
                                          <p:attrName>ppt_y</p:attrName>
                                        </p:attrNameLst>
                                      </p:cBhvr>
                                      <p:tavLst>
                                        <p:tav tm="0">
                                          <p:val>
                                            <p:strVal val="ppt_y"/>
                                          </p:val>
                                        </p:tav>
                                        <p:tav tm="100000">
                                          <p:val>
                                            <p:strVal val="ppt_y"/>
                                          </p:val>
                                        </p:tav>
                                      </p:tavLst>
                                    </p:anim>
                                    <p:set>
                                      <p:cBhvr>
                                        <p:cTn id="124" dur="1" fill="hold">
                                          <p:stCondLst>
                                            <p:cond delay="4999"/>
                                          </p:stCondLst>
                                        </p:cTn>
                                        <p:tgtEl>
                                          <p:spTgt spid="16"/>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5000"/>
                                        <p:tgtEl>
                                          <p:spTgt spid="6"/>
                                        </p:tgtEl>
                                        <p:attrNameLst>
                                          <p:attrName>ppt_x</p:attrName>
                                        </p:attrNameLst>
                                      </p:cBhvr>
                                      <p:tavLst>
                                        <p:tav tm="0">
                                          <p:val>
                                            <p:strVal val="ppt_x"/>
                                          </p:val>
                                        </p:tav>
                                        <p:tav tm="100000">
                                          <p:val>
                                            <p:strVal val="0-ppt_w/2"/>
                                          </p:val>
                                        </p:tav>
                                      </p:tavLst>
                                    </p:anim>
                                    <p:anim calcmode="lin" valueType="num">
                                      <p:cBhvr additive="base">
                                        <p:cTn id="127" dur="5000"/>
                                        <p:tgtEl>
                                          <p:spTgt spid="6"/>
                                        </p:tgtEl>
                                        <p:attrNameLst>
                                          <p:attrName>ppt_y</p:attrName>
                                        </p:attrNameLst>
                                      </p:cBhvr>
                                      <p:tavLst>
                                        <p:tav tm="0">
                                          <p:val>
                                            <p:strVal val="ppt_y"/>
                                          </p:val>
                                        </p:tav>
                                        <p:tav tm="100000">
                                          <p:val>
                                            <p:strVal val="ppt_y"/>
                                          </p:val>
                                        </p:tav>
                                      </p:tavLst>
                                    </p:anim>
                                    <p:set>
                                      <p:cBhvr>
                                        <p:cTn id="128" dur="1" fill="hold">
                                          <p:stCondLst>
                                            <p:cond delay="4999"/>
                                          </p:stCondLst>
                                        </p:cTn>
                                        <p:tgtEl>
                                          <p:spTgt spid="6"/>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5000"/>
                                        <p:tgtEl>
                                          <p:spTgt spid="8"/>
                                        </p:tgtEl>
                                        <p:attrNameLst>
                                          <p:attrName>ppt_x</p:attrName>
                                        </p:attrNameLst>
                                      </p:cBhvr>
                                      <p:tavLst>
                                        <p:tav tm="0">
                                          <p:val>
                                            <p:strVal val="ppt_x"/>
                                          </p:val>
                                        </p:tav>
                                        <p:tav tm="100000">
                                          <p:val>
                                            <p:strVal val="0-ppt_w/2"/>
                                          </p:val>
                                        </p:tav>
                                      </p:tavLst>
                                    </p:anim>
                                    <p:anim calcmode="lin" valueType="num">
                                      <p:cBhvr additive="base">
                                        <p:cTn id="131" dur="5000"/>
                                        <p:tgtEl>
                                          <p:spTgt spid="8"/>
                                        </p:tgtEl>
                                        <p:attrNameLst>
                                          <p:attrName>ppt_y</p:attrName>
                                        </p:attrNameLst>
                                      </p:cBhvr>
                                      <p:tavLst>
                                        <p:tav tm="0">
                                          <p:val>
                                            <p:strVal val="ppt_y"/>
                                          </p:val>
                                        </p:tav>
                                        <p:tav tm="100000">
                                          <p:val>
                                            <p:strVal val="ppt_y"/>
                                          </p:val>
                                        </p:tav>
                                      </p:tavLst>
                                    </p:anim>
                                    <p:set>
                                      <p:cBhvr>
                                        <p:cTn id="132" dur="1" fill="hold">
                                          <p:stCondLst>
                                            <p:cond delay="4999"/>
                                          </p:stCondLst>
                                        </p:cTn>
                                        <p:tgtEl>
                                          <p:spTgt spid="8"/>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5000"/>
                                        <p:tgtEl>
                                          <p:spTgt spid="10"/>
                                        </p:tgtEl>
                                        <p:attrNameLst>
                                          <p:attrName>ppt_x</p:attrName>
                                        </p:attrNameLst>
                                      </p:cBhvr>
                                      <p:tavLst>
                                        <p:tav tm="0">
                                          <p:val>
                                            <p:strVal val="ppt_x"/>
                                          </p:val>
                                        </p:tav>
                                        <p:tav tm="100000">
                                          <p:val>
                                            <p:strVal val="0-ppt_w/2"/>
                                          </p:val>
                                        </p:tav>
                                      </p:tavLst>
                                    </p:anim>
                                    <p:anim calcmode="lin" valueType="num">
                                      <p:cBhvr additive="base">
                                        <p:cTn id="135" dur="5000"/>
                                        <p:tgtEl>
                                          <p:spTgt spid="10"/>
                                        </p:tgtEl>
                                        <p:attrNameLst>
                                          <p:attrName>ppt_y</p:attrName>
                                        </p:attrNameLst>
                                      </p:cBhvr>
                                      <p:tavLst>
                                        <p:tav tm="0">
                                          <p:val>
                                            <p:strVal val="ppt_y"/>
                                          </p:val>
                                        </p:tav>
                                        <p:tav tm="100000">
                                          <p:val>
                                            <p:strVal val="ppt_y"/>
                                          </p:val>
                                        </p:tav>
                                      </p:tavLst>
                                    </p:anim>
                                    <p:set>
                                      <p:cBhvr>
                                        <p:cTn id="136" dur="1" fill="hold">
                                          <p:stCondLst>
                                            <p:cond delay="4999"/>
                                          </p:stCondLst>
                                        </p:cTn>
                                        <p:tgtEl>
                                          <p:spTgt spid="10"/>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5000"/>
                                        <p:tgtEl>
                                          <p:spTgt spid="11"/>
                                        </p:tgtEl>
                                        <p:attrNameLst>
                                          <p:attrName>ppt_x</p:attrName>
                                        </p:attrNameLst>
                                      </p:cBhvr>
                                      <p:tavLst>
                                        <p:tav tm="0">
                                          <p:val>
                                            <p:strVal val="ppt_x"/>
                                          </p:val>
                                        </p:tav>
                                        <p:tav tm="100000">
                                          <p:val>
                                            <p:strVal val="0-ppt_w/2"/>
                                          </p:val>
                                        </p:tav>
                                      </p:tavLst>
                                    </p:anim>
                                    <p:anim calcmode="lin" valueType="num">
                                      <p:cBhvr additive="base">
                                        <p:cTn id="139" dur="5000"/>
                                        <p:tgtEl>
                                          <p:spTgt spid="11"/>
                                        </p:tgtEl>
                                        <p:attrNameLst>
                                          <p:attrName>ppt_y</p:attrName>
                                        </p:attrNameLst>
                                      </p:cBhvr>
                                      <p:tavLst>
                                        <p:tav tm="0">
                                          <p:val>
                                            <p:strVal val="ppt_y"/>
                                          </p:val>
                                        </p:tav>
                                        <p:tav tm="100000">
                                          <p:val>
                                            <p:strVal val="ppt_y"/>
                                          </p:val>
                                        </p:tav>
                                      </p:tavLst>
                                    </p:anim>
                                    <p:set>
                                      <p:cBhvr>
                                        <p:cTn id="140" dur="1" fill="hold">
                                          <p:stCondLst>
                                            <p:cond delay="4999"/>
                                          </p:stCondLst>
                                        </p:cTn>
                                        <p:tgtEl>
                                          <p:spTgt spid="11"/>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5000"/>
                                        <p:tgtEl>
                                          <p:spTgt spid="12"/>
                                        </p:tgtEl>
                                        <p:attrNameLst>
                                          <p:attrName>ppt_x</p:attrName>
                                        </p:attrNameLst>
                                      </p:cBhvr>
                                      <p:tavLst>
                                        <p:tav tm="0">
                                          <p:val>
                                            <p:strVal val="ppt_x"/>
                                          </p:val>
                                        </p:tav>
                                        <p:tav tm="100000">
                                          <p:val>
                                            <p:strVal val="0-ppt_w/2"/>
                                          </p:val>
                                        </p:tav>
                                      </p:tavLst>
                                    </p:anim>
                                    <p:anim calcmode="lin" valueType="num">
                                      <p:cBhvr additive="base">
                                        <p:cTn id="143" dur="5000"/>
                                        <p:tgtEl>
                                          <p:spTgt spid="12"/>
                                        </p:tgtEl>
                                        <p:attrNameLst>
                                          <p:attrName>ppt_y</p:attrName>
                                        </p:attrNameLst>
                                      </p:cBhvr>
                                      <p:tavLst>
                                        <p:tav tm="0">
                                          <p:val>
                                            <p:strVal val="ppt_y"/>
                                          </p:val>
                                        </p:tav>
                                        <p:tav tm="100000">
                                          <p:val>
                                            <p:strVal val="ppt_y"/>
                                          </p:val>
                                        </p:tav>
                                      </p:tavLst>
                                    </p:anim>
                                    <p:set>
                                      <p:cBhvr>
                                        <p:cTn id="144" dur="1" fill="hold">
                                          <p:stCondLst>
                                            <p:cond delay="4999"/>
                                          </p:stCondLst>
                                        </p:cTn>
                                        <p:tgtEl>
                                          <p:spTgt spid="12"/>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5000"/>
                                        <p:tgtEl>
                                          <p:spTgt spid="13"/>
                                        </p:tgtEl>
                                        <p:attrNameLst>
                                          <p:attrName>ppt_x</p:attrName>
                                        </p:attrNameLst>
                                      </p:cBhvr>
                                      <p:tavLst>
                                        <p:tav tm="0">
                                          <p:val>
                                            <p:strVal val="ppt_x"/>
                                          </p:val>
                                        </p:tav>
                                        <p:tav tm="100000">
                                          <p:val>
                                            <p:strVal val="0-ppt_w/2"/>
                                          </p:val>
                                        </p:tav>
                                      </p:tavLst>
                                    </p:anim>
                                    <p:anim calcmode="lin" valueType="num">
                                      <p:cBhvr additive="base">
                                        <p:cTn id="147" dur="5000"/>
                                        <p:tgtEl>
                                          <p:spTgt spid="13"/>
                                        </p:tgtEl>
                                        <p:attrNameLst>
                                          <p:attrName>ppt_y</p:attrName>
                                        </p:attrNameLst>
                                      </p:cBhvr>
                                      <p:tavLst>
                                        <p:tav tm="0">
                                          <p:val>
                                            <p:strVal val="ppt_y"/>
                                          </p:val>
                                        </p:tav>
                                        <p:tav tm="100000">
                                          <p:val>
                                            <p:strVal val="ppt_y"/>
                                          </p:val>
                                        </p:tav>
                                      </p:tavLst>
                                    </p:anim>
                                    <p:set>
                                      <p:cBhvr>
                                        <p:cTn id="148" dur="1" fill="hold">
                                          <p:stCondLst>
                                            <p:cond delay="4999"/>
                                          </p:stCondLst>
                                        </p:cTn>
                                        <p:tgtEl>
                                          <p:spTgt spid="13"/>
                                        </p:tgtEl>
                                        <p:attrNameLst>
                                          <p:attrName>style.visibility</p:attrName>
                                        </p:attrNameLst>
                                      </p:cBhvr>
                                      <p:to>
                                        <p:strVal val="hidden"/>
                                      </p:to>
                                    </p:set>
                                  </p:childTnLst>
                                </p:cTn>
                              </p:par>
                              <p:par>
                                <p:cTn id="149" presetID="19" presetClass="exit" presetSubtype="10" fill="hold" nodeType="withEffect">
                                  <p:stCondLst>
                                    <p:cond delay="0"/>
                                  </p:stCondLst>
                                  <p:childTnLst>
                                    <p:anim calcmode="lin" valueType="num">
                                      <p:cBhvr>
                                        <p:cTn id="150" dur="5000"/>
                                        <p:tgtEl>
                                          <p:spTgt spid="5"/>
                                        </p:tgtEl>
                                        <p:attrNameLst>
                                          <p:attrName>ppt_h</p:attrName>
                                        </p:attrNameLst>
                                      </p:cBhvr>
                                      <p:tavLst>
                                        <p:tav tm="0">
                                          <p:val>
                                            <p:strVal val="ppt_h"/>
                                          </p:val>
                                        </p:tav>
                                        <p:tav tm="100000">
                                          <p:val>
                                            <p:strVal val="ppt_h"/>
                                          </p:val>
                                        </p:tav>
                                      </p:tavLst>
                                    </p:anim>
                                    <p:anim calcmode="lin" valueType="num">
                                      <p:cBhvr>
                                        <p:cTn id="151"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4999"/>
                                          </p:stCondLst>
                                        </p:cTn>
                                        <p:tgtEl>
                                          <p:spTgt spid="5"/>
                                        </p:tgtEl>
                                        <p:attrNameLst>
                                          <p:attrName>style.visibility</p:attrName>
                                        </p:attrNameLst>
                                      </p:cBhvr>
                                      <p:to>
                                        <p:strVal val="hidden"/>
                                      </p:to>
                                    </p:set>
                                  </p:childTnLst>
                                </p:cTn>
                              </p:par>
                              <p:par>
                                <p:cTn id="153" presetID="19" presetClass="exit" presetSubtype="10" fill="hold" nodeType="withEffect">
                                  <p:stCondLst>
                                    <p:cond delay="0"/>
                                  </p:stCondLst>
                                  <p:childTnLst>
                                    <p:anim calcmode="lin" valueType="num">
                                      <p:cBhvr>
                                        <p:cTn id="154" dur="5000"/>
                                        <p:tgtEl>
                                          <p:spTgt spid="7"/>
                                        </p:tgtEl>
                                        <p:attrNameLst>
                                          <p:attrName>ppt_h</p:attrName>
                                        </p:attrNameLst>
                                      </p:cBhvr>
                                      <p:tavLst>
                                        <p:tav tm="0">
                                          <p:val>
                                            <p:strVal val="ppt_h"/>
                                          </p:val>
                                        </p:tav>
                                        <p:tav tm="100000">
                                          <p:val>
                                            <p:strVal val="ppt_h"/>
                                          </p:val>
                                        </p:tav>
                                      </p:tavLst>
                                    </p:anim>
                                    <p:anim calcmode="lin" valueType="num">
                                      <p:cBhvr>
                                        <p:cTn id="155"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4999"/>
                                          </p:stCondLst>
                                        </p:cTn>
                                        <p:tgtEl>
                                          <p:spTgt spid="7"/>
                                        </p:tgtEl>
                                        <p:attrNameLst>
                                          <p:attrName>style.visibility</p:attrName>
                                        </p:attrNameLst>
                                      </p:cBhvr>
                                      <p:to>
                                        <p:strVal val="hidden"/>
                                      </p:to>
                                    </p:set>
                                  </p:childTnLst>
                                </p:cTn>
                              </p:par>
                              <p:par>
                                <p:cTn id="157" presetID="19" presetClass="exit" presetSubtype="10" fill="hold" nodeType="withEffect">
                                  <p:stCondLst>
                                    <p:cond delay="0"/>
                                  </p:stCondLst>
                                  <p:childTnLst>
                                    <p:anim calcmode="lin" valueType="num">
                                      <p:cBhvr>
                                        <p:cTn id="158" dur="5000"/>
                                        <p:tgtEl>
                                          <p:spTgt spid="9"/>
                                        </p:tgtEl>
                                        <p:attrNameLst>
                                          <p:attrName>ppt_h</p:attrName>
                                        </p:attrNameLst>
                                      </p:cBhvr>
                                      <p:tavLst>
                                        <p:tav tm="0">
                                          <p:val>
                                            <p:strVal val="ppt_h"/>
                                          </p:val>
                                        </p:tav>
                                        <p:tav tm="100000">
                                          <p:val>
                                            <p:strVal val="ppt_h"/>
                                          </p:val>
                                        </p:tav>
                                      </p:tavLst>
                                    </p:anim>
                                    <p:anim calcmode="lin" valueType="num">
                                      <p:cBhvr>
                                        <p:cTn id="159"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4999"/>
                                          </p:stCondLst>
                                        </p:cTn>
                                        <p:tgtEl>
                                          <p:spTgt spid="9"/>
                                        </p:tgtEl>
                                        <p:attrNameLst>
                                          <p:attrName>style.visibility</p:attrName>
                                        </p:attrNameLst>
                                      </p:cBhvr>
                                      <p:to>
                                        <p:strVal val="hidden"/>
                                      </p:to>
                                    </p:set>
                                  </p:childTnLst>
                                </p:cTn>
                              </p:par>
                              <p:par>
                                <p:cTn id="161" presetID="19" presetClass="exit" presetSubtype="10" fill="hold" nodeType="withEffect">
                                  <p:stCondLst>
                                    <p:cond delay="0"/>
                                  </p:stCondLst>
                                  <p:childTnLst>
                                    <p:anim calcmode="lin" valueType="num">
                                      <p:cBhvr>
                                        <p:cTn id="162" dur="5000"/>
                                        <p:tgtEl>
                                          <p:spTgt spid="14"/>
                                        </p:tgtEl>
                                        <p:attrNameLst>
                                          <p:attrName>ppt_h</p:attrName>
                                        </p:attrNameLst>
                                      </p:cBhvr>
                                      <p:tavLst>
                                        <p:tav tm="0">
                                          <p:val>
                                            <p:strVal val="ppt_h"/>
                                          </p:val>
                                        </p:tav>
                                        <p:tav tm="100000">
                                          <p:val>
                                            <p:strVal val="ppt_h"/>
                                          </p:val>
                                        </p:tav>
                                      </p:tavLst>
                                    </p:anim>
                                    <p:anim calcmode="lin" valueType="num">
                                      <p:cBhvr>
                                        <p:cTn id="163" dur="5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4" dur="1" fill="hold">
                                          <p:stCondLst>
                                            <p:cond delay="4999"/>
                                          </p:stCondLst>
                                        </p:cTn>
                                        <p:tgtEl>
                                          <p:spTgt spid="14"/>
                                        </p:tgtEl>
                                        <p:attrNameLst>
                                          <p:attrName>style.visibility</p:attrName>
                                        </p:attrNameLst>
                                      </p:cBhvr>
                                      <p:to>
                                        <p:strVal val="hidden"/>
                                      </p:to>
                                    </p:set>
                                  </p:childTnLst>
                                </p:cTn>
                              </p:par>
                              <p:par>
                                <p:cTn id="165" presetID="19" presetClass="exit" presetSubtype="10" fill="hold" nodeType="withEffect">
                                  <p:stCondLst>
                                    <p:cond delay="0"/>
                                  </p:stCondLst>
                                  <p:childTnLst>
                                    <p:anim calcmode="lin" valueType="num">
                                      <p:cBhvr>
                                        <p:cTn id="166" dur="5000"/>
                                        <p:tgtEl>
                                          <p:spTgt spid="15"/>
                                        </p:tgtEl>
                                        <p:attrNameLst>
                                          <p:attrName>ppt_h</p:attrName>
                                        </p:attrNameLst>
                                      </p:cBhvr>
                                      <p:tavLst>
                                        <p:tav tm="0">
                                          <p:val>
                                            <p:strVal val="ppt_h"/>
                                          </p:val>
                                        </p:tav>
                                        <p:tav tm="100000">
                                          <p:val>
                                            <p:strVal val="ppt_h"/>
                                          </p:val>
                                        </p:tav>
                                      </p:tavLst>
                                    </p:anim>
                                    <p:anim calcmode="lin" valueType="num">
                                      <p:cBhvr>
                                        <p:cTn id="167" dur="5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8" dur="1" fill="hold">
                                          <p:stCondLst>
                                            <p:cond delay="4999"/>
                                          </p:stCondLst>
                                        </p:cTn>
                                        <p:tgtEl>
                                          <p:spTgt spid="15"/>
                                        </p:tgtEl>
                                        <p:attrNameLst>
                                          <p:attrName>style.visibility</p:attrName>
                                        </p:attrNameLst>
                                      </p:cBhvr>
                                      <p:to>
                                        <p:strVal val="hidden"/>
                                      </p:to>
                                    </p:set>
                                  </p:childTnLst>
                                </p:cTn>
                              </p:par>
                              <p:par>
                                <p:cTn id="169" presetID="19" presetClass="exit" presetSubtype="10" fill="hold" nodeType="withEffect">
                                  <p:stCondLst>
                                    <p:cond delay="0"/>
                                  </p:stCondLst>
                                  <p:childTnLst>
                                    <p:anim calcmode="lin" valueType="num">
                                      <p:cBhvr>
                                        <p:cTn id="170" dur="5000"/>
                                        <p:tgtEl>
                                          <p:spTgt spid="16"/>
                                        </p:tgtEl>
                                        <p:attrNameLst>
                                          <p:attrName>ppt_h</p:attrName>
                                        </p:attrNameLst>
                                      </p:cBhvr>
                                      <p:tavLst>
                                        <p:tav tm="0">
                                          <p:val>
                                            <p:strVal val="ppt_h"/>
                                          </p:val>
                                        </p:tav>
                                        <p:tav tm="100000">
                                          <p:val>
                                            <p:strVal val="ppt_h"/>
                                          </p:val>
                                        </p:tav>
                                      </p:tavLst>
                                    </p:anim>
                                    <p:anim calcmode="lin" valueType="num">
                                      <p:cBhvr>
                                        <p:cTn id="171" dur="5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2" dur="1" fill="hold">
                                          <p:stCondLst>
                                            <p:cond delay="4999"/>
                                          </p:stCondLst>
                                        </p:cTn>
                                        <p:tgtEl>
                                          <p:spTgt spid="16"/>
                                        </p:tgtEl>
                                        <p:attrNameLst>
                                          <p:attrName>style.visibility</p:attrName>
                                        </p:attrNameLst>
                                      </p:cBhvr>
                                      <p:to>
                                        <p:strVal val="hidden"/>
                                      </p:to>
                                    </p:set>
                                  </p:childTnLst>
                                </p:cTn>
                              </p:par>
                              <p:par>
                                <p:cTn id="173" presetID="19" presetClass="exit" presetSubtype="10" fill="hold" nodeType="withEffect">
                                  <p:stCondLst>
                                    <p:cond delay="0"/>
                                  </p:stCondLst>
                                  <p:childTnLst>
                                    <p:anim calcmode="lin" valueType="num">
                                      <p:cBhvr>
                                        <p:cTn id="174" dur="5000"/>
                                        <p:tgtEl>
                                          <p:spTgt spid="6"/>
                                        </p:tgtEl>
                                        <p:attrNameLst>
                                          <p:attrName>ppt_h</p:attrName>
                                        </p:attrNameLst>
                                      </p:cBhvr>
                                      <p:tavLst>
                                        <p:tav tm="0">
                                          <p:val>
                                            <p:strVal val="ppt_h"/>
                                          </p:val>
                                        </p:tav>
                                        <p:tav tm="100000">
                                          <p:val>
                                            <p:strVal val="ppt_h"/>
                                          </p:val>
                                        </p:tav>
                                      </p:tavLst>
                                    </p:anim>
                                    <p:anim calcmode="lin" valueType="num">
                                      <p:cBhvr>
                                        <p:cTn id="175"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4999"/>
                                          </p:stCondLst>
                                        </p:cTn>
                                        <p:tgtEl>
                                          <p:spTgt spid="6"/>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5000"/>
                                        <p:tgtEl>
                                          <p:spTgt spid="8"/>
                                        </p:tgtEl>
                                        <p:attrNameLst>
                                          <p:attrName>ppt_h</p:attrName>
                                        </p:attrNameLst>
                                      </p:cBhvr>
                                      <p:tavLst>
                                        <p:tav tm="0">
                                          <p:val>
                                            <p:strVal val="ppt_h"/>
                                          </p:val>
                                        </p:tav>
                                        <p:tav tm="100000">
                                          <p:val>
                                            <p:strVal val="ppt_h"/>
                                          </p:val>
                                        </p:tav>
                                      </p:tavLst>
                                    </p:anim>
                                    <p:anim calcmode="lin" valueType="num">
                                      <p:cBhvr>
                                        <p:cTn id="179"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4999"/>
                                          </p:stCondLst>
                                        </p:cTn>
                                        <p:tgtEl>
                                          <p:spTgt spid="8"/>
                                        </p:tgtEl>
                                        <p:attrNameLst>
                                          <p:attrName>style.visibility</p:attrName>
                                        </p:attrNameLst>
                                      </p:cBhvr>
                                      <p:to>
                                        <p:strVal val="hidden"/>
                                      </p:to>
                                    </p:set>
                                  </p:childTnLst>
                                </p:cTn>
                              </p:par>
                              <p:par>
                                <p:cTn id="181" presetID="19" presetClass="exit" presetSubtype="10" fill="hold" nodeType="withEffect">
                                  <p:stCondLst>
                                    <p:cond delay="0"/>
                                  </p:stCondLst>
                                  <p:childTnLst>
                                    <p:anim calcmode="lin" valueType="num">
                                      <p:cBhvr>
                                        <p:cTn id="182" dur="5000"/>
                                        <p:tgtEl>
                                          <p:spTgt spid="10"/>
                                        </p:tgtEl>
                                        <p:attrNameLst>
                                          <p:attrName>ppt_h</p:attrName>
                                        </p:attrNameLst>
                                      </p:cBhvr>
                                      <p:tavLst>
                                        <p:tav tm="0">
                                          <p:val>
                                            <p:strVal val="ppt_h"/>
                                          </p:val>
                                        </p:tav>
                                        <p:tav tm="100000">
                                          <p:val>
                                            <p:strVal val="ppt_h"/>
                                          </p:val>
                                        </p:tav>
                                      </p:tavLst>
                                    </p:anim>
                                    <p:anim calcmode="lin" valueType="num">
                                      <p:cBhvr>
                                        <p:cTn id="183"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4999"/>
                                          </p:stCondLst>
                                        </p:cTn>
                                        <p:tgtEl>
                                          <p:spTgt spid="10"/>
                                        </p:tgtEl>
                                        <p:attrNameLst>
                                          <p:attrName>style.visibility</p:attrName>
                                        </p:attrNameLst>
                                      </p:cBhvr>
                                      <p:to>
                                        <p:strVal val="hidden"/>
                                      </p:to>
                                    </p:set>
                                  </p:childTnLst>
                                </p:cTn>
                              </p:par>
                              <p:par>
                                <p:cTn id="185" presetID="19" presetClass="exit" presetSubtype="10" fill="hold" nodeType="withEffect">
                                  <p:stCondLst>
                                    <p:cond delay="0"/>
                                  </p:stCondLst>
                                  <p:childTnLst>
                                    <p:anim calcmode="lin" valueType="num">
                                      <p:cBhvr>
                                        <p:cTn id="186" dur="5000"/>
                                        <p:tgtEl>
                                          <p:spTgt spid="11"/>
                                        </p:tgtEl>
                                        <p:attrNameLst>
                                          <p:attrName>ppt_h</p:attrName>
                                        </p:attrNameLst>
                                      </p:cBhvr>
                                      <p:tavLst>
                                        <p:tav tm="0">
                                          <p:val>
                                            <p:strVal val="ppt_h"/>
                                          </p:val>
                                        </p:tav>
                                        <p:tav tm="100000">
                                          <p:val>
                                            <p:strVal val="ppt_h"/>
                                          </p:val>
                                        </p:tav>
                                      </p:tavLst>
                                    </p:anim>
                                    <p:anim calcmode="lin" valueType="num">
                                      <p:cBhvr>
                                        <p:cTn id="187"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8" dur="1" fill="hold">
                                          <p:stCondLst>
                                            <p:cond delay="4999"/>
                                          </p:stCondLst>
                                        </p:cTn>
                                        <p:tgtEl>
                                          <p:spTgt spid="11"/>
                                        </p:tgtEl>
                                        <p:attrNameLst>
                                          <p:attrName>style.visibility</p:attrName>
                                        </p:attrNameLst>
                                      </p:cBhvr>
                                      <p:to>
                                        <p:strVal val="hidden"/>
                                      </p:to>
                                    </p:set>
                                  </p:childTnLst>
                                </p:cTn>
                              </p:par>
                              <p:par>
                                <p:cTn id="189" presetID="19" presetClass="exit" presetSubtype="10" fill="hold" nodeType="withEffect">
                                  <p:stCondLst>
                                    <p:cond delay="0"/>
                                  </p:stCondLst>
                                  <p:childTnLst>
                                    <p:anim calcmode="lin" valueType="num">
                                      <p:cBhvr>
                                        <p:cTn id="190" dur="5000"/>
                                        <p:tgtEl>
                                          <p:spTgt spid="12"/>
                                        </p:tgtEl>
                                        <p:attrNameLst>
                                          <p:attrName>ppt_h</p:attrName>
                                        </p:attrNameLst>
                                      </p:cBhvr>
                                      <p:tavLst>
                                        <p:tav tm="0">
                                          <p:val>
                                            <p:strVal val="ppt_h"/>
                                          </p:val>
                                        </p:tav>
                                        <p:tav tm="100000">
                                          <p:val>
                                            <p:strVal val="ppt_h"/>
                                          </p:val>
                                        </p:tav>
                                      </p:tavLst>
                                    </p:anim>
                                    <p:anim calcmode="lin" valueType="num">
                                      <p:cBhvr>
                                        <p:cTn id="191"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4999"/>
                                          </p:stCondLst>
                                        </p:cTn>
                                        <p:tgtEl>
                                          <p:spTgt spid="12"/>
                                        </p:tgtEl>
                                        <p:attrNameLst>
                                          <p:attrName>style.visibility</p:attrName>
                                        </p:attrNameLst>
                                      </p:cBhvr>
                                      <p:to>
                                        <p:strVal val="hidden"/>
                                      </p:to>
                                    </p:set>
                                  </p:childTnLst>
                                </p:cTn>
                              </p:par>
                              <p:par>
                                <p:cTn id="193" presetID="19" presetClass="exit" presetSubtype="10" fill="hold" nodeType="withEffect">
                                  <p:stCondLst>
                                    <p:cond delay="0"/>
                                  </p:stCondLst>
                                  <p:childTnLst>
                                    <p:anim calcmode="lin" valueType="num">
                                      <p:cBhvr>
                                        <p:cTn id="194" dur="5000"/>
                                        <p:tgtEl>
                                          <p:spTgt spid="13"/>
                                        </p:tgtEl>
                                        <p:attrNameLst>
                                          <p:attrName>ppt_h</p:attrName>
                                        </p:attrNameLst>
                                      </p:cBhvr>
                                      <p:tavLst>
                                        <p:tav tm="0">
                                          <p:val>
                                            <p:strVal val="ppt_h"/>
                                          </p:val>
                                        </p:tav>
                                        <p:tav tm="100000">
                                          <p:val>
                                            <p:strVal val="ppt_h"/>
                                          </p:val>
                                        </p:tav>
                                      </p:tavLst>
                                    </p:anim>
                                    <p:anim calcmode="lin" valueType="num">
                                      <p:cBhvr>
                                        <p:cTn id="195" dur="5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4999"/>
                                          </p:stCondLst>
                                        </p:cTn>
                                        <p:tgtEl>
                                          <p:spTgt spid="13"/>
                                        </p:tgtEl>
                                        <p:attrNameLst>
                                          <p:attrName>style.visibility</p:attrName>
                                        </p:attrNameLst>
                                      </p:cBhvr>
                                      <p:to>
                                        <p:strVal val="hidden"/>
                                      </p:to>
                                    </p:set>
                                  </p:childTnLst>
                                </p:cTn>
                              </p:par>
                              <p:par>
                                <p:cTn id="197" presetID="23" presetClass="entr" presetSubtype="288" fill="hold" nodeType="withEffect">
                                  <p:stCondLst>
                                    <p:cond delay="0"/>
                                  </p:stCondLst>
                                  <p:childTnLst>
                                    <p:set>
                                      <p:cBhvr>
                                        <p:cTn id="198" dur="1" fill="hold">
                                          <p:stCondLst>
                                            <p:cond delay="0"/>
                                          </p:stCondLst>
                                        </p:cTn>
                                        <p:tgtEl>
                                          <p:spTgt spid="4"/>
                                        </p:tgtEl>
                                        <p:attrNameLst>
                                          <p:attrName>style.visibility</p:attrName>
                                        </p:attrNameLst>
                                      </p:cBhvr>
                                      <p:to>
                                        <p:strVal val="visible"/>
                                      </p:to>
                                    </p:set>
                                    <p:anim calcmode="lin" valueType="num">
                                      <p:cBhvr>
                                        <p:cTn id="199" dur="5000" fill="hold"/>
                                        <p:tgtEl>
                                          <p:spTgt spid="4"/>
                                        </p:tgtEl>
                                        <p:attrNameLst>
                                          <p:attrName>ppt_w</p:attrName>
                                        </p:attrNameLst>
                                      </p:cBhvr>
                                      <p:tavLst>
                                        <p:tav tm="0">
                                          <p:val>
                                            <p:strVal val="4/3*#ppt_w"/>
                                          </p:val>
                                        </p:tav>
                                        <p:tav tm="100000">
                                          <p:val>
                                            <p:strVal val="#ppt_w"/>
                                          </p:val>
                                        </p:tav>
                                      </p:tavLst>
                                    </p:anim>
                                    <p:anim calcmode="lin" valueType="num">
                                      <p:cBhvr>
                                        <p:cTn id="200" dur="5000" fill="hold"/>
                                        <p:tgtEl>
                                          <p:spTgt spid="4"/>
                                        </p:tgtEl>
                                        <p:attrNameLst>
                                          <p:attrName>ppt_h</p:attrName>
                                        </p:attrNameLst>
                                      </p:cBhvr>
                                      <p:tavLst>
                                        <p:tav tm="0">
                                          <p:val>
                                            <p:strVal val="4/3*#ppt_h"/>
                                          </p:val>
                                        </p:tav>
                                        <p:tav tm="100000">
                                          <p:val>
                                            <p:strVal val="#ppt_h"/>
                                          </p:val>
                                        </p:tav>
                                      </p:tavLst>
                                    </p:anim>
                                  </p:childTnLst>
                                </p:cTn>
                              </p:par>
                              <p:par>
                                <p:cTn id="201" presetID="16" presetClass="entr" presetSubtype="37"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Effect transition="in" filter="barn(outVertical)">
                                      <p:cBhvr>
                                        <p:cTn id="203" dur="5000"/>
                                        <p:tgtEl>
                                          <p:spTgt spid="4"/>
                                        </p:tgtEl>
                                      </p:cBhvr>
                                    </p:animEffect>
                                  </p:childTnLst>
                                </p:cTn>
                              </p:par>
                            </p:childTnLst>
                          </p:cTn>
                        </p:par>
                        <p:par>
                          <p:cTn id="204" fill="hold">
                            <p:stCondLst>
                              <p:cond delay="5000"/>
                            </p:stCondLst>
                            <p:childTnLst>
                              <p:par>
                                <p:cTn id="205" presetID="40" presetClass="entr" presetSubtype="0" fill="hold" grpId="0" nodeType="afterEffect">
                                  <p:stCondLst>
                                    <p:cond delay="0"/>
                                  </p:stCondLst>
                                  <p:iterate type="lt">
                                    <p:tmPct val="10000"/>
                                  </p:iterate>
                                  <p:childTnLst>
                                    <p:set>
                                      <p:cBhvr>
                                        <p:cTn id="206" dur="1" fill="hold">
                                          <p:stCondLst>
                                            <p:cond delay="0"/>
                                          </p:stCondLst>
                                        </p:cTn>
                                        <p:tgtEl>
                                          <p:spTgt spid="17"/>
                                        </p:tgtEl>
                                        <p:attrNameLst>
                                          <p:attrName>style.visibility</p:attrName>
                                        </p:attrNameLst>
                                      </p:cBhvr>
                                      <p:to>
                                        <p:strVal val="visible"/>
                                      </p:to>
                                    </p:set>
                                    <p:animEffect transition="in" filter="fade">
                                      <p:cBhvr>
                                        <p:cTn id="207" dur="1000"/>
                                        <p:tgtEl>
                                          <p:spTgt spid="17"/>
                                        </p:tgtEl>
                                      </p:cBhvr>
                                    </p:animEffect>
                                    <p:anim calcmode="lin" valueType="num">
                                      <p:cBhvr>
                                        <p:cTn id="208" dur="1000" fill="hold"/>
                                        <p:tgtEl>
                                          <p:spTgt spid="17"/>
                                        </p:tgtEl>
                                        <p:attrNameLst>
                                          <p:attrName>ppt_x</p:attrName>
                                        </p:attrNameLst>
                                      </p:cBhvr>
                                      <p:tavLst>
                                        <p:tav tm="0">
                                          <p:val>
                                            <p:strVal val="#ppt_x-.1"/>
                                          </p:val>
                                        </p:tav>
                                        <p:tav tm="100000">
                                          <p:val>
                                            <p:strVal val="#ppt_x"/>
                                          </p:val>
                                        </p:tav>
                                      </p:tavLst>
                                    </p:anim>
                                    <p:anim calcmode="lin" valueType="num">
                                      <p:cBhvr>
                                        <p:cTn id="209"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overland-192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Luna"/>
          <p:cNvSpPr/>
          <p:nvPr/>
        </p:nvSpPr>
        <p:spPr>
          <a:xfrm>
            <a:off x="4572000" y="0"/>
            <a:ext cx="4572000" cy="2560638"/>
          </a:xfrm>
          <a:prstGeom prst="moon">
            <a:avLst>
              <a:gd name="adj" fmla="val 23279"/>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flipH="1">
            <a:off x="0" y="0"/>
            <a:ext cx="4500563" cy="2560638"/>
          </a:xfrm>
          <a:prstGeom prst="moon">
            <a:avLst>
              <a:gd name="adj" fmla="val 23681"/>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4572000" y="1428750"/>
            <a:ext cx="4572000" cy="2560638"/>
          </a:xfrm>
          <a:prstGeom prst="moon">
            <a:avLst>
              <a:gd name="adj" fmla="val 23279"/>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flipH="1">
            <a:off x="0" y="1428750"/>
            <a:ext cx="4500563" cy="2560638"/>
          </a:xfrm>
          <a:prstGeom prst="moon">
            <a:avLst>
              <a:gd name="adj" fmla="val 23681"/>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a:off x="4572000" y="3155950"/>
            <a:ext cx="4572000" cy="2559050"/>
          </a:xfrm>
          <a:prstGeom prst="moon">
            <a:avLst>
              <a:gd name="adj" fmla="val 23279"/>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flipH="1">
            <a:off x="0" y="3155950"/>
            <a:ext cx="4500563" cy="2559050"/>
          </a:xfrm>
          <a:prstGeom prst="moon">
            <a:avLst>
              <a:gd name="adj" fmla="val 23681"/>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683568"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Casi dos jornadas de música electrónica transformaron el desierto de Los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 en Aragón, en el punto de encuentro de más de 50.000 personas procedentes de 85 países.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prism isInverted="1"/>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9"/>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6"/>
                                        </p:tgtEl>
                                        <p:attrNameLst>
                                          <p:attrName>r</p:attrName>
                                        </p:attrNameLst>
                                      </p:cBhvr>
                                    </p:animRot>
                                  </p:childTnLst>
                                </p:cTn>
                              </p:par>
                              <p:par>
                                <p:cTn id="9" presetID="2" presetClass="entr" presetSubtype="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1+#ppt_w/2"/>
                                          </p:val>
                                        </p:tav>
                                        <p:tav tm="100000">
                                          <p:val>
                                            <p:strVal val="#ppt_x"/>
                                          </p:val>
                                        </p:tav>
                                      </p:tavLst>
                                    </p:anim>
                                    <p:anim calcmode="lin" valueType="num">
                                      <p:cBhvr additive="base">
                                        <p:cTn id="12" dur="30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3000" fill="hold"/>
                                        <p:tgtEl>
                                          <p:spTgt spid="6"/>
                                        </p:tgtEl>
                                        <p:attrNameLst>
                                          <p:attrName>ppt_x</p:attrName>
                                        </p:attrNameLst>
                                      </p:cBhvr>
                                      <p:tavLst>
                                        <p:tav tm="0">
                                          <p:val>
                                            <p:strVal val="0-#ppt_w/2"/>
                                          </p:val>
                                        </p:tav>
                                        <p:tav tm="100000">
                                          <p:val>
                                            <p:strVal val="#ppt_x"/>
                                          </p:val>
                                        </p:tav>
                                      </p:tavLst>
                                    </p:anim>
                                    <p:anim calcmode="lin" valueType="num">
                                      <p:cBhvr additive="base">
                                        <p:cTn id="16" dur="3000" fill="hold"/>
                                        <p:tgtEl>
                                          <p:spTgt spid="6"/>
                                        </p:tgtEl>
                                        <p:attrNameLst>
                                          <p:attrName>ppt_y</p:attrName>
                                        </p:attrNameLst>
                                      </p:cBhvr>
                                      <p:tavLst>
                                        <p:tav tm="0">
                                          <p:val>
                                            <p:strVal val="#ppt_y"/>
                                          </p:val>
                                        </p:tav>
                                        <p:tav tm="100000">
                                          <p:val>
                                            <p:strVal val="#ppt_y"/>
                                          </p:val>
                                        </p:tav>
                                      </p:tavLst>
                                    </p:anim>
                                  </p:childTnLst>
                                </p:cTn>
                              </p:par>
                              <p:par>
                                <p:cTn id="17" presetID="8" presetClass="emph" presetSubtype="0" fill="hold" nodeType="withEffect">
                                  <p:stCondLst>
                                    <p:cond delay="0"/>
                                  </p:stCondLst>
                                  <p:childTnLst>
                                    <p:animRot by="21600000">
                                      <p:cBhvr>
                                        <p:cTn id="18" dur="3000" fill="hold"/>
                                        <p:tgtEl>
                                          <p:spTgt spid="11"/>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0"/>
                                        </p:tgtEl>
                                        <p:attrNameLst>
                                          <p:attrName>r</p:attrName>
                                        </p:attrNameLst>
                                      </p:cBhvr>
                                    </p:animRot>
                                  </p:childTnLst>
                                </p:cTn>
                              </p:par>
                              <p:par>
                                <p:cTn id="21" presetID="2" presetClass="entr" presetSubtype="2"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1+#ppt_w/2"/>
                                          </p:val>
                                        </p:tav>
                                        <p:tav tm="100000">
                                          <p:val>
                                            <p:strVal val="#ppt_x"/>
                                          </p:val>
                                        </p:tav>
                                      </p:tavLst>
                                    </p:anim>
                                    <p:anim calcmode="lin" valueType="num">
                                      <p:cBhvr additive="base">
                                        <p:cTn id="24" dur="30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13"/>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2"/>
                                        </p:tgtEl>
                                        <p:attrNameLst>
                                          <p:attrName>r</p:attrName>
                                        </p:attrNameLst>
                                      </p:cBhvr>
                                    </p:animRot>
                                  </p:childTnLst>
                                </p:cTn>
                              </p:par>
                              <p:par>
                                <p:cTn id="33" presetID="2" presetClass="entr" presetSubtype="2"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1+#ppt_w/2"/>
                                          </p:val>
                                        </p:tav>
                                        <p:tav tm="100000">
                                          <p:val>
                                            <p:strVal val="#ppt_x"/>
                                          </p:val>
                                        </p:tav>
                                      </p:tavLst>
                                    </p:anim>
                                    <p:anim calcmode="lin" valueType="num">
                                      <p:cBhvr additive="base">
                                        <p:cTn id="36" dur="3000" fill="hold"/>
                                        <p:tgtEl>
                                          <p:spTgt spid="13"/>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0-#ppt_w/2"/>
                                          </p:val>
                                        </p:tav>
                                        <p:tav tm="100000">
                                          <p:val>
                                            <p:strVal val="#ppt_x"/>
                                          </p:val>
                                        </p:tav>
                                      </p:tavLst>
                                    </p:anim>
                                    <p:anim calcmode="lin" valueType="num">
                                      <p:cBhvr additive="base">
                                        <p:cTn id="40" dur="3000" fill="hold"/>
                                        <p:tgtEl>
                                          <p:spTgt spid="12"/>
                                        </p:tgtEl>
                                        <p:attrNameLst>
                                          <p:attrName>ppt_y</p:attrName>
                                        </p:attrNameLst>
                                      </p:cBhvr>
                                      <p:tavLst>
                                        <p:tav tm="0">
                                          <p:val>
                                            <p:strVal val="#ppt_y"/>
                                          </p:val>
                                        </p:tav>
                                        <p:tav tm="100000">
                                          <p:val>
                                            <p:strVal val="#ppt_y"/>
                                          </p:val>
                                        </p:tav>
                                      </p:tavLst>
                                    </p:anim>
                                  </p:childTnLst>
                                </p:cTn>
                              </p:par>
                            </p:childTnLst>
                          </p:cTn>
                        </p:par>
                        <p:par>
                          <p:cTn id="41" fill="hold">
                            <p:stCondLst>
                              <p:cond delay="3000"/>
                            </p:stCondLst>
                            <p:childTnLst>
                              <p:par>
                                <p:cTn id="42" presetID="2" presetClass="exit" presetSubtype="8" fill="hold" nodeType="afterEffect">
                                  <p:stCondLst>
                                    <p:cond delay="0"/>
                                  </p:stCondLst>
                                  <p:childTnLst>
                                    <p:anim calcmode="lin" valueType="num">
                                      <p:cBhvr additive="base">
                                        <p:cTn id="43" dur="3000"/>
                                        <p:tgtEl>
                                          <p:spTgt spid="9"/>
                                        </p:tgtEl>
                                        <p:attrNameLst>
                                          <p:attrName>ppt_x</p:attrName>
                                        </p:attrNameLst>
                                      </p:cBhvr>
                                      <p:tavLst>
                                        <p:tav tm="0">
                                          <p:val>
                                            <p:strVal val="ppt_x"/>
                                          </p:val>
                                        </p:tav>
                                        <p:tav tm="100000">
                                          <p:val>
                                            <p:strVal val="0-ppt_w/2"/>
                                          </p:val>
                                        </p:tav>
                                      </p:tavLst>
                                    </p:anim>
                                    <p:anim calcmode="lin" valueType="num">
                                      <p:cBhvr additive="base">
                                        <p:cTn id="44" dur="3000"/>
                                        <p:tgtEl>
                                          <p:spTgt spid="9"/>
                                        </p:tgtEl>
                                        <p:attrNameLst>
                                          <p:attrName>ppt_y</p:attrName>
                                        </p:attrNameLst>
                                      </p:cBhvr>
                                      <p:tavLst>
                                        <p:tav tm="0">
                                          <p:val>
                                            <p:strVal val="ppt_y"/>
                                          </p:val>
                                        </p:tav>
                                        <p:tav tm="100000">
                                          <p:val>
                                            <p:strVal val="ppt_y"/>
                                          </p:val>
                                        </p:tav>
                                      </p:tavLst>
                                    </p:anim>
                                    <p:set>
                                      <p:cBhvr>
                                        <p:cTn id="45" dur="1" fill="hold">
                                          <p:stCondLst>
                                            <p:cond delay="2999"/>
                                          </p:stCondLst>
                                        </p:cTn>
                                        <p:tgtEl>
                                          <p:spTgt spid="9"/>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11"/>
                                        </p:tgtEl>
                                        <p:attrNameLst>
                                          <p:attrName>ppt_x</p:attrName>
                                        </p:attrNameLst>
                                      </p:cBhvr>
                                      <p:tavLst>
                                        <p:tav tm="0">
                                          <p:val>
                                            <p:strVal val="ppt_x"/>
                                          </p:val>
                                        </p:tav>
                                        <p:tav tm="100000">
                                          <p:val>
                                            <p:strVal val="0-ppt_w/2"/>
                                          </p:val>
                                        </p:tav>
                                      </p:tavLst>
                                    </p:anim>
                                    <p:anim calcmode="lin" valueType="num">
                                      <p:cBhvr additive="base">
                                        <p:cTn id="48" dur="3000"/>
                                        <p:tgtEl>
                                          <p:spTgt spid="11"/>
                                        </p:tgtEl>
                                        <p:attrNameLst>
                                          <p:attrName>ppt_y</p:attrName>
                                        </p:attrNameLst>
                                      </p:cBhvr>
                                      <p:tavLst>
                                        <p:tav tm="0">
                                          <p:val>
                                            <p:strVal val="ppt_y"/>
                                          </p:val>
                                        </p:tav>
                                        <p:tav tm="100000">
                                          <p:val>
                                            <p:strVal val="ppt_y"/>
                                          </p:val>
                                        </p:tav>
                                      </p:tavLst>
                                    </p:anim>
                                    <p:set>
                                      <p:cBhvr>
                                        <p:cTn id="49" dur="1" fill="hold">
                                          <p:stCondLst>
                                            <p:cond delay="2999"/>
                                          </p:stCondLst>
                                        </p:cTn>
                                        <p:tgtEl>
                                          <p:spTgt spid="11"/>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13"/>
                                        </p:tgtEl>
                                        <p:attrNameLst>
                                          <p:attrName>ppt_x</p:attrName>
                                        </p:attrNameLst>
                                      </p:cBhvr>
                                      <p:tavLst>
                                        <p:tav tm="0">
                                          <p:val>
                                            <p:strVal val="ppt_x"/>
                                          </p:val>
                                        </p:tav>
                                        <p:tav tm="100000">
                                          <p:val>
                                            <p:strVal val="0-ppt_w/2"/>
                                          </p:val>
                                        </p:tav>
                                      </p:tavLst>
                                    </p:anim>
                                    <p:anim calcmode="lin" valueType="num">
                                      <p:cBhvr additive="base">
                                        <p:cTn id="52" dur="3000"/>
                                        <p:tgtEl>
                                          <p:spTgt spid="13"/>
                                        </p:tgtEl>
                                        <p:attrNameLst>
                                          <p:attrName>ppt_y</p:attrName>
                                        </p:attrNameLst>
                                      </p:cBhvr>
                                      <p:tavLst>
                                        <p:tav tm="0">
                                          <p:val>
                                            <p:strVal val="ppt_y"/>
                                          </p:val>
                                        </p:tav>
                                        <p:tav tm="100000">
                                          <p:val>
                                            <p:strVal val="ppt_y"/>
                                          </p:val>
                                        </p:tav>
                                      </p:tavLst>
                                    </p:anim>
                                    <p:set>
                                      <p:cBhvr>
                                        <p:cTn id="53" dur="1" fill="hold">
                                          <p:stCondLst>
                                            <p:cond delay="2999"/>
                                          </p:stCondLst>
                                        </p:cTn>
                                        <p:tgtEl>
                                          <p:spTgt spid="13"/>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3000"/>
                                        <p:tgtEl>
                                          <p:spTgt spid="6"/>
                                        </p:tgtEl>
                                        <p:attrNameLst>
                                          <p:attrName>ppt_x</p:attrName>
                                        </p:attrNameLst>
                                      </p:cBhvr>
                                      <p:tavLst>
                                        <p:tav tm="0">
                                          <p:val>
                                            <p:strVal val="ppt_x"/>
                                          </p:val>
                                        </p:tav>
                                        <p:tav tm="100000">
                                          <p:val>
                                            <p:strVal val="1+ppt_w/2"/>
                                          </p:val>
                                        </p:tav>
                                      </p:tavLst>
                                    </p:anim>
                                    <p:anim calcmode="lin" valueType="num">
                                      <p:cBhvr additive="base">
                                        <p:cTn id="56" dur="3000"/>
                                        <p:tgtEl>
                                          <p:spTgt spid="6"/>
                                        </p:tgtEl>
                                        <p:attrNameLst>
                                          <p:attrName>ppt_y</p:attrName>
                                        </p:attrNameLst>
                                      </p:cBhvr>
                                      <p:tavLst>
                                        <p:tav tm="0">
                                          <p:val>
                                            <p:strVal val="ppt_y"/>
                                          </p:val>
                                        </p:tav>
                                        <p:tav tm="100000">
                                          <p:val>
                                            <p:strVal val="ppt_y"/>
                                          </p:val>
                                        </p:tav>
                                      </p:tavLst>
                                    </p:anim>
                                    <p:set>
                                      <p:cBhvr>
                                        <p:cTn id="57" dur="1" fill="hold">
                                          <p:stCondLst>
                                            <p:cond delay="2999"/>
                                          </p:stCondLst>
                                        </p:cTn>
                                        <p:tgtEl>
                                          <p:spTgt spid="6"/>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10"/>
                                        </p:tgtEl>
                                        <p:attrNameLst>
                                          <p:attrName>ppt_x</p:attrName>
                                        </p:attrNameLst>
                                      </p:cBhvr>
                                      <p:tavLst>
                                        <p:tav tm="0">
                                          <p:val>
                                            <p:strVal val="ppt_x"/>
                                          </p:val>
                                        </p:tav>
                                        <p:tav tm="100000">
                                          <p:val>
                                            <p:strVal val="1+ppt_w/2"/>
                                          </p:val>
                                        </p:tav>
                                      </p:tavLst>
                                    </p:anim>
                                    <p:anim calcmode="lin" valueType="num">
                                      <p:cBhvr additive="base">
                                        <p:cTn id="60" dur="3000"/>
                                        <p:tgtEl>
                                          <p:spTgt spid="10"/>
                                        </p:tgtEl>
                                        <p:attrNameLst>
                                          <p:attrName>ppt_y</p:attrName>
                                        </p:attrNameLst>
                                      </p:cBhvr>
                                      <p:tavLst>
                                        <p:tav tm="0">
                                          <p:val>
                                            <p:strVal val="ppt_y"/>
                                          </p:val>
                                        </p:tav>
                                        <p:tav tm="100000">
                                          <p:val>
                                            <p:strVal val="ppt_y"/>
                                          </p:val>
                                        </p:tav>
                                      </p:tavLst>
                                    </p:anim>
                                    <p:set>
                                      <p:cBhvr>
                                        <p:cTn id="61" dur="1" fill="hold">
                                          <p:stCondLst>
                                            <p:cond delay="2999"/>
                                          </p:stCondLst>
                                        </p:cTn>
                                        <p:tgtEl>
                                          <p:spTgt spid="10"/>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12"/>
                                        </p:tgtEl>
                                        <p:attrNameLst>
                                          <p:attrName>ppt_x</p:attrName>
                                        </p:attrNameLst>
                                      </p:cBhvr>
                                      <p:tavLst>
                                        <p:tav tm="0">
                                          <p:val>
                                            <p:strVal val="ppt_x"/>
                                          </p:val>
                                        </p:tav>
                                        <p:tav tm="100000">
                                          <p:val>
                                            <p:strVal val="1+ppt_w/2"/>
                                          </p:val>
                                        </p:tav>
                                      </p:tavLst>
                                    </p:anim>
                                    <p:anim calcmode="lin" valueType="num">
                                      <p:cBhvr additive="base">
                                        <p:cTn id="64" dur="3000"/>
                                        <p:tgtEl>
                                          <p:spTgt spid="12"/>
                                        </p:tgtEl>
                                        <p:attrNameLst>
                                          <p:attrName>ppt_y</p:attrName>
                                        </p:attrNameLst>
                                      </p:cBhvr>
                                      <p:tavLst>
                                        <p:tav tm="0">
                                          <p:val>
                                            <p:strVal val="ppt_y"/>
                                          </p:val>
                                        </p:tav>
                                        <p:tav tm="100000">
                                          <p:val>
                                            <p:strVal val="ppt_y"/>
                                          </p:val>
                                        </p:tav>
                                      </p:tavLst>
                                    </p:anim>
                                    <p:set>
                                      <p:cBhvr>
                                        <p:cTn id="65" dur="1" fill="hold">
                                          <p:stCondLst>
                                            <p:cond delay="2999"/>
                                          </p:stCondLst>
                                        </p:cTn>
                                        <p:tgtEl>
                                          <p:spTgt spid="12"/>
                                        </p:tgtEl>
                                        <p:attrNameLst>
                                          <p:attrName>style.visibility</p:attrName>
                                        </p:attrNameLst>
                                      </p:cBhvr>
                                      <p:to>
                                        <p:strVal val="hidden"/>
                                      </p:to>
                                    </p:set>
                                  </p:childTnLst>
                                </p:cTn>
                              </p:par>
                              <p:par>
                                <p:cTn id="66" presetID="16" presetClass="entr" presetSubtype="37" fill="hold" nodeType="with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barn(outVertical)">
                                      <p:cBhvr>
                                        <p:cTn id="68" dur="3000"/>
                                        <p:tgtEl>
                                          <p:spTgt spid="7"/>
                                        </p:tgtEl>
                                      </p:cBhvr>
                                    </p:animEffect>
                                  </p:childTnLst>
                                </p:cTn>
                              </p:par>
                              <p:par>
                                <p:cTn id="69" presetID="23" presetClass="entr" presetSubtype="272" fill="hold" nodeType="with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3000" fill="hold"/>
                                        <p:tgtEl>
                                          <p:spTgt spid="7"/>
                                        </p:tgtEl>
                                        <p:attrNameLst>
                                          <p:attrName>ppt_w</p:attrName>
                                        </p:attrNameLst>
                                      </p:cBhvr>
                                      <p:tavLst>
                                        <p:tav tm="0">
                                          <p:val>
                                            <p:strVal val="2/3*#ppt_w"/>
                                          </p:val>
                                        </p:tav>
                                        <p:tav tm="100000">
                                          <p:val>
                                            <p:strVal val="#ppt_w"/>
                                          </p:val>
                                        </p:tav>
                                      </p:tavLst>
                                    </p:anim>
                                    <p:anim calcmode="lin" valueType="num">
                                      <p:cBhvr>
                                        <p:cTn id="72" dur="3000" fill="hold"/>
                                        <p:tgtEl>
                                          <p:spTgt spid="7"/>
                                        </p:tgtEl>
                                        <p:attrNameLst>
                                          <p:attrName>ppt_h</p:attrName>
                                        </p:attrNameLst>
                                      </p:cBhvr>
                                      <p:tavLst>
                                        <p:tav tm="0">
                                          <p:val>
                                            <p:strVal val="2/3*#ppt_h"/>
                                          </p:val>
                                        </p:tav>
                                        <p:tav tm="100000">
                                          <p:val>
                                            <p:strVal val="#ppt_h"/>
                                          </p:val>
                                        </p:tav>
                                      </p:tavLst>
                                    </p:anim>
                                  </p:childTnLst>
                                </p:cTn>
                              </p:par>
                            </p:childTnLst>
                          </p:cTn>
                        </p:par>
                        <p:par>
                          <p:cTn id="73" fill="hold">
                            <p:stCondLst>
                              <p:cond delay="6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4"/>
                                        </p:tgtEl>
                                        <p:attrNameLst>
                                          <p:attrName>style.visibility</p:attrName>
                                        </p:attrNameLst>
                                      </p:cBhvr>
                                      <p:to>
                                        <p:strVal val="visible"/>
                                      </p:to>
                                    </p:set>
                                    <p:animEffect transition="in" filter="fade">
                                      <p:cBhvr>
                                        <p:cTn id="76" dur="1000"/>
                                        <p:tgtEl>
                                          <p:spTgt spid="14"/>
                                        </p:tgtEl>
                                      </p:cBhvr>
                                    </p:animEffect>
                                    <p:anim calcmode="lin" valueType="num">
                                      <p:cBhvr>
                                        <p:cTn id="77" dur="1000" fill="hold"/>
                                        <p:tgtEl>
                                          <p:spTgt spid="14"/>
                                        </p:tgtEl>
                                        <p:attrNameLst>
                                          <p:attrName>ppt_x</p:attrName>
                                        </p:attrNameLst>
                                      </p:cBhvr>
                                      <p:tavLst>
                                        <p:tav tm="0">
                                          <p:val>
                                            <p:strVal val="#ppt_x-.1"/>
                                          </p:val>
                                        </p:tav>
                                        <p:tav tm="100000">
                                          <p:val>
                                            <p:strVal val="#ppt_x"/>
                                          </p:val>
                                        </p:tav>
                                      </p:tavLst>
                                    </p:anim>
                                    <p:anim calcmode="lin" valueType="num">
                                      <p:cBhvr>
                                        <p:cTn id="7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31 Hudson Greater Eight Sport.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6" name="15 Imagen" descr="1931 Hudson Greater Eight Sport.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heurón"/>
          <p:cNvSpPr/>
          <p:nvPr/>
        </p:nvSpPr>
        <p:spPr>
          <a:xfrm rot="16200000">
            <a:off x="3559968" y="-3559968"/>
            <a:ext cx="2024063" cy="9144000"/>
          </a:xfrm>
          <a:prstGeom prst="chevron">
            <a:avLst>
              <a:gd name="adj" fmla="val 86568"/>
            </a:avLst>
          </a:prstGeom>
          <a:noFill/>
          <a:ln w="57150">
            <a:solidFill>
              <a:schemeClr val="accent2">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rot="16200000">
            <a:off x="3559969" y="-2964656"/>
            <a:ext cx="2024062" cy="9144000"/>
          </a:xfrm>
          <a:prstGeom prst="chevron">
            <a:avLst>
              <a:gd name="adj" fmla="val 88254"/>
            </a:avLst>
          </a:prstGeom>
          <a:noFill/>
          <a:ln w="57150">
            <a:solidFill>
              <a:schemeClr val="accent2">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16200000">
            <a:off x="3559969" y="-2250281"/>
            <a:ext cx="2024062" cy="9144000"/>
          </a:xfrm>
          <a:prstGeom prst="chevron">
            <a:avLst>
              <a:gd name="adj" fmla="val 88254"/>
            </a:avLst>
          </a:prstGeom>
          <a:noFill/>
          <a:ln w="57150">
            <a:solidFill>
              <a:schemeClr val="accent2">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rot="16200000">
            <a:off x="3559968" y="-1654968"/>
            <a:ext cx="2024063" cy="9144000"/>
          </a:xfrm>
          <a:prstGeom prst="chevron">
            <a:avLst>
              <a:gd name="adj" fmla="val 89377"/>
            </a:avLst>
          </a:prstGeom>
          <a:noFill/>
          <a:ln w="57150">
            <a:solidFill>
              <a:schemeClr val="accent2">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rot="16200000">
            <a:off x="3559969" y="-999331"/>
            <a:ext cx="2024062" cy="9144000"/>
          </a:xfrm>
          <a:prstGeom prst="chevron">
            <a:avLst>
              <a:gd name="adj" fmla="val 87130"/>
            </a:avLst>
          </a:prstGeom>
          <a:noFill/>
          <a:ln w="57150">
            <a:solidFill>
              <a:schemeClr val="accent2">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rot="16200000">
            <a:off x="3559969" y="-345281"/>
            <a:ext cx="2024062" cy="9144000"/>
          </a:xfrm>
          <a:prstGeom prst="chevron">
            <a:avLst>
              <a:gd name="adj" fmla="val 88815"/>
            </a:avLst>
          </a:prstGeom>
          <a:noFill/>
          <a:ln w="57150">
            <a:solidFill>
              <a:schemeClr val="accent2">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heurón"/>
          <p:cNvSpPr/>
          <p:nvPr/>
        </p:nvSpPr>
        <p:spPr>
          <a:xfrm rot="16200000">
            <a:off x="3559969" y="369094"/>
            <a:ext cx="2024062" cy="9144000"/>
          </a:xfrm>
          <a:prstGeom prst="chevron">
            <a:avLst>
              <a:gd name="adj" fmla="val 89939"/>
            </a:avLst>
          </a:prstGeom>
          <a:noFill/>
          <a:ln w="57150">
            <a:solidFill>
              <a:schemeClr val="accent2">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heurón"/>
          <p:cNvSpPr/>
          <p:nvPr/>
        </p:nvSpPr>
        <p:spPr>
          <a:xfrm rot="16200000">
            <a:off x="3559969" y="905669"/>
            <a:ext cx="2024062" cy="9144000"/>
          </a:xfrm>
          <a:prstGeom prst="chevron">
            <a:avLst>
              <a:gd name="adj" fmla="val 88815"/>
            </a:avLst>
          </a:prstGeom>
          <a:noFill/>
          <a:ln w="57150">
            <a:solidFill>
              <a:schemeClr val="accent2">
                <a:lumMod val="20000"/>
                <a:lumOff val="8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7" name="16 CuadroTexto"/>
          <p:cNvSpPr txBox="1"/>
          <p:nvPr/>
        </p:nvSpPr>
        <p:spPr>
          <a:xfrm>
            <a:off x="683568" y="4657700"/>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estos 50.000 visitantes, se estima que unos 25.000 eran extranjeros, alrededor de 6.000 personas vinieron desde Francia, mientras que 5.000 lo hacían desde Italia.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prism isInverted="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vertical)">
                                      <p:cBhvr>
                                        <p:cTn id="7" dur="3000"/>
                                        <p:tgtEl>
                                          <p:spTgt spid="8"/>
                                        </p:tgtEl>
                                      </p:cBhvr>
                                    </p:animEffect>
                                  </p:childTnLst>
                                </p:cTn>
                              </p:par>
                              <p:par>
                                <p:cTn id="8" presetID="3" presetClass="entr" presetSubtype="1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3000"/>
                                        <p:tgtEl>
                                          <p:spTgt spid="9"/>
                                        </p:tgtEl>
                                      </p:cBhvr>
                                    </p:animEffect>
                                  </p:childTnLst>
                                </p:cTn>
                              </p:par>
                              <p:par>
                                <p:cTn id="11" presetID="3" presetClass="entr" presetSubtype="5"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linds(vertical)">
                                      <p:cBhvr>
                                        <p:cTn id="13" dur="3000"/>
                                        <p:tgtEl>
                                          <p:spTgt spid="10"/>
                                        </p:tgtEl>
                                      </p:cBhvr>
                                    </p:animEffect>
                                  </p:childTnLst>
                                </p:cTn>
                              </p:par>
                              <p:par>
                                <p:cTn id="14" presetID="3" presetClass="entr" presetSubtype="1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horizontal)">
                                      <p:cBhvr>
                                        <p:cTn id="16" dur="3000"/>
                                        <p:tgtEl>
                                          <p:spTgt spid="11"/>
                                        </p:tgtEl>
                                      </p:cBhvr>
                                    </p:animEffect>
                                  </p:childTnLst>
                                </p:cTn>
                              </p:par>
                              <p:par>
                                <p:cTn id="17" presetID="3" presetClass="entr" presetSubtype="5"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linds(vertical)">
                                      <p:cBhvr>
                                        <p:cTn id="19" dur="3000"/>
                                        <p:tgtEl>
                                          <p:spTgt spid="12"/>
                                        </p:tgtEl>
                                      </p:cBhvr>
                                    </p:animEffect>
                                  </p:childTnLst>
                                </p:cTn>
                              </p:par>
                              <p:par>
                                <p:cTn id="20" presetID="3" presetClass="entr" presetSubtype="10"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3000"/>
                                        <p:tgtEl>
                                          <p:spTgt spid="13"/>
                                        </p:tgtEl>
                                      </p:cBhvr>
                                    </p:animEffect>
                                  </p:childTnLst>
                                </p:cTn>
                              </p:par>
                              <p:par>
                                <p:cTn id="23" presetID="3" presetClass="entr" presetSubtype="5"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linds(vertical)">
                                      <p:cBhvr>
                                        <p:cTn id="25" dur="3000"/>
                                        <p:tgtEl>
                                          <p:spTgt spid="14"/>
                                        </p:tgtEl>
                                      </p:cBhvr>
                                    </p:animEffect>
                                  </p:childTnLst>
                                </p:cTn>
                              </p:par>
                              <p:par>
                                <p:cTn id="26" presetID="3" presetClass="entr" presetSubtype="10"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linds(horizontal)">
                                      <p:cBhvr>
                                        <p:cTn id="28" dur="3000"/>
                                        <p:tgtEl>
                                          <p:spTgt spid="15"/>
                                        </p:tgtEl>
                                      </p:cBhvr>
                                    </p:animEffect>
                                  </p:childTnLst>
                                </p:cTn>
                              </p:par>
                              <p:par>
                                <p:cTn id="29" presetID="2" presetClass="entr" presetSubtype="4"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ppt_x"/>
                                          </p:val>
                                        </p:tav>
                                        <p:tav tm="100000">
                                          <p:val>
                                            <p:strVal val="#ppt_x"/>
                                          </p:val>
                                        </p:tav>
                                      </p:tavLst>
                                    </p:anim>
                                    <p:anim calcmode="lin" valueType="num">
                                      <p:cBhvr additive="base">
                                        <p:cTn id="32" dur="30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3000" fill="hold"/>
                                        <p:tgtEl>
                                          <p:spTgt spid="9"/>
                                        </p:tgtEl>
                                        <p:attrNameLst>
                                          <p:attrName>ppt_x</p:attrName>
                                        </p:attrNameLst>
                                      </p:cBhvr>
                                      <p:tavLst>
                                        <p:tav tm="0">
                                          <p:val>
                                            <p:strVal val="#ppt_x"/>
                                          </p:val>
                                        </p:tav>
                                        <p:tav tm="100000">
                                          <p:val>
                                            <p:strVal val="#ppt_x"/>
                                          </p:val>
                                        </p:tav>
                                      </p:tavLst>
                                    </p:anim>
                                    <p:anim calcmode="lin" valueType="num">
                                      <p:cBhvr additive="base">
                                        <p:cTn id="36" dur="30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ppt_x"/>
                                          </p:val>
                                        </p:tav>
                                        <p:tav tm="100000">
                                          <p:val>
                                            <p:strVal val="#ppt_x"/>
                                          </p:val>
                                        </p:tav>
                                      </p:tavLst>
                                    </p:anim>
                                    <p:anim calcmode="lin" valueType="num">
                                      <p:cBhvr additive="base">
                                        <p:cTn id="40" dur="30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3000" fill="hold"/>
                                        <p:tgtEl>
                                          <p:spTgt spid="11"/>
                                        </p:tgtEl>
                                        <p:attrNameLst>
                                          <p:attrName>ppt_x</p:attrName>
                                        </p:attrNameLst>
                                      </p:cBhvr>
                                      <p:tavLst>
                                        <p:tav tm="0">
                                          <p:val>
                                            <p:strVal val="#ppt_x"/>
                                          </p:val>
                                        </p:tav>
                                        <p:tav tm="100000">
                                          <p:val>
                                            <p:strVal val="#ppt_x"/>
                                          </p:val>
                                        </p:tav>
                                      </p:tavLst>
                                    </p:anim>
                                    <p:anim calcmode="lin" valueType="num">
                                      <p:cBhvr additive="base">
                                        <p:cTn id="44" dur="30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3000" fill="hold"/>
                                        <p:tgtEl>
                                          <p:spTgt spid="12"/>
                                        </p:tgtEl>
                                        <p:attrNameLst>
                                          <p:attrName>ppt_x</p:attrName>
                                        </p:attrNameLst>
                                      </p:cBhvr>
                                      <p:tavLst>
                                        <p:tav tm="0">
                                          <p:val>
                                            <p:strVal val="#ppt_x"/>
                                          </p:val>
                                        </p:tav>
                                        <p:tav tm="100000">
                                          <p:val>
                                            <p:strVal val="#ppt_x"/>
                                          </p:val>
                                        </p:tav>
                                      </p:tavLst>
                                    </p:anim>
                                    <p:anim calcmode="lin" valueType="num">
                                      <p:cBhvr additive="base">
                                        <p:cTn id="48" dur="3000" fill="hold"/>
                                        <p:tgtEl>
                                          <p:spTgt spid="12"/>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3000" fill="hold"/>
                                        <p:tgtEl>
                                          <p:spTgt spid="13"/>
                                        </p:tgtEl>
                                        <p:attrNameLst>
                                          <p:attrName>ppt_x</p:attrName>
                                        </p:attrNameLst>
                                      </p:cBhvr>
                                      <p:tavLst>
                                        <p:tav tm="0">
                                          <p:val>
                                            <p:strVal val="#ppt_x"/>
                                          </p:val>
                                        </p:tav>
                                        <p:tav tm="100000">
                                          <p:val>
                                            <p:strVal val="#ppt_x"/>
                                          </p:val>
                                        </p:tav>
                                      </p:tavLst>
                                    </p:anim>
                                    <p:anim calcmode="lin" valueType="num">
                                      <p:cBhvr additive="base">
                                        <p:cTn id="52" dur="3000" fill="hold"/>
                                        <p:tgtEl>
                                          <p:spTgt spid="13"/>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000" fill="hold"/>
                                        <p:tgtEl>
                                          <p:spTgt spid="14"/>
                                        </p:tgtEl>
                                        <p:attrNameLst>
                                          <p:attrName>ppt_x</p:attrName>
                                        </p:attrNameLst>
                                      </p:cBhvr>
                                      <p:tavLst>
                                        <p:tav tm="0">
                                          <p:val>
                                            <p:strVal val="#ppt_x"/>
                                          </p:val>
                                        </p:tav>
                                        <p:tav tm="100000">
                                          <p:val>
                                            <p:strVal val="#ppt_x"/>
                                          </p:val>
                                        </p:tav>
                                      </p:tavLst>
                                    </p:anim>
                                    <p:anim calcmode="lin" valueType="num">
                                      <p:cBhvr additive="base">
                                        <p:cTn id="56" dur="3000" fill="hold"/>
                                        <p:tgtEl>
                                          <p:spTgt spid="14"/>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3000" fill="hold"/>
                                        <p:tgtEl>
                                          <p:spTgt spid="15"/>
                                        </p:tgtEl>
                                        <p:attrNameLst>
                                          <p:attrName>ppt_x</p:attrName>
                                        </p:attrNameLst>
                                      </p:cBhvr>
                                      <p:tavLst>
                                        <p:tav tm="0">
                                          <p:val>
                                            <p:strVal val="#ppt_x"/>
                                          </p:val>
                                        </p:tav>
                                        <p:tav tm="100000">
                                          <p:val>
                                            <p:strVal val="#ppt_x"/>
                                          </p:val>
                                        </p:tav>
                                      </p:tavLst>
                                    </p:anim>
                                    <p:anim calcmode="lin" valueType="num">
                                      <p:cBhvr additive="base">
                                        <p:cTn id="60" dur="3000" fill="hold"/>
                                        <p:tgtEl>
                                          <p:spTgt spid="15"/>
                                        </p:tgtEl>
                                        <p:attrNameLst>
                                          <p:attrName>ppt_y</p:attrName>
                                        </p:attrNameLst>
                                      </p:cBhvr>
                                      <p:tavLst>
                                        <p:tav tm="0">
                                          <p:val>
                                            <p:strVal val="1+#ppt_h/2"/>
                                          </p:val>
                                        </p:tav>
                                        <p:tav tm="100000">
                                          <p:val>
                                            <p:strVal val="#ppt_y"/>
                                          </p:val>
                                        </p:tav>
                                      </p:tavLst>
                                    </p:anim>
                                  </p:childTnLst>
                                </p:cTn>
                              </p:par>
                            </p:childTnLst>
                          </p:cTn>
                        </p:par>
                        <p:par>
                          <p:cTn id="61" fill="hold">
                            <p:stCondLst>
                              <p:cond delay="3000"/>
                            </p:stCondLst>
                            <p:childTnLst>
                              <p:par>
                                <p:cTn id="62" presetID="2" presetClass="exit" presetSubtype="4" fill="hold" nodeType="afterEffect">
                                  <p:stCondLst>
                                    <p:cond delay="0"/>
                                  </p:stCondLst>
                                  <p:childTnLst>
                                    <p:anim calcmode="lin" valueType="num">
                                      <p:cBhvr additive="base">
                                        <p:cTn id="63" dur="3000"/>
                                        <p:tgtEl>
                                          <p:spTgt spid="9"/>
                                        </p:tgtEl>
                                        <p:attrNameLst>
                                          <p:attrName>ppt_x</p:attrName>
                                        </p:attrNameLst>
                                      </p:cBhvr>
                                      <p:tavLst>
                                        <p:tav tm="0">
                                          <p:val>
                                            <p:strVal val="ppt_x"/>
                                          </p:val>
                                        </p:tav>
                                        <p:tav tm="100000">
                                          <p:val>
                                            <p:strVal val="ppt_x"/>
                                          </p:val>
                                        </p:tav>
                                      </p:tavLst>
                                    </p:anim>
                                    <p:anim calcmode="lin" valueType="num">
                                      <p:cBhvr additive="base">
                                        <p:cTn id="64" dur="3000"/>
                                        <p:tgtEl>
                                          <p:spTgt spid="9"/>
                                        </p:tgtEl>
                                        <p:attrNameLst>
                                          <p:attrName>ppt_y</p:attrName>
                                        </p:attrNameLst>
                                      </p:cBhvr>
                                      <p:tavLst>
                                        <p:tav tm="0">
                                          <p:val>
                                            <p:strVal val="ppt_y"/>
                                          </p:val>
                                        </p:tav>
                                        <p:tav tm="100000">
                                          <p:val>
                                            <p:strVal val="1+ppt_h/2"/>
                                          </p:val>
                                        </p:tav>
                                      </p:tavLst>
                                    </p:anim>
                                    <p:set>
                                      <p:cBhvr>
                                        <p:cTn id="65" dur="1" fill="hold">
                                          <p:stCondLst>
                                            <p:cond delay="2999"/>
                                          </p:stCondLst>
                                        </p:cTn>
                                        <p:tgtEl>
                                          <p:spTgt spid="9"/>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10"/>
                                        </p:tgtEl>
                                        <p:attrNameLst>
                                          <p:attrName>ppt_x</p:attrName>
                                        </p:attrNameLst>
                                      </p:cBhvr>
                                      <p:tavLst>
                                        <p:tav tm="0">
                                          <p:val>
                                            <p:strVal val="ppt_x"/>
                                          </p:val>
                                        </p:tav>
                                        <p:tav tm="100000">
                                          <p:val>
                                            <p:strVal val="ppt_x"/>
                                          </p:val>
                                        </p:tav>
                                      </p:tavLst>
                                    </p:anim>
                                    <p:anim calcmode="lin" valueType="num">
                                      <p:cBhvr additive="base">
                                        <p:cTn id="68" dur="3000"/>
                                        <p:tgtEl>
                                          <p:spTgt spid="10"/>
                                        </p:tgtEl>
                                        <p:attrNameLst>
                                          <p:attrName>ppt_y</p:attrName>
                                        </p:attrNameLst>
                                      </p:cBhvr>
                                      <p:tavLst>
                                        <p:tav tm="0">
                                          <p:val>
                                            <p:strVal val="ppt_y"/>
                                          </p:val>
                                        </p:tav>
                                        <p:tav tm="100000">
                                          <p:val>
                                            <p:strVal val="1+ppt_h/2"/>
                                          </p:val>
                                        </p:tav>
                                      </p:tavLst>
                                    </p:anim>
                                    <p:set>
                                      <p:cBhvr>
                                        <p:cTn id="69" dur="1" fill="hold">
                                          <p:stCondLst>
                                            <p:cond delay="2999"/>
                                          </p:stCondLst>
                                        </p:cTn>
                                        <p:tgtEl>
                                          <p:spTgt spid="10"/>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ppt_x"/>
                                          </p:val>
                                        </p:tav>
                                      </p:tavLst>
                                    </p:anim>
                                    <p:anim calcmode="lin" valueType="num">
                                      <p:cBhvr additive="base">
                                        <p:cTn id="72" dur="3000"/>
                                        <p:tgtEl>
                                          <p:spTgt spid="11"/>
                                        </p:tgtEl>
                                        <p:attrNameLst>
                                          <p:attrName>ppt_y</p:attrName>
                                        </p:attrNameLst>
                                      </p:cBhvr>
                                      <p:tavLst>
                                        <p:tav tm="0">
                                          <p:val>
                                            <p:strVal val="ppt_y"/>
                                          </p:val>
                                        </p:tav>
                                        <p:tav tm="100000">
                                          <p:val>
                                            <p:strVal val="1+ppt_h/2"/>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2"/>
                                        </p:tgtEl>
                                        <p:attrNameLst>
                                          <p:attrName>ppt_x</p:attrName>
                                        </p:attrNameLst>
                                      </p:cBhvr>
                                      <p:tavLst>
                                        <p:tav tm="0">
                                          <p:val>
                                            <p:strVal val="ppt_x"/>
                                          </p:val>
                                        </p:tav>
                                        <p:tav tm="100000">
                                          <p:val>
                                            <p:strVal val="ppt_x"/>
                                          </p:val>
                                        </p:tav>
                                      </p:tavLst>
                                    </p:anim>
                                    <p:anim calcmode="lin" valueType="num">
                                      <p:cBhvr additive="base">
                                        <p:cTn id="76" dur="3000"/>
                                        <p:tgtEl>
                                          <p:spTgt spid="12"/>
                                        </p:tgtEl>
                                        <p:attrNameLst>
                                          <p:attrName>ppt_y</p:attrName>
                                        </p:attrNameLst>
                                      </p:cBhvr>
                                      <p:tavLst>
                                        <p:tav tm="0">
                                          <p:val>
                                            <p:strVal val="ppt_y"/>
                                          </p:val>
                                        </p:tav>
                                        <p:tav tm="100000">
                                          <p:val>
                                            <p:strVal val="1+ppt_h/2"/>
                                          </p:val>
                                        </p:tav>
                                      </p:tavLst>
                                    </p:anim>
                                    <p:set>
                                      <p:cBhvr>
                                        <p:cTn id="77" dur="1" fill="hold">
                                          <p:stCondLst>
                                            <p:cond delay="2999"/>
                                          </p:stCondLst>
                                        </p:cTn>
                                        <p:tgtEl>
                                          <p:spTgt spid="12"/>
                                        </p:tgtEl>
                                        <p:attrNameLst>
                                          <p:attrName>style.visibility</p:attrName>
                                        </p:attrNameLst>
                                      </p:cBhvr>
                                      <p:to>
                                        <p:strVal val="hidden"/>
                                      </p:to>
                                    </p:set>
                                  </p:childTnLst>
                                </p:cTn>
                              </p:par>
                              <p:par>
                                <p:cTn id="78" presetID="2" presetClass="exit" presetSubtype="4" fill="hold" nodeType="withEffect">
                                  <p:stCondLst>
                                    <p:cond delay="0"/>
                                  </p:stCondLst>
                                  <p:childTnLst>
                                    <p:anim calcmode="lin" valueType="num">
                                      <p:cBhvr additive="base">
                                        <p:cTn id="79" dur="3000"/>
                                        <p:tgtEl>
                                          <p:spTgt spid="13"/>
                                        </p:tgtEl>
                                        <p:attrNameLst>
                                          <p:attrName>ppt_x</p:attrName>
                                        </p:attrNameLst>
                                      </p:cBhvr>
                                      <p:tavLst>
                                        <p:tav tm="0">
                                          <p:val>
                                            <p:strVal val="ppt_x"/>
                                          </p:val>
                                        </p:tav>
                                        <p:tav tm="100000">
                                          <p:val>
                                            <p:strVal val="ppt_x"/>
                                          </p:val>
                                        </p:tav>
                                      </p:tavLst>
                                    </p:anim>
                                    <p:anim calcmode="lin" valueType="num">
                                      <p:cBhvr additive="base">
                                        <p:cTn id="80" dur="3000"/>
                                        <p:tgtEl>
                                          <p:spTgt spid="13"/>
                                        </p:tgtEl>
                                        <p:attrNameLst>
                                          <p:attrName>ppt_y</p:attrName>
                                        </p:attrNameLst>
                                      </p:cBhvr>
                                      <p:tavLst>
                                        <p:tav tm="0">
                                          <p:val>
                                            <p:strVal val="ppt_y"/>
                                          </p:val>
                                        </p:tav>
                                        <p:tav tm="100000">
                                          <p:val>
                                            <p:strVal val="1+ppt_h/2"/>
                                          </p:val>
                                        </p:tav>
                                      </p:tavLst>
                                    </p:anim>
                                    <p:set>
                                      <p:cBhvr>
                                        <p:cTn id="81" dur="1" fill="hold">
                                          <p:stCondLst>
                                            <p:cond delay="2999"/>
                                          </p:stCondLst>
                                        </p:cTn>
                                        <p:tgtEl>
                                          <p:spTgt spid="13"/>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14"/>
                                        </p:tgtEl>
                                        <p:attrNameLst>
                                          <p:attrName>ppt_x</p:attrName>
                                        </p:attrNameLst>
                                      </p:cBhvr>
                                      <p:tavLst>
                                        <p:tav tm="0">
                                          <p:val>
                                            <p:strVal val="ppt_x"/>
                                          </p:val>
                                        </p:tav>
                                        <p:tav tm="100000">
                                          <p:val>
                                            <p:strVal val="ppt_x"/>
                                          </p:val>
                                        </p:tav>
                                      </p:tavLst>
                                    </p:anim>
                                    <p:anim calcmode="lin" valueType="num">
                                      <p:cBhvr additive="base">
                                        <p:cTn id="84" dur="3000"/>
                                        <p:tgtEl>
                                          <p:spTgt spid="14"/>
                                        </p:tgtEl>
                                        <p:attrNameLst>
                                          <p:attrName>ppt_y</p:attrName>
                                        </p:attrNameLst>
                                      </p:cBhvr>
                                      <p:tavLst>
                                        <p:tav tm="0">
                                          <p:val>
                                            <p:strVal val="ppt_y"/>
                                          </p:val>
                                        </p:tav>
                                        <p:tav tm="100000">
                                          <p:val>
                                            <p:strVal val="1+ppt_h/2"/>
                                          </p:val>
                                        </p:tav>
                                      </p:tavLst>
                                    </p:anim>
                                    <p:set>
                                      <p:cBhvr>
                                        <p:cTn id="85" dur="1" fill="hold">
                                          <p:stCondLst>
                                            <p:cond delay="2999"/>
                                          </p:stCondLst>
                                        </p:cTn>
                                        <p:tgtEl>
                                          <p:spTgt spid="14"/>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15"/>
                                        </p:tgtEl>
                                        <p:attrNameLst>
                                          <p:attrName>ppt_x</p:attrName>
                                        </p:attrNameLst>
                                      </p:cBhvr>
                                      <p:tavLst>
                                        <p:tav tm="0">
                                          <p:val>
                                            <p:strVal val="ppt_x"/>
                                          </p:val>
                                        </p:tav>
                                        <p:tav tm="100000">
                                          <p:val>
                                            <p:strVal val="ppt_x"/>
                                          </p:val>
                                        </p:tav>
                                      </p:tavLst>
                                    </p:anim>
                                    <p:anim calcmode="lin" valueType="num">
                                      <p:cBhvr additive="base">
                                        <p:cTn id="88" dur="3000"/>
                                        <p:tgtEl>
                                          <p:spTgt spid="15"/>
                                        </p:tgtEl>
                                        <p:attrNameLst>
                                          <p:attrName>ppt_y</p:attrName>
                                        </p:attrNameLst>
                                      </p:cBhvr>
                                      <p:tavLst>
                                        <p:tav tm="0">
                                          <p:val>
                                            <p:strVal val="ppt_y"/>
                                          </p:val>
                                        </p:tav>
                                        <p:tav tm="100000">
                                          <p:val>
                                            <p:strVal val="1+ppt_h/2"/>
                                          </p:val>
                                        </p:tav>
                                      </p:tavLst>
                                    </p:anim>
                                    <p:set>
                                      <p:cBhvr>
                                        <p:cTn id="89" dur="1" fill="hold">
                                          <p:stCondLst>
                                            <p:cond delay="2999"/>
                                          </p:stCondLst>
                                        </p:cTn>
                                        <p:tgtEl>
                                          <p:spTgt spid="15"/>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8"/>
                                        </p:tgtEl>
                                        <p:attrNameLst>
                                          <p:attrName>ppt_x</p:attrName>
                                        </p:attrNameLst>
                                      </p:cBhvr>
                                      <p:tavLst>
                                        <p:tav tm="0">
                                          <p:val>
                                            <p:strVal val="ppt_x"/>
                                          </p:val>
                                        </p:tav>
                                        <p:tav tm="100000">
                                          <p:val>
                                            <p:strVal val="ppt_x"/>
                                          </p:val>
                                        </p:tav>
                                      </p:tavLst>
                                    </p:anim>
                                    <p:anim calcmode="lin" valueType="num">
                                      <p:cBhvr additive="base">
                                        <p:cTn id="92" dur="3000"/>
                                        <p:tgtEl>
                                          <p:spTgt spid="8"/>
                                        </p:tgtEl>
                                        <p:attrNameLst>
                                          <p:attrName>ppt_y</p:attrName>
                                        </p:attrNameLst>
                                      </p:cBhvr>
                                      <p:tavLst>
                                        <p:tav tm="0">
                                          <p:val>
                                            <p:strVal val="ppt_y"/>
                                          </p:val>
                                        </p:tav>
                                        <p:tav tm="100000">
                                          <p:val>
                                            <p:strVal val="1+ppt_h/2"/>
                                          </p:val>
                                        </p:tav>
                                      </p:tavLst>
                                    </p:anim>
                                    <p:set>
                                      <p:cBhvr>
                                        <p:cTn id="93" dur="1" fill="hold">
                                          <p:stCondLst>
                                            <p:cond delay="2999"/>
                                          </p:stCondLst>
                                        </p:cTn>
                                        <p:tgtEl>
                                          <p:spTgt spid="8"/>
                                        </p:tgtEl>
                                        <p:attrNameLst>
                                          <p:attrName>style.visibility</p:attrName>
                                        </p:attrNameLst>
                                      </p:cBhvr>
                                      <p:to>
                                        <p:strVal val="hidden"/>
                                      </p:to>
                                    </p:set>
                                  </p:childTnLst>
                                </p:cTn>
                              </p:par>
                              <p:par>
                                <p:cTn id="94" presetID="2" presetClass="entr" presetSubtype="1" fill="hold" nodeType="withEffect">
                                  <p:stCondLst>
                                    <p:cond delay="0"/>
                                  </p:stCondLst>
                                  <p:childTnLst>
                                    <p:set>
                                      <p:cBhvr>
                                        <p:cTn id="95" dur="1" fill="hold">
                                          <p:stCondLst>
                                            <p:cond delay="0"/>
                                          </p:stCondLst>
                                        </p:cTn>
                                        <p:tgtEl>
                                          <p:spTgt spid="4"/>
                                        </p:tgtEl>
                                        <p:attrNameLst>
                                          <p:attrName>style.visibility</p:attrName>
                                        </p:attrNameLst>
                                      </p:cBhvr>
                                      <p:to>
                                        <p:strVal val="visible"/>
                                      </p:to>
                                    </p:set>
                                    <p:anim calcmode="lin" valueType="num">
                                      <p:cBhvr additive="base">
                                        <p:cTn id="96" dur="3000" fill="hold"/>
                                        <p:tgtEl>
                                          <p:spTgt spid="4"/>
                                        </p:tgtEl>
                                        <p:attrNameLst>
                                          <p:attrName>ppt_x</p:attrName>
                                        </p:attrNameLst>
                                      </p:cBhvr>
                                      <p:tavLst>
                                        <p:tav tm="0">
                                          <p:val>
                                            <p:strVal val="#ppt_x"/>
                                          </p:val>
                                        </p:tav>
                                        <p:tav tm="100000">
                                          <p:val>
                                            <p:strVal val="#ppt_x"/>
                                          </p:val>
                                        </p:tav>
                                      </p:tavLst>
                                    </p:anim>
                                    <p:anim calcmode="lin" valueType="num">
                                      <p:cBhvr additive="base">
                                        <p:cTn id="97" dur="3000" fill="hold"/>
                                        <p:tgtEl>
                                          <p:spTgt spid="4"/>
                                        </p:tgtEl>
                                        <p:attrNameLst>
                                          <p:attrName>ppt_y</p:attrName>
                                        </p:attrNameLst>
                                      </p:cBhvr>
                                      <p:tavLst>
                                        <p:tav tm="0">
                                          <p:val>
                                            <p:strVal val="0-#ppt_h/2"/>
                                          </p:val>
                                        </p:tav>
                                        <p:tav tm="100000">
                                          <p:val>
                                            <p:strVal val="#ppt_y"/>
                                          </p:val>
                                        </p:tav>
                                      </p:tavLst>
                                    </p:anim>
                                  </p:childTnLst>
                                </p:cTn>
                              </p:par>
                              <p:par>
                                <p:cTn id="98" presetID="16" presetClass="entr" presetSubtype="37" fill="hold" nodeType="withEffect">
                                  <p:stCondLst>
                                    <p:cond delay="0"/>
                                  </p:stCondLst>
                                  <p:childTnLst>
                                    <p:set>
                                      <p:cBhvr>
                                        <p:cTn id="99" dur="1" fill="hold">
                                          <p:stCondLst>
                                            <p:cond delay="0"/>
                                          </p:stCondLst>
                                        </p:cTn>
                                        <p:tgtEl>
                                          <p:spTgt spid="4"/>
                                        </p:tgtEl>
                                        <p:attrNameLst>
                                          <p:attrName>style.visibility</p:attrName>
                                        </p:attrNameLst>
                                      </p:cBhvr>
                                      <p:to>
                                        <p:strVal val="visible"/>
                                      </p:to>
                                    </p:set>
                                    <p:animEffect transition="in" filter="barn(outVertical)">
                                      <p:cBhvr>
                                        <p:cTn id="100" dur="3000"/>
                                        <p:tgtEl>
                                          <p:spTgt spid="4"/>
                                        </p:tgtEl>
                                      </p:cBhvr>
                                    </p:animEffect>
                                  </p:childTnLst>
                                </p:cTn>
                              </p:par>
                              <p:par>
                                <p:cTn id="101" presetID="10" presetClass="entr" presetSubtype="0" fill="hold" nodeType="withEffect">
                                  <p:stCondLst>
                                    <p:cond delay="2000"/>
                                  </p:stCondLst>
                                  <p:childTnLst>
                                    <p:set>
                                      <p:cBhvr>
                                        <p:cTn id="102" dur="1" fill="hold">
                                          <p:stCondLst>
                                            <p:cond delay="0"/>
                                          </p:stCondLst>
                                        </p:cTn>
                                        <p:tgtEl>
                                          <p:spTgt spid="16"/>
                                        </p:tgtEl>
                                        <p:attrNameLst>
                                          <p:attrName>style.visibility</p:attrName>
                                        </p:attrNameLst>
                                      </p:cBhvr>
                                      <p:to>
                                        <p:strVal val="visible"/>
                                      </p:to>
                                    </p:set>
                                    <p:animEffect transition="in" filter="fade">
                                      <p:cBhvr>
                                        <p:cTn id="103" dur="3000"/>
                                        <p:tgtEl>
                                          <p:spTgt spid="16"/>
                                        </p:tgtEl>
                                      </p:cBhvr>
                                    </p:animEffect>
                                  </p:childTnLst>
                                </p:cTn>
                              </p:par>
                              <p:par>
                                <p:cTn id="104" presetID="23" presetClass="entr" presetSubtype="288" fill="hold" nodeType="withEffect">
                                  <p:stCondLst>
                                    <p:cond delay="2000"/>
                                  </p:stCondLst>
                                  <p:childTnLst>
                                    <p:set>
                                      <p:cBhvr>
                                        <p:cTn id="105" dur="1" fill="hold">
                                          <p:stCondLst>
                                            <p:cond delay="0"/>
                                          </p:stCondLst>
                                        </p:cTn>
                                        <p:tgtEl>
                                          <p:spTgt spid="16"/>
                                        </p:tgtEl>
                                        <p:attrNameLst>
                                          <p:attrName>style.visibility</p:attrName>
                                        </p:attrNameLst>
                                      </p:cBhvr>
                                      <p:to>
                                        <p:strVal val="visible"/>
                                      </p:to>
                                    </p:set>
                                    <p:anim calcmode="lin" valueType="num">
                                      <p:cBhvr>
                                        <p:cTn id="106" dur="3000" fill="hold"/>
                                        <p:tgtEl>
                                          <p:spTgt spid="16"/>
                                        </p:tgtEl>
                                        <p:attrNameLst>
                                          <p:attrName>ppt_w</p:attrName>
                                        </p:attrNameLst>
                                      </p:cBhvr>
                                      <p:tavLst>
                                        <p:tav tm="0">
                                          <p:val>
                                            <p:strVal val="4/3*#ppt_w"/>
                                          </p:val>
                                        </p:tav>
                                        <p:tav tm="100000">
                                          <p:val>
                                            <p:strVal val="#ppt_w"/>
                                          </p:val>
                                        </p:tav>
                                      </p:tavLst>
                                    </p:anim>
                                    <p:anim calcmode="lin" valueType="num">
                                      <p:cBhvr>
                                        <p:cTn id="107" dur="3000" fill="hold"/>
                                        <p:tgtEl>
                                          <p:spTgt spid="16"/>
                                        </p:tgtEl>
                                        <p:attrNameLst>
                                          <p:attrName>ppt_h</p:attrName>
                                        </p:attrNameLst>
                                      </p:cBhvr>
                                      <p:tavLst>
                                        <p:tav tm="0">
                                          <p:val>
                                            <p:strVal val="4/3*#ppt_h"/>
                                          </p:val>
                                        </p:tav>
                                        <p:tav tm="100000">
                                          <p:val>
                                            <p:strVal val="#ppt_h"/>
                                          </p:val>
                                        </p:tav>
                                      </p:tavLst>
                                    </p:anim>
                                  </p:childTnLst>
                                </p:cTn>
                              </p:par>
                            </p:childTnLst>
                          </p:cTn>
                        </p:par>
                        <p:par>
                          <p:cTn id="108" fill="hold">
                            <p:stCondLst>
                              <p:cond delay="8000"/>
                            </p:stCondLst>
                            <p:childTnLst>
                              <p:par>
                                <p:cTn id="109" presetID="40" presetClass="entr" presetSubtype="0" fill="hold" grpId="0" nodeType="afterEffect">
                                  <p:stCondLst>
                                    <p:cond delay="0"/>
                                  </p:stCondLst>
                                  <p:iterate type="lt">
                                    <p:tmPct val="10000"/>
                                  </p:iterate>
                                  <p:childTnLst>
                                    <p:set>
                                      <p:cBhvr>
                                        <p:cTn id="110" dur="1" fill="hold">
                                          <p:stCondLst>
                                            <p:cond delay="0"/>
                                          </p:stCondLst>
                                        </p:cTn>
                                        <p:tgtEl>
                                          <p:spTgt spid="17"/>
                                        </p:tgtEl>
                                        <p:attrNameLst>
                                          <p:attrName>style.visibility</p:attrName>
                                        </p:attrNameLst>
                                      </p:cBhvr>
                                      <p:to>
                                        <p:strVal val="visible"/>
                                      </p:to>
                                    </p:set>
                                    <p:animEffect transition="in" filter="fade">
                                      <p:cBhvr>
                                        <p:cTn id="111" dur="1000"/>
                                        <p:tgtEl>
                                          <p:spTgt spid="17"/>
                                        </p:tgtEl>
                                      </p:cBhvr>
                                    </p:animEffect>
                                    <p:anim calcmode="lin" valueType="num">
                                      <p:cBhvr>
                                        <p:cTn id="112" dur="1000" fill="hold"/>
                                        <p:tgtEl>
                                          <p:spTgt spid="17"/>
                                        </p:tgtEl>
                                        <p:attrNameLst>
                                          <p:attrName>ppt_x</p:attrName>
                                        </p:attrNameLst>
                                      </p:cBhvr>
                                      <p:tavLst>
                                        <p:tav tm="0">
                                          <p:val>
                                            <p:strVal val="#ppt_x-.1"/>
                                          </p:val>
                                        </p:tav>
                                        <p:tav tm="100000">
                                          <p:val>
                                            <p:strVal val="#ppt_x"/>
                                          </p:val>
                                        </p:tav>
                                      </p:tavLst>
                                    </p:anim>
                                    <p:anim calcmode="lin" valueType="num">
                                      <p:cBhvr>
                                        <p:cTn id="113"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1934 Auburn.jpg"/>
          <p:cNvPicPr>
            <a:picLocks noChangeAspect="1"/>
          </p:cNvPicPr>
          <p:nvPr/>
        </p:nvPicPr>
        <p:blipFill>
          <a:blip r:embed="rId2" cstate="print"/>
          <a:stretch>
            <a:fillRect/>
          </a:stretch>
        </p:blipFill>
        <p:spPr>
          <a:xfrm>
            <a:off x="0" y="0"/>
            <a:ext cx="9144000" cy="5715000"/>
          </a:xfrm>
          <a:prstGeom prst="rect">
            <a:avLst/>
          </a:prstGeom>
          <a:solidFill>
            <a:schemeClr val="accent6">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rot="5400000">
            <a:off x="-163512" y="2068512"/>
            <a:ext cx="1747838" cy="1420813"/>
          </a:xfrm>
          <a:prstGeom prst="triangle">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rot="16200000">
            <a:off x="7560469" y="2008982"/>
            <a:ext cx="1746250" cy="1420812"/>
          </a:xfrm>
          <a:prstGeom prst="triangle">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rot="5400000">
            <a:off x="408782" y="2008981"/>
            <a:ext cx="1746250" cy="1420813"/>
          </a:xfrm>
          <a:prstGeom prst="triangle">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rot="16200000">
            <a:off x="6981032" y="2008981"/>
            <a:ext cx="1746250" cy="1420813"/>
          </a:xfrm>
          <a:prstGeom prst="triangle">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rot="5400000">
            <a:off x="1193800" y="2068513"/>
            <a:ext cx="1747838" cy="1420812"/>
          </a:xfrm>
          <a:prstGeom prst="triangle">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rot="5400000">
            <a:off x="1888332" y="2001043"/>
            <a:ext cx="1746250" cy="1420813"/>
          </a:xfrm>
          <a:prstGeom prst="triangle">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isósceles"/>
          <p:cNvSpPr/>
          <p:nvPr/>
        </p:nvSpPr>
        <p:spPr>
          <a:xfrm rot="16200000">
            <a:off x="6416675" y="1949451"/>
            <a:ext cx="1747837" cy="1420812"/>
          </a:xfrm>
          <a:prstGeom prst="triangle">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isósceles"/>
          <p:cNvSpPr/>
          <p:nvPr/>
        </p:nvSpPr>
        <p:spPr>
          <a:xfrm rot="16200000">
            <a:off x="5837238" y="1949450"/>
            <a:ext cx="1747837" cy="1420813"/>
          </a:xfrm>
          <a:prstGeom prst="triangle">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isósceles"/>
          <p:cNvSpPr/>
          <p:nvPr/>
        </p:nvSpPr>
        <p:spPr>
          <a:xfrm rot="5400000">
            <a:off x="2693988" y="2068512"/>
            <a:ext cx="1747838" cy="1420813"/>
          </a:xfrm>
          <a:prstGeom prst="triangle">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isósceles"/>
          <p:cNvSpPr/>
          <p:nvPr/>
        </p:nvSpPr>
        <p:spPr>
          <a:xfrm rot="5400000">
            <a:off x="3266282" y="2008981"/>
            <a:ext cx="1746250" cy="1420813"/>
          </a:xfrm>
          <a:prstGeom prst="triangle">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Triángulo isósceles"/>
          <p:cNvSpPr/>
          <p:nvPr/>
        </p:nvSpPr>
        <p:spPr>
          <a:xfrm rot="16200000">
            <a:off x="5203032" y="2008981"/>
            <a:ext cx="1746250" cy="1420813"/>
          </a:xfrm>
          <a:prstGeom prst="triangle">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isósceles"/>
          <p:cNvSpPr/>
          <p:nvPr/>
        </p:nvSpPr>
        <p:spPr>
          <a:xfrm rot="16200000">
            <a:off x="4623594" y="2008982"/>
            <a:ext cx="1746250" cy="1420812"/>
          </a:xfrm>
          <a:prstGeom prst="triangle">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esta edición, destaca la llegada de 3.000 personas de Estados Unidos, país del que por primera vez </a:t>
            </a:r>
            <a:r>
              <a:rPr lang="es-ES" i="1" dirty="0" smtClean="0">
                <a:effectLst>
                  <a:glow rad="101600">
                    <a:srgbClr val="C00000">
                      <a:alpha val="60000"/>
                    </a:srgbClr>
                  </a:glow>
                  <a:outerShdw blurRad="38100" dist="38100" dir="2700000" algn="tl">
                    <a:srgbClr val="000000">
                      <a:alpha val="43137"/>
                    </a:srgbClr>
                  </a:outerShdw>
                </a:effectLst>
              </a:rPr>
              <a:t>vinieron </a:t>
            </a:r>
            <a:r>
              <a:rPr lang="es-ES" i="1" dirty="0" smtClean="0">
                <a:effectLst>
                  <a:glow rad="101600">
                    <a:srgbClr val="C00000">
                      <a:alpha val="60000"/>
                    </a:srgbClr>
                  </a:glow>
                  <a:outerShdw blurRad="38100" dist="38100" dir="2700000" algn="tl">
                    <a:srgbClr val="000000">
                      <a:alpha val="43137"/>
                    </a:srgbClr>
                  </a:outerShdw>
                </a:effectLst>
              </a:rPr>
              <a:t>asistentes. También es reseñable la afluencia de 3.000 personas de Inglaterra, 2.000 de Holanda y los cerca de 1.000 de Portugal, entre otros lugares de procedencia.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prism dir="r" isInverted="1"/>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1+#ppt_w/2"/>
                                          </p:val>
                                        </p:tav>
                                        <p:tav tm="100000">
                                          <p:val>
                                            <p:strVal val="#ppt_x"/>
                                          </p:val>
                                        </p:tav>
                                      </p:tavLst>
                                    </p:anim>
                                    <p:anim calcmode="lin" valueType="num">
                                      <p:cBhvr additive="base">
                                        <p:cTn id="12" dur="30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3000" fill="hold"/>
                                        <p:tgtEl>
                                          <p:spTgt spid="12"/>
                                        </p:tgtEl>
                                        <p:attrNameLst>
                                          <p:attrName>ppt_x</p:attrName>
                                        </p:attrNameLst>
                                      </p:cBhvr>
                                      <p:tavLst>
                                        <p:tav tm="0">
                                          <p:val>
                                            <p:strVal val="1+#ppt_w/2"/>
                                          </p:val>
                                        </p:tav>
                                        <p:tav tm="100000">
                                          <p:val>
                                            <p:strVal val="#ppt_x"/>
                                          </p:val>
                                        </p:tav>
                                      </p:tavLst>
                                    </p:anim>
                                    <p:anim calcmode="lin" valueType="num">
                                      <p:cBhvr additive="base">
                                        <p:cTn id="16" dur="30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1+#ppt_w/2"/>
                                          </p:val>
                                        </p:tav>
                                        <p:tav tm="100000">
                                          <p:val>
                                            <p:strVal val="#ppt_x"/>
                                          </p:val>
                                        </p:tav>
                                      </p:tavLst>
                                    </p:anim>
                                    <p:anim calcmode="lin" valueType="num">
                                      <p:cBhvr additive="base">
                                        <p:cTn id="20" dur="3000" fill="hold"/>
                                        <p:tgtEl>
                                          <p:spTgt spid="13"/>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3000" fill="hold"/>
                                        <p:tgtEl>
                                          <p:spTgt spid="16"/>
                                        </p:tgtEl>
                                        <p:attrNameLst>
                                          <p:attrName>ppt_x</p:attrName>
                                        </p:attrNameLst>
                                      </p:cBhvr>
                                      <p:tavLst>
                                        <p:tav tm="0">
                                          <p:val>
                                            <p:strVal val="1+#ppt_w/2"/>
                                          </p:val>
                                        </p:tav>
                                        <p:tav tm="100000">
                                          <p:val>
                                            <p:strVal val="#ppt_x"/>
                                          </p:val>
                                        </p:tav>
                                      </p:tavLst>
                                    </p:anim>
                                    <p:anim calcmode="lin" valueType="num">
                                      <p:cBhvr additive="base">
                                        <p:cTn id="24" dur="3000" fill="hold"/>
                                        <p:tgtEl>
                                          <p:spTgt spid="16"/>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3000" fill="hold"/>
                                        <p:tgtEl>
                                          <p:spTgt spid="17"/>
                                        </p:tgtEl>
                                        <p:attrNameLst>
                                          <p:attrName>ppt_x</p:attrName>
                                        </p:attrNameLst>
                                      </p:cBhvr>
                                      <p:tavLst>
                                        <p:tav tm="0">
                                          <p:val>
                                            <p:strVal val="1+#ppt_w/2"/>
                                          </p:val>
                                        </p:tav>
                                        <p:tav tm="100000">
                                          <p:val>
                                            <p:strVal val="#ppt_x"/>
                                          </p:val>
                                        </p:tav>
                                      </p:tavLst>
                                    </p:anim>
                                    <p:anim calcmode="lin" valueType="num">
                                      <p:cBhvr additive="base">
                                        <p:cTn id="28" dur="3000" fill="hold"/>
                                        <p:tgtEl>
                                          <p:spTgt spid="17"/>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0"/>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2"/>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13"/>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16"/>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7"/>
                                        </p:tgtEl>
                                        <p:attrNameLst>
                                          <p:attrName>r</p:attrName>
                                        </p:attrNameLst>
                                      </p:cBhvr>
                                    </p:animRot>
                                  </p:childTnLst>
                                </p:cTn>
                              </p:par>
                              <p:par>
                                <p:cTn id="41" presetID="2" presetClass="entr" presetSubtype="8"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0-#ppt_w/2"/>
                                          </p:val>
                                        </p:tav>
                                        <p:tav tm="100000">
                                          <p:val>
                                            <p:strVal val="#ppt_x"/>
                                          </p:val>
                                        </p:tav>
                                      </p:tavLst>
                                    </p:anim>
                                    <p:anim calcmode="lin" valueType="num">
                                      <p:cBhvr additive="base">
                                        <p:cTn id="44" dur="3000" fill="hold"/>
                                        <p:tgtEl>
                                          <p:spTgt spid="9"/>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3000" fill="hold"/>
                                        <p:tgtEl>
                                          <p:spTgt spid="11"/>
                                        </p:tgtEl>
                                        <p:attrNameLst>
                                          <p:attrName>ppt_x</p:attrName>
                                        </p:attrNameLst>
                                      </p:cBhvr>
                                      <p:tavLst>
                                        <p:tav tm="0">
                                          <p:val>
                                            <p:strVal val="0-#ppt_w/2"/>
                                          </p:val>
                                        </p:tav>
                                        <p:tav tm="100000">
                                          <p:val>
                                            <p:strVal val="#ppt_x"/>
                                          </p:val>
                                        </p:tav>
                                      </p:tavLst>
                                    </p:anim>
                                    <p:anim calcmode="lin" valueType="num">
                                      <p:cBhvr additive="base">
                                        <p:cTn id="48" dur="3000" fill="hold"/>
                                        <p:tgtEl>
                                          <p:spTgt spid="11"/>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3000" fill="hold"/>
                                        <p:tgtEl>
                                          <p:spTgt spid="14"/>
                                        </p:tgtEl>
                                        <p:attrNameLst>
                                          <p:attrName>ppt_x</p:attrName>
                                        </p:attrNameLst>
                                      </p:cBhvr>
                                      <p:tavLst>
                                        <p:tav tm="0">
                                          <p:val>
                                            <p:strVal val="0-#ppt_w/2"/>
                                          </p:val>
                                        </p:tav>
                                        <p:tav tm="100000">
                                          <p:val>
                                            <p:strVal val="#ppt_x"/>
                                          </p:val>
                                        </p:tav>
                                      </p:tavLst>
                                    </p:anim>
                                    <p:anim calcmode="lin" valueType="num">
                                      <p:cBhvr additive="base">
                                        <p:cTn id="52" dur="3000" fill="hold"/>
                                        <p:tgtEl>
                                          <p:spTgt spid="14"/>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3000" fill="hold"/>
                                        <p:tgtEl>
                                          <p:spTgt spid="15"/>
                                        </p:tgtEl>
                                        <p:attrNameLst>
                                          <p:attrName>ppt_x</p:attrName>
                                        </p:attrNameLst>
                                      </p:cBhvr>
                                      <p:tavLst>
                                        <p:tav tm="0">
                                          <p:val>
                                            <p:strVal val="0-#ppt_w/2"/>
                                          </p:val>
                                        </p:tav>
                                        <p:tav tm="100000">
                                          <p:val>
                                            <p:strVal val="#ppt_x"/>
                                          </p:val>
                                        </p:tav>
                                      </p:tavLst>
                                    </p:anim>
                                    <p:anim calcmode="lin" valueType="num">
                                      <p:cBhvr additive="base">
                                        <p:cTn id="56" dur="3000" fill="hold"/>
                                        <p:tgtEl>
                                          <p:spTgt spid="15"/>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0-#ppt_w/2"/>
                                          </p:val>
                                        </p:tav>
                                        <p:tav tm="100000">
                                          <p:val>
                                            <p:strVal val="#ppt_x"/>
                                          </p:val>
                                        </p:tav>
                                      </p:tavLst>
                                    </p:anim>
                                    <p:anim calcmode="lin" valueType="num">
                                      <p:cBhvr additive="base">
                                        <p:cTn id="64" dur="3000" fill="hold"/>
                                        <p:tgtEl>
                                          <p:spTgt spid="19"/>
                                        </p:tgtEl>
                                        <p:attrNameLst>
                                          <p:attrName>ppt_y</p:attrName>
                                        </p:attrNameLst>
                                      </p:cBhvr>
                                      <p:tavLst>
                                        <p:tav tm="0">
                                          <p:val>
                                            <p:strVal val="#ppt_y"/>
                                          </p:val>
                                        </p:tav>
                                        <p:tav tm="100000">
                                          <p:val>
                                            <p:strVal val="#ppt_y"/>
                                          </p:val>
                                        </p:tav>
                                      </p:tavLst>
                                    </p:anim>
                                  </p:childTnLst>
                                </p:cTn>
                              </p:par>
                              <p:par>
                                <p:cTn id="65" presetID="8" presetClass="emph" presetSubtype="0" fill="hold"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1"/>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4"/>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5"/>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8"/>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9"/>
                                        </p:tgtEl>
                                        <p:attrNameLst>
                                          <p:attrName>r</p:attrName>
                                        </p:attrNameLst>
                                      </p:cBhvr>
                                    </p:animRot>
                                  </p:childTnLst>
                                </p:cTn>
                              </p:par>
                            </p:childTnLst>
                          </p:cTn>
                        </p:par>
                        <p:par>
                          <p:cTn id="77" fill="hold">
                            <p:stCondLst>
                              <p:cond delay="3000"/>
                            </p:stCondLst>
                            <p:childTnLst>
                              <p:par>
                                <p:cTn id="78" presetID="2" presetClass="exit" presetSubtype="4" fill="hold" nodeType="afterEffect">
                                  <p:stCondLst>
                                    <p:cond delay="0"/>
                                  </p:stCondLst>
                                  <p:childTnLst>
                                    <p:anim calcmode="lin" valueType="num">
                                      <p:cBhvr additive="base">
                                        <p:cTn id="79" dur="3000"/>
                                        <p:tgtEl>
                                          <p:spTgt spid="6"/>
                                        </p:tgtEl>
                                        <p:attrNameLst>
                                          <p:attrName>ppt_x</p:attrName>
                                        </p:attrNameLst>
                                      </p:cBhvr>
                                      <p:tavLst>
                                        <p:tav tm="0">
                                          <p:val>
                                            <p:strVal val="ppt_x"/>
                                          </p:val>
                                        </p:tav>
                                        <p:tav tm="100000">
                                          <p:val>
                                            <p:strVal val="ppt_x"/>
                                          </p:val>
                                        </p:tav>
                                      </p:tavLst>
                                    </p:anim>
                                    <p:anim calcmode="lin" valueType="num">
                                      <p:cBhvr additive="base">
                                        <p:cTn id="80" dur="3000"/>
                                        <p:tgtEl>
                                          <p:spTgt spid="6"/>
                                        </p:tgtEl>
                                        <p:attrNameLst>
                                          <p:attrName>ppt_y</p:attrName>
                                        </p:attrNameLst>
                                      </p:cBhvr>
                                      <p:tavLst>
                                        <p:tav tm="0">
                                          <p:val>
                                            <p:strVal val="ppt_y"/>
                                          </p:val>
                                        </p:tav>
                                        <p:tav tm="100000">
                                          <p:val>
                                            <p:strVal val="1+ppt_h/2"/>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ppt_x"/>
                                          </p:val>
                                        </p:tav>
                                      </p:tavLst>
                                    </p:anim>
                                    <p:anim calcmode="lin" valueType="num">
                                      <p:cBhvr additive="base">
                                        <p:cTn id="84" dur="3000"/>
                                        <p:tgtEl>
                                          <p:spTgt spid="10"/>
                                        </p:tgtEl>
                                        <p:attrNameLst>
                                          <p:attrName>ppt_y</p:attrName>
                                        </p:attrNameLst>
                                      </p:cBhvr>
                                      <p:tavLst>
                                        <p:tav tm="0">
                                          <p:val>
                                            <p:strVal val="ppt_y"/>
                                          </p:val>
                                        </p:tav>
                                        <p:tav tm="100000">
                                          <p:val>
                                            <p:strVal val="1+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12"/>
                                        </p:tgtEl>
                                        <p:attrNameLst>
                                          <p:attrName>ppt_x</p:attrName>
                                        </p:attrNameLst>
                                      </p:cBhvr>
                                      <p:tavLst>
                                        <p:tav tm="0">
                                          <p:val>
                                            <p:strVal val="ppt_x"/>
                                          </p:val>
                                        </p:tav>
                                        <p:tav tm="100000">
                                          <p:val>
                                            <p:strVal val="ppt_x"/>
                                          </p:val>
                                        </p:tav>
                                      </p:tavLst>
                                    </p:anim>
                                    <p:anim calcmode="lin" valueType="num">
                                      <p:cBhvr additive="base">
                                        <p:cTn id="88" dur="3000"/>
                                        <p:tgtEl>
                                          <p:spTgt spid="12"/>
                                        </p:tgtEl>
                                        <p:attrNameLst>
                                          <p:attrName>ppt_y</p:attrName>
                                        </p:attrNameLst>
                                      </p:cBhvr>
                                      <p:tavLst>
                                        <p:tav tm="0">
                                          <p:val>
                                            <p:strVal val="ppt_y"/>
                                          </p:val>
                                        </p:tav>
                                        <p:tav tm="100000">
                                          <p:val>
                                            <p:strVal val="1+ppt_h/2"/>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13"/>
                                        </p:tgtEl>
                                        <p:attrNameLst>
                                          <p:attrName>ppt_x</p:attrName>
                                        </p:attrNameLst>
                                      </p:cBhvr>
                                      <p:tavLst>
                                        <p:tav tm="0">
                                          <p:val>
                                            <p:strVal val="ppt_x"/>
                                          </p:val>
                                        </p:tav>
                                        <p:tav tm="100000">
                                          <p:val>
                                            <p:strVal val="ppt_x"/>
                                          </p:val>
                                        </p:tav>
                                      </p:tavLst>
                                    </p:anim>
                                    <p:anim calcmode="lin" valueType="num">
                                      <p:cBhvr additive="base">
                                        <p:cTn id="92" dur="3000"/>
                                        <p:tgtEl>
                                          <p:spTgt spid="13"/>
                                        </p:tgtEl>
                                        <p:attrNameLst>
                                          <p:attrName>ppt_y</p:attrName>
                                        </p:attrNameLst>
                                      </p:cBhvr>
                                      <p:tavLst>
                                        <p:tav tm="0">
                                          <p:val>
                                            <p:strVal val="ppt_y"/>
                                          </p:val>
                                        </p:tav>
                                        <p:tav tm="100000">
                                          <p:val>
                                            <p:strVal val="1+ppt_h/2"/>
                                          </p:val>
                                        </p:tav>
                                      </p:tavLst>
                                    </p:anim>
                                    <p:set>
                                      <p:cBhvr>
                                        <p:cTn id="93" dur="1" fill="hold">
                                          <p:stCondLst>
                                            <p:cond delay="2999"/>
                                          </p:stCondLst>
                                        </p:cTn>
                                        <p:tgtEl>
                                          <p:spTgt spid="13"/>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16"/>
                                        </p:tgtEl>
                                        <p:attrNameLst>
                                          <p:attrName>ppt_x</p:attrName>
                                        </p:attrNameLst>
                                      </p:cBhvr>
                                      <p:tavLst>
                                        <p:tav tm="0">
                                          <p:val>
                                            <p:strVal val="ppt_x"/>
                                          </p:val>
                                        </p:tav>
                                        <p:tav tm="100000">
                                          <p:val>
                                            <p:strVal val="ppt_x"/>
                                          </p:val>
                                        </p:tav>
                                      </p:tavLst>
                                    </p:anim>
                                    <p:anim calcmode="lin" valueType="num">
                                      <p:cBhvr additive="base">
                                        <p:cTn id="96" dur="3000"/>
                                        <p:tgtEl>
                                          <p:spTgt spid="16"/>
                                        </p:tgtEl>
                                        <p:attrNameLst>
                                          <p:attrName>ppt_y</p:attrName>
                                        </p:attrNameLst>
                                      </p:cBhvr>
                                      <p:tavLst>
                                        <p:tav tm="0">
                                          <p:val>
                                            <p:strVal val="ppt_y"/>
                                          </p:val>
                                        </p:tav>
                                        <p:tav tm="100000">
                                          <p:val>
                                            <p:strVal val="1+ppt_h/2"/>
                                          </p:val>
                                        </p:tav>
                                      </p:tavLst>
                                    </p:anim>
                                    <p:set>
                                      <p:cBhvr>
                                        <p:cTn id="97" dur="1" fill="hold">
                                          <p:stCondLst>
                                            <p:cond delay="2999"/>
                                          </p:stCondLst>
                                        </p:cTn>
                                        <p:tgtEl>
                                          <p:spTgt spid="16"/>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7"/>
                                        </p:tgtEl>
                                        <p:attrNameLst>
                                          <p:attrName>ppt_x</p:attrName>
                                        </p:attrNameLst>
                                      </p:cBhvr>
                                      <p:tavLst>
                                        <p:tav tm="0">
                                          <p:val>
                                            <p:strVal val="ppt_x"/>
                                          </p:val>
                                        </p:tav>
                                        <p:tav tm="100000">
                                          <p:val>
                                            <p:strVal val="ppt_x"/>
                                          </p:val>
                                        </p:tav>
                                      </p:tavLst>
                                    </p:anim>
                                    <p:anim calcmode="lin" valueType="num">
                                      <p:cBhvr additive="base">
                                        <p:cTn id="100" dur="3000"/>
                                        <p:tgtEl>
                                          <p:spTgt spid="17"/>
                                        </p:tgtEl>
                                        <p:attrNameLst>
                                          <p:attrName>ppt_y</p:attrName>
                                        </p:attrNameLst>
                                      </p:cBhvr>
                                      <p:tavLst>
                                        <p:tav tm="0">
                                          <p:val>
                                            <p:strVal val="ppt_y"/>
                                          </p:val>
                                        </p:tav>
                                        <p:tav tm="100000">
                                          <p:val>
                                            <p:strVal val="1+ppt_h/2"/>
                                          </p:val>
                                        </p:tav>
                                      </p:tavLst>
                                    </p:anim>
                                    <p:set>
                                      <p:cBhvr>
                                        <p:cTn id="101" dur="1" fill="hold">
                                          <p:stCondLst>
                                            <p:cond delay="2999"/>
                                          </p:stCondLst>
                                        </p:cTn>
                                        <p:tgtEl>
                                          <p:spTgt spid="17"/>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6"/>
                                        </p:tgtEl>
                                        <p:attrNameLst>
                                          <p:attrName>ppt_x</p:attrName>
                                        </p:attrNameLst>
                                      </p:cBhvr>
                                      <p:tavLst>
                                        <p:tav tm="0">
                                          <p:val>
                                            <p:strVal val="ppt_x"/>
                                          </p:val>
                                        </p:tav>
                                        <p:tav tm="100000">
                                          <p:val>
                                            <p:strVal val="1+ppt_w/2"/>
                                          </p:val>
                                        </p:tav>
                                      </p:tavLst>
                                    </p:anim>
                                    <p:anim calcmode="lin" valueType="num">
                                      <p:cBhvr additive="base">
                                        <p:cTn id="104" dur="3000"/>
                                        <p:tgtEl>
                                          <p:spTgt spid="6"/>
                                        </p:tgtEl>
                                        <p:attrNameLst>
                                          <p:attrName>ppt_y</p:attrName>
                                        </p:attrNameLst>
                                      </p:cBhvr>
                                      <p:tavLst>
                                        <p:tav tm="0">
                                          <p:val>
                                            <p:strVal val="ppt_y"/>
                                          </p:val>
                                        </p:tav>
                                        <p:tav tm="100000">
                                          <p:val>
                                            <p:strVal val="ppt_y"/>
                                          </p:val>
                                        </p:tav>
                                      </p:tavLst>
                                    </p:anim>
                                    <p:set>
                                      <p:cBhvr>
                                        <p:cTn id="105" dur="1" fill="hold">
                                          <p:stCondLst>
                                            <p:cond delay="2999"/>
                                          </p:stCondLst>
                                        </p:cTn>
                                        <p:tgtEl>
                                          <p:spTgt spid="6"/>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10"/>
                                        </p:tgtEl>
                                        <p:attrNameLst>
                                          <p:attrName>ppt_x</p:attrName>
                                        </p:attrNameLst>
                                      </p:cBhvr>
                                      <p:tavLst>
                                        <p:tav tm="0">
                                          <p:val>
                                            <p:strVal val="ppt_x"/>
                                          </p:val>
                                        </p:tav>
                                        <p:tav tm="100000">
                                          <p:val>
                                            <p:strVal val="1+ppt_w/2"/>
                                          </p:val>
                                        </p:tav>
                                      </p:tavLst>
                                    </p:anim>
                                    <p:anim calcmode="lin" valueType="num">
                                      <p:cBhvr additive="base">
                                        <p:cTn id="108" dur="3000"/>
                                        <p:tgtEl>
                                          <p:spTgt spid="10"/>
                                        </p:tgtEl>
                                        <p:attrNameLst>
                                          <p:attrName>ppt_y</p:attrName>
                                        </p:attrNameLst>
                                      </p:cBhvr>
                                      <p:tavLst>
                                        <p:tav tm="0">
                                          <p:val>
                                            <p:strVal val="ppt_y"/>
                                          </p:val>
                                        </p:tav>
                                        <p:tav tm="100000">
                                          <p:val>
                                            <p:strVal val="ppt_y"/>
                                          </p:val>
                                        </p:tav>
                                      </p:tavLst>
                                    </p:anim>
                                    <p:set>
                                      <p:cBhvr>
                                        <p:cTn id="109" dur="1" fill="hold">
                                          <p:stCondLst>
                                            <p:cond delay="2999"/>
                                          </p:stCondLst>
                                        </p:cTn>
                                        <p:tgtEl>
                                          <p:spTgt spid="10"/>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12"/>
                                        </p:tgtEl>
                                        <p:attrNameLst>
                                          <p:attrName>ppt_x</p:attrName>
                                        </p:attrNameLst>
                                      </p:cBhvr>
                                      <p:tavLst>
                                        <p:tav tm="0">
                                          <p:val>
                                            <p:strVal val="ppt_x"/>
                                          </p:val>
                                        </p:tav>
                                        <p:tav tm="100000">
                                          <p:val>
                                            <p:strVal val="1+ppt_w/2"/>
                                          </p:val>
                                        </p:tav>
                                      </p:tavLst>
                                    </p:anim>
                                    <p:anim calcmode="lin" valueType="num">
                                      <p:cBhvr additive="base">
                                        <p:cTn id="112" dur="3000"/>
                                        <p:tgtEl>
                                          <p:spTgt spid="12"/>
                                        </p:tgtEl>
                                        <p:attrNameLst>
                                          <p:attrName>ppt_y</p:attrName>
                                        </p:attrNameLst>
                                      </p:cBhvr>
                                      <p:tavLst>
                                        <p:tav tm="0">
                                          <p:val>
                                            <p:strVal val="ppt_y"/>
                                          </p:val>
                                        </p:tav>
                                        <p:tav tm="100000">
                                          <p:val>
                                            <p:strVal val="ppt_y"/>
                                          </p:val>
                                        </p:tav>
                                      </p:tavLst>
                                    </p:anim>
                                    <p:set>
                                      <p:cBhvr>
                                        <p:cTn id="113" dur="1" fill="hold">
                                          <p:stCondLst>
                                            <p:cond delay="2999"/>
                                          </p:stCondLst>
                                        </p:cTn>
                                        <p:tgtEl>
                                          <p:spTgt spid="12"/>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13"/>
                                        </p:tgtEl>
                                        <p:attrNameLst>
                                          <p:attrName>ppt_x</p:attrName>
                                        </p:attrNameLst>
                                      </p:cBhvr>
                                      <p:tavLst>
                                        <p:tav tm="0">
                                          <p:val>
                                            <p:strVal val="ppt_x"/>
                                          </p:val>
                                        </p:tav>
                                        <p:tav tm="100000">
                                          <p:val>
                                            <p:strVal val="1+ppt_w/2"/>
                                          </p:val>
                                        </p:tav>
                                      </p:tavLst>
                                    </p:anim>
                                    <p:anim calcmode="lin" valueType="num">
                                      <p:cBhvr additive="base">
                                        <p:cTn id="116" dur="3000"/>
                                        <p:tgtEl>
                                          <p:spTgt spid="13"/>
                                        </p:tgtEl>
                                        <p:attrNameLst>
                                          <p:attrName>ppt_y</p:attrName>
                                        </p:attrNameLst>
                                      </p:cBhvr>
                                      <p:tavLst>
                                        <p:tav tm="0">
                                          <p:val>
                                            <p:strVal val="ppt_y"/>
                                          </p:val>
                                        </p:tav>
                                        <p:tav tm="100000">
                                          <p:val>
                                            <p:strVal val="ppt_y"/>
                                          </p:val>
                                        </p:tav>
                                      </p:tavLst>
                                    </p:anim>
                                    <p:set>
                                      <p:cBhvr>
                                        <p:cTn id="117" dur="1" fill="hold">
                                          <p:stCondLst>
                                            <p:cond delay="2999"/>
                                          </p:stCondLst>
                                        </p:cTn>
                                        <p:tgtEl>
                                          <p:spTgt spid="13"/>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16"/>
                                        </p:tgtEl>
                                        <p:attrNameLst>
                                          <p:attrName>ppt_x</p:attrName>
                                        </p:attrNameLst>
                                      </p:cBhvr>
                                      <p:tavLst>
                                        <p:tav tm="0">
                                          <p:val>
                                            <p:strVal val="ppt_x"/>
                                          </p:val>
                                        </p:tav>
                                        <p:tav tm="100000">
                                          <p:val>
                                            <p:strVal val="1+ppt_w/2"/>
                                          </p:val>
                                        </p:tav>
                                      </p:tavLst>
                                    </p:anim>
                                    <p:anim calcmode="lin" valueType="num">
                                      <p:cBhvr additive="base">
                                        <p:cTn id="120" dur="3000"/>
                                        <p:tgtEl>
                                          <p:spTgt spid="16"/>
                                        </p:tgtEl>
                                        <p:attrNameLst>
                                          <p:attrName>ppt_y</p:attrName>
                                        </p:attrNameLst>
                                      </p:cBhvr>
                                      <p:tavLst>
                                        <p:tav tm="0">
                                          <p:val>
                                            <p:strVal val="ppt_y"/>
                                          </p:val>
                                        </p:tav>
                                        <p:tav tm="100000">
                                          <p:val>
                                            <p:strVal val="ppt_y"/>
                                          </p:val>
                                        </p:tav>
                                      </p:tavLst>
                                    </p:anim>
                                    <p:set>
                                      <p:cBhvr>
                                        <p:cTn id="121" dur="1" fill="hold">
                                          <p:stCondLst>
                                            <p:cond delay="2999"/>
                                          </p:stCondLst>
                                        </p:cTn>
                                        <p:tgtEl>
                                          <p:spTgt spid="16"/>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17"/>
                                        </p:tgtEl>
                                        <p:attrNameLst>
                                          <p:attrName>ppt_x</p:attrName>
                                        </p:attrNameLst>
                                      </p:cBhvr>
                                      <p:tavLst>
                                        <p:tav tm="0">
                                          <p:val>
                                            <p:strVal val="ppt_x"/>
                                          </p:val>
                                        </p:tav>
                                        <p:tav tm="100000">
                                          <p:val>
                                            <p:strVal val="1+ppt_w/2"/>
                                          </p:val>
                                        </p:tav>
                                      </p:tavLst>
                                    </p:anim>
                                    <p:anim calcmode="lin" valueType="num">
                                      <p:cBhvr additive="base">
                                        <p:cTn id="124" dur="3000"/>
                                        <p:tgtEl>
                                          <p:spTgt spid="17"/>
                                        </p:tgtEl>
                                        <p:attrNameLst>
                                          <p:attrName>ppt_y</p:attrName>
                                        </p:attrNameLst>
                                      </p:cBhvr>
                                      <p:tavLst>
                                        <p:tav tm="0">
                                          <p:val>
                                            <p:strVal val="ppt_y"/>
                                          </p:val>
                                        </p:tav>
                                        <p:tav tm="100000">
                                          <p:val>
                                            <p:strVal val="ppt_y"/>
                                          </p:val>
                                        </p:tav>
                                      </p:tavLst>
                                    </p:anim>
                                    <p:set>
                                      <p:cBhvr>
                                        <p:cTn id="125" dur="1" fill="hold">
                                          <p:stCondLst>
                                            <p:cond delay="2999"/>
                                          </p:stCondLst>
                                        </p:cTn>
                                        <p:tgtEl>
                                          <p:spTgt spid="17"/>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ppt_y"/>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0-ppt_w/2"/>
                                          </p:val>
                                        </p:tav>
                                      </p:tavLst>
                                    </p:anim>
                                    <p:anim calcmode="lin" valueType="num">
                                      <p:cBhvr additive="base">
                                        <p:cTn id="132" dur="3000"/>
                                        <p:tgtEl>
                                          <p:spTgt spid="11"/>
                                        </p:tgtEl>
                                        <p:attrNameLst>
                                          <p:attrName>ppt_y</p:attrName>
                                        </p:attrNameLst>
                                      </p:cBhvr>
                                      <p:tavLst>
                                        <p:tav tm="0">
                                          <p:val>
                                            <p:strVal val="ppt_y"/>
                                          </p:val>
                                        </p:tav>
                                        <p:tav tm="100000">
                                          <p:val>
                                            <p:strVal val="ppt_y"/>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14"/>
                                        </p:tgtEl>
                                        <p:attrNameLst>
                                          <p:attrName>ppt_x</p:attrName>
                                        </p:attrNameLst>
                                      </p:cBhvr>
                                      <p:tavLst>
                                        <p:tav tm="0">
                                          <p:val>
                                            <p:strVal val="ppt_x"/>
                                          </p:val>
                                        </p:tav>
                                        <p:tav tm="100000">
                                          <p:val>
                                            <p:strVal val="0-ppt_w/2"/>
                                          </p:val>
                                        </p:tav>
                                      </p:tavLst>
                                    </p:anim>
                                    <p:anim calcmode="lin" valueType="num">
                                      <p:cBhvr additive="base">
                                        <p:cTn id="136" dur="3000"/>
                                        <p:tgtEl>
                                          <p:spTgt spid="14"/>
                                        </p:tgtEl>
                                        <p:attrNameLst>
                                          <p:attrName>ppt_y</p:attrName>
                                        </p:attrNameLst>
                                      </p:cBhvr>
                                      <p:tavLst>
                                        <p:tav tm="0">
                                          <p:val>
                                            <p:strVal val="ppt_y"/>
                                          </p:val>
                                        </p:tav>
                                        <p:tav tm="100000">
                                          <p:val>
                                            <p:strVal val="ppt_y"/>
                                          </p:val>
                                        </p:tav>
                                      </p:tavLst>
                                    </p:anim>
                                    <p:set>
                                      <p:cBhvr>
                                        <p:cTn id="137" dur="1" fill="hold">
                                          <p:stCondLst>
                                            <p:cond delay="2999"/>
                                          </p:stCondLst>
                                        </p:cTn>
                                        <p:tgtEl>
                                          <p:spTgt spid="14"/>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5"/>
                                        </p:tgtEl>
                                        <p:attrNameLst>
                                          <p:attrName>ppt_x</p:attrName>
                                        </p:attrNameLst>
                                      </p:cBhvr>
                                      <p:tavLst>
                                        <p:tav tm="0">
                                          <p:val>
                                            <p:strVal val="ppt_x"/>
                                          </p:val>
                                        </p:tav>
                                        <p:tav tm="100000">
                                          <p:val>
                                            <p:strVal val="0-ppt_w/2"/>
                                          </p:val>
                                        </p:tav>
                                      </p:tavLst>
                                    </p:anim>
                                    <p:anim calcmode="lin" valueType="num">
                                      <p:cBhvr additive="base">
                                        <p:cTn id="140" dur="3000"/>
                                        <p:tgtEl>
                                          <p:spTgt spid="15"/>
                                        </p:tgtEl>
                                        <p:attrNameLst>
                                          <p:attrName>ppt_y</p:attrName>
                                        </p:attrNameLst>
                                      </p:cBhvr>
                                      <p:tavLst>
                                        <p:tav tm="0">
                                          <p:val>
                                            <p:strVal val="ppt_y"/>
                                          </p:val>
                                        </p:tav>
                                        <p:tav tm="100000">
                                          <p:val>
                                            <p:strVal val="ppt_y"/>
                                          </p:val>
                                        </p:tav>
                                      </p:tavLst>
                                    </p:anim>
                                    <p:set>
                                      <p:cBhvr>
                                        <p:cTn id="141" dur="1" fill="hold">
                                          <p:stCondLst>
                                            <p:cond delay="2999"/>
                                          </p:stCondLst>
                                        </p:cTn>
                                        <p:tgtEl>
                                          <p:spTgt spid="15"/>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8"/>
                                        </p:tgtEl>
                                        <p:attrNameLst>
                                          <p:attrName>ppt_x</p:attrName>
                                        </p:attrNameLst>
                                      </p:cBhvr>
                                      <p:tavLst>
                                        <p:tav tm="0">
                                          <p:val>
                                            <p:strVal val="ppt_x"/>
                                          </p:val>
                                        </p:tav>
                                        <p:tav tm="100000">
                                          <p:val>
                                            <p:strVal val="0-ppt_w/2"/>
                                          </p:val>
                                        </p:tav>
                                      </p:tavLst>
                                    </p:anim>
                                    <p:anim calcmode="lin" valueType="num">
                                      <p:cBhvr additive="base">
                                        <p:cTn id="144" dur="3000"/>
                                        <p:tgtEl>
                                          <p:spTgt spid="18"/>
                                        </p:tgtEl>
                                        <p:attrNameLst>
                                          <p:attrName>ppt_y</p:attrName>
                                        </p:attrNameLst>
                                      </p:cBhvr>
                                      <p:tavLst>
                                        <p:tav tm="0">
                                          <p:val>
                                            <p:strVal val="ppt_y"/>
                                          </p:val>
                                        </p:tav>
                                        <p:tav tm="100000">
                                          <p:val>
                                            <p:strVal val="ppt_y"/>
                                          </p:val>
                                        </p:tav>
                                      </p:tavLst>
                                    </p:anim>
                                    <p:set>
                                      <p:cBhvr>
                                        <p:cTn id="145" dur="1" fill="hold">
                                          <p:stCondLst>
                                            <p:cond delay="2999"/>
                                          </p:stCondLst>
                                        </p:cTn>
                                        <p:tgtEl>
                                          <p:spTgt spid="18"/>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9"/>
                                        </p:tgtEl>
                                        <p:attrNameLst>
                                          <p:attrName>ppt_x</p:attrName>
                                        </p:attrNameLst>
                                      </p:cBhvr>
                                      <p:tavLst>
                                        <p:tav tm="0">
                                          <p:val>
                                            <p:strVal val="ppt_x"/>
                                          </p:val>
                                        </p:tav>
                                        <p:tav tm="100000">
                                          <p:val>
                                            <p:strVal val="0-ppt_w/2"/>
                                          </p:val>
                                        </p:tav>
                                      </p:tavLst>
                                    </p:anim>
                                    <p:anim calcmode="lin" valueType="num">
                                      <p:cBhvr additive="base">
                                        <p:cTn id="148" dur="3000"/>
                                        <p:tgtEl>
                                          <p:spTgt spid="19"/>
                                        </p:tgtEl>
                                        <p:attrNameLst>
                                          <p:attrName>ppt_y</p:attrName>
                                        </p:attrNameLst>
                                      </p:cBhvr>
                                      <p:tavLst>
                                        <p:tav tm="0">
                                          <p:val>
                                            <p:strVal val="ppt_y"/>
                                          </p:val>
                                        </p:tav>
                                        <p:tav tm="100000">
                                          <p:val>
                                            <p:strVal val="ppt_y"/>
                                          </p:val>
                                        </p:tav>
                                      </p:tavLst>
                                    </p:anim>
                                    <p:set>
                                      <p:cBhvr>
                                        <p:cTn id="149" dur="1" fill="hold">
                                          <p:stCondLst>
                                            <p:cond delay="2999"/>
                                          </p:stCondLst>
                                        </p:cTn>
                                        <p:tgtEl>
                                          <p:spTgt spid="19"/>
                                        </p:tgtEl>
                                        <p:attrNameLst>
                                          <p:attrName>style.visibility</p:attrName>
                                        </p:attrNameLst>
                                      </p:cBhvr>
                                      <p:to>
                                        <p:strVal val="hidden"/>
                                      </p:to>
                                    </p:set>
                                  </p:childTnLst>
                                </p:cTn>
                              </p:par>
                              <p:par>
                                <p:cTn id="150" presetID="23" presetClass="entr" presetSubtype="272" fill="hold" nodeType="withEffect">
                                  <p:stCondLst>
                                    <p:cond delay="0"/>
                                  </p:stCondLst>
                                  <p:childTnLst>
                                    <p:set>
                                      <p:cBhvr>
                                        <p:cTn id="151" dur="1" fill="hold">
                                          <p:stCondLst>
                                            <p:cond delay="0"/>
                                          </p:stCondLst>
                                        </p:cTn>
                                        <p:tgtEl>
                                          <p:spTgt spid="7"/>
                                        </p:tgtEl>
                                        <p:attrNameLst>
                                          <p:attrName>style.visibility</p:attrName>
                                        </p:attrNameLst>
                                      </p:cBhvr>
                                      <p:to>
                                        <p:strVal val="visible"/>
                                      </p:to>
                                    </p:set>
                                    <p:anim calcmode="lin" valueType="num">
                                      <p:cBhvr>
                                        <p:cTn id="152" dur="3000" fill="hold"/>
                                        <p:tgtEl>
                                          <p:spTgt spid="7"/>
                                        </p:tgtEl>
                                        <p:attrNameLst>
                                          <p:attrName>ppt_w</p:attrName>
                                        </p:attrNameLst>
                                      </p:cBhvr>
                                      <p:tavLst>
                                        <p:tav tm="0">
                                          <p:val>
                                            <p:strVal val="2/3*#ppt_w"/>
                                          </p:val>
                                        </p:tav>
                                        <p:tav tm="100000">
                                          <p:val>
                                            <p:strVal val="#ppt_w"/>
                                          </p:val>
                                        </p:tav>
                                      </p:tavLst>
                                    </p:anim>
                                    <p:anim calcmode="lin" valueType="num">
                                      <p:cBhvr>
                                        <p:cTn id="153" dur="3000" fill="hold"/>
                                        <p:tgtEl>
                                          <p:spTgt spid="7"/>
                                        </p:tgtEl>
                                        <p:attrNameLst>
                                          <p:attrName>ppt_h</p:attrName>
                                        </p:attrNameLst>
                                      </p:cBhvr>
                                      <p:tavLst>
                                        <p:tav tm="0">
                                          <p:val>
                                            <p:strVal val="2/3*#ppt_h"/>
                                          </p:val>
                                        </p:tav>
                                        <p:tav tm="100000">
                                          <p:val>
                                            <p:strVal val="#ppt_h"/>
                                          </p:val>
                                        </p:tav>
                                      </p:tavLst>
                                    </p:anim>
                                  </p:childTnLst>
                                </p:cTn>
                              </p:par>
                              <p:par>
                                <p:cTn id="154" presetID="16" presetClass="entr" presetSubtype="37" fill="hold" nodeType="withEffect">
                                  <p:stCondLst>
                                    <p:cond delay="0"/>
                                  </p:stCondLst>
                                  <p:childTnLst>
                                    <p:set>
                                      <p:cBhvr>
                                        <p:cTn id="155" dur="1" fill="hold">
                                          <p:stCondLst>
                                            <p:cond delay="0"/>
                                          </p:stCondLst>
                                        </p:cTn>
                                        <p:tgtEl>
                                          <p:spTgt spid="7"/>
                                        </p:tgtEl>
                                        <p:attrNameLst>
                                          <p:attrName>style.visibility</p:attrName>
                                        </p:attrNameLst>
                                      </p:cBhvr>
                                      <p:to>
                                        <p:strVal val="visible"/>
                                      </p:to>
                                    </p:set>
                                    <p:animEffect transition="in" filter="barn(outVertical)">
                                      <p:cBhvr>
                                        <p:cTn id="156" dur="3000"/>
                                        <p:tgtEl>
                                          <p:spTgt spid="7"/>
                                        </p:tgtEl>
                                      </p:cBhvr>
                                    </p:animEffect>
                                  </p:childTnLst>
                                </p:cTn>
                              </p:par>
                            </p:childTnLst>
                          </p:cTn>
                        </p:par>
                        <p:par>
                          <p:cTn id="157" fill="hold">
                            <p:stCondLst>
                              <p:cond delay="6000"/>
                            </p:stCondLst>
                            <p:childTnLst>
                              <p:par>
                                <p:cTn id="158" presetID="40" presetClass="entr" presetSubtype="0" fill="hold" grpId="0" nodeType="afterEffect">
                                  <p:stCondLst>
                                    <p:cond delay="0"/>
                                  </p:stCondLst>
                                  <p:iterate type="lt">
                                    <p:tmPct val="10000"/>
                                  </p:iterate>
                                  <p:childTnLst>
                                    <p:set>
                                      <p:cBhvr>
                                        <p:cTn id="159" dur="1" fill="hold">
                                          <p:stCondLst>
                                            <p:cond delay="0"/>
                                          </p:stCondLst>
                                        </p:cTn>
                                        <p:tgtEl>
                                          <p:spTgt spid="20"/>
                                        </p:tgtEl>
                                        <p:attrNameLst>
                                          <p:attrName>style.visibility</p:attrName>
                                        </p:attrNameLst>
                                      </p:cBhvr>
                                      <p:to>
                                        <p:strVal val="visible"/>
                                      </p:to>
                                    </p:set>
                                    <p:animEffect transition="in" filter="fade">
                                      <p:cBhvr>
                                        <p:cTn id="160" dur="1000"/>
                                        <p:tgtEl>
                                          <p:spTgt spid="20"/>
                                        </p:tgtEl>
                                      </p:cBhvr>
                                    </p:animEffect>
                                    <p:anim calcmode="lin" valueType="num">
                                      <p:cBhvr>
                                        <p:cTn id="161" dur="1000" fill="hold"/>
                                        <p:tgtEl>
                                          <p:spTgt spid="20"/>
                                        </p:tgtEl>
                                        <p:attrNameLst>
                                          <p:attrName>ppt_x</p:attrName>
                                        </p:attrNameLst>
                                      </p:cBhvr>
                                      <p:tavLst>
                                        <p:tav tm="0">
                                          <p:val>
                                            <p:strVal val="#ppt_x-.1"/>
                                          </p:val>
                                        </p:tav>
                                        <p:tav tm="100000">
                                          <p:val>
                                            <p:strVal val="#ppt_x"/>
                                          </p:val>
                                        </p:tav>
                                      </p:tavLst>
                                    </p:anim>
                                    <p:anim calcmode="lin" valueType="num">
                                      <p:cBhvr>
                                        <p:cTn id="162"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ÑL.jpg"/>
          <p:cNvPicPr>
            <a:picLocks noChangeAspect="1"/>
          </p:cNvPicPr>
          <p:nvPr/>
        </p:nvPicPr>
        <p:blipFill>
          <a:blip r:embed="rId2" cstate="print"/>
          <a:stretch>
            <a:fillRect/>
          </a:stretch>
        </p:blipFill>
        <p:spPr bwMode="auto">
          <a:xfrm>
            <a:off x="0" y="6350"/>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a:off x="4572000" y="0"/>
            <a:ext cx="2592288" cy="5715000"/>
          </a:xfrm>
          <a:prstGeom prst="chevron">
            <a:avLst>
              <a:gd name="adj" fmla="val 75121"/>
            </a:avLst>
          </a:prstGeom>
          <a:noFill/>
          <a:ln w="57150">
            <a:solidFill>
              <a:schemeClr val="tx1">
                <a:lumMod val="9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flipH="1">
            <a:off x="2051719" y="0"/>
            <a:ext cx="2734593" cy="5715000"/>
          </a:xfrm>
          <a:prstGeom prst="chevron">
            <a:avLst>
              <a:gd name="adj" fmla="val 75936"/>
            </a:avLst>
          </a:prstGeom>
          <a:noFill/>
          <a:ln w="57150">
            <a:solidFill>
              <a:schemeClr val="tx1">
                <a:lumMod val="9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uadroTexto"/>
          <p:cNvSpPr txBox="1"/>
          <p:nvPr/>
        </p:nvSpPr>
        <p:spPr>
          <a:xfrm>
            <a:off x="323528" y="4873724"/>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Ya no queda sitio para dormir en 150 kilómetros a la redonda ni en casas rurales, los 250 autobuses que vinieron de toda Europa y aviones, entre otros.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warp dir="in"/>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0-#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16" presetClass="entr" presetSubtype="2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Horizontal)">
                                      <p:cBhvr>
                                        <p:cTn id="15" dur="3000"/>
                                        <p:tgtEl>
                                          <p:spTgt spid="6"/>
                                        </p:tgtEl>
                                      </p:cBhvr>
                                    </p:animEffect>
                                  </p:childTnLst>
                                </p:cTn>
                              </p:par>
                              <p:par>
                                <p:cTn id="16" presetID="16" presetClass="entr" presetSubtype="26" fill="hold" nodeType="withEffect">
                                  <p:stCondLst>
                                    <p:cond delay="0"/>
                                  </p:stCondLst>
                                  <p:iterate type="lt">
                                    <p:tmPct val="0"/>
                                  </p:iterate>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3000"/>
                                        <p:tgtEl>
                                          <p:spTgt spid="5"/>
                                        </p:tgtEl>
                                      </p:cBhvr>
                                    </p:animEffect>
                                  </p:childTnLst>
                                </p:cTn>
                              </p:par>
                            </p:childTnLst>
                          </p:cTn>
                        </p:par>
                        <p:par>
                          <p:cTn id="19" fill="hold" nodeType="afterGroup">
                            <p:stCondLst>
                              <p:cond delay="3000"/>
                            </p:stCondLst>
                            <p:childTnLst>
                              <p:par>
                                <p:cTn id="20" presetID="2" presetClass="exit" presetSubtype="8" fill="hold" nodeType="afterEffect">
                                  <p:stCondLst>
                                    <p:cond delay="0"/>
                                  </p:stCondLst>
                                  <p:iterate type="lt">
                                    <p:tmPct val="0"/>
                                  </p:iterate>
                                  <p:childTnLst>
                                    <p:anim calcmode="lin" valueType="num">
                                      <p:cBhvr additive="base">
                                        <p:cTn id="21" dur="3000"/>
                                        <p:tgtEl>
                                          <p:spTgt spid="5"/>
                                        </p:tgtEl>
                                        <p:attrNameLst>
                                          <p:attrName>ppt_x</p:attrName>
                                        </p:attrNameLst>
                                      </p:cBhvr>
                                      <p:tavLst>
                                        <p:tav tm="0">
                                          <p:val>
                                            <p:strVal val="ppt_x"/>
                                          </p:val>
                                        </p:tav>
                                        <p:tav tm="100000">
                                          <p:val>
                                            <p:strVal val="0-ppt_w/2"/>
                                          </p:val>
                                        </p:tav>
                                      </p:tavLst>
                                    </p:anim>
                                    <p:anim calcmode="lin" valueType="num">
                                      <p:cBhvr additive="base">
                                        <p:cTn id="22" dur="3000"/>
                                        <p:tgtEl>
                                          <p:spTgt spid="5"/>
                                        </p:tgtEl>
                                        <p:attrNameLst>
                                          <p:attrName>ppt_y</p:attrName>
                                        </p:attrNameLst>
                                      </p:cBhvr>
                                      <p:tavLst>
                                        <p:tav tm="0">
                                          <p:val>
                                            <p:strVal val="ppt_y"/>
                                          </p:val>
                                        </p:tav>
                                        <p:tav tm="100000">
                                          <p:val>
                                            <p:strVal val="ppt_y"/>
                                          </p:val>
                                        </p:tav>
                                      </p:tavLst>
                                    </p:anim>
                                    <p:set>
                                      <p:cBhvr>
                                        <p:cTn id="23" dur="1" fill="hold">
                                          <p:stCondLst>
                                            <p:cond delay="2999"/>
                                          </p:stCondLst>
                                        </p:cTn>
                                        <p:tgtEl>
                                          <p:spTgt spid="5"/>
                                        </p:tgtEl>
                                        <p:attrNameLst>
                                          <p:attrName>style.visibility</p:attrName>
                                        </p:attrNameLst>
                                      </p:cBhvr>
                                      <p:to>
                                        <p:strVal val="hidden"/>
                                      </p:to>
                                    </p:set>
                                  </p:childTnLst>
                                </p:cTn>
                              </p:par>
                              <p:par>
                                <p:cTn id="24" presetID="19" presetClass="exit" presetSubtype="10" fill="hold" nodeType="withEffect">
                                  <p:stCondLst>
                                    <p:cond delay="0"/>
                                  </p:stCondLst>
                                  <p:iterate type="lt">
                                    <p:tmPct val="0"/>
                                  </p:iterate>
                                  <p:childTnLst>
                                    <p:anim calcmode="lin" valueType="num">
                                      <p:cBhvr>
                                        <p:cTn id="25" dur="3000"/>
                                        <p:tgtEl>
                                          <p:spTgt spid="5"/>
                                        </p:tgtEl>
                                        <p:attrNameLst>
                                          <p:attrName>ppt_h</p:attrName>
                                        </p:attrNameLst>
                                      </p:cBhvr>
                                      <p:tavLst>
                                        <p:tav tm="0">
                                          <p:val>
                                            <p:strVal val="ppt_h"/>
                                          </p:val>
                                        </p:tav>
                                        <p:tav tm="100000">
                                          <p:val>
                                            <p:strVal val="ppt_h"/>
                                          </p:val>
                                        </p:tav>
                                      </p:tavLst>
                                    </p:anim>
                                    <p:anim calcmode="lin" valueType="num">
                                      <p:cBhvr>
                                        <p:cTn id="26"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2999"/>
                                          </p:stCondLst>
                                        </p:cTn>
                                        <p:tgtEl>
                                          <p:spTgt spid="5"/>
                                        </p:tgtEl>
                                        <p:attrNameLst>
                                          <p:attrName>style.visibility</p:attrName>
                                        </p:attrNameLst>
                                      </p:cBhvr>
                                      <p:to>
                                        <p:strVal val="hidden"/>
                                      </p:to>
                                    </p:set>
                                  </p:childTnLst>
                                </p:cTn>
                              </p:par>
                              <p:par>
                                <p:cTn id="28" presetID="2" presetClass="exit" presetSubtype="2" fill="hold" nodeType="withEffect">
                                  <p:stCondLst>
                                    <p:cond delay="0"/>
                                  </p:stCondLst>
                                  <p:childTnLst>
                                    <p:anim calcmode="lin" valueType="num">
                                      <p:cBhvr additive="base">
                                        <p:cTn id="29" dur="3000"/>
                                        <p:tgtEl>
                                          <p:spTgt spid="6"/>
                                        </p:tgtEl>
                                        <p:attrNameLst>
                                          <p:attrName>ppt_x</p:attrName>
                                        </p:attrNameLst>
                                      </p:cBhvr>
                                      <p:tavLst>
                                        <p:tav tm="0">
                                          <p:val>
                                            <p:strVal val="ppt_x"/>
                                          </p:val>
                                        </p:tav>
                                        <p:tav tm="100000">
                                          <p:val>
                                            <p:strVal val="1+ppt_w/2"/>
                                          </p:val>
                                        </p:tav>
                                      </p:tavLst>
                                    </p:anim>
                                    <p:anim calcmode="lin" valueType="num">
                                      <p:cBhvr additive="base">
                                        <p:cTn id="30" dur="3000"/>
                                        <p:tgtEl>
                                          <p:spTgt spid="6"/>
                                        </p:tgtEl>
                                        <p:attrNameLst>
                                          <p:attrName>ppt_y</p:attrName>
                                        </p:attrNameLst>
                                      </p:cBhvr>
                                      <p:tavLst>
                                        <p:tav tm="0">
                                          <p:val>
                                            <p:strVal val="ppt_y"/>
                                          </p:val>
                                        </p:tav>
                                        <p:tav tm="100000">
                                          <p:val>
                                            <p:strVal val="ppt_y"/>
                                          </p:val>
                                        </p:tav>
                                      </p:tavLst>
                                    </p:anim>
                                    <p:set>
                                      <p:cBhvr>
                                        <p:cTn id="31" dur="1" fill="hold">
                                          <p:stCondLst>
                                            <p:cond delay="2999"/>
                                          </p:stCondLst>
                                        </p:cTn>
                                        <p:tgtEl>
                                          <p:spTgt spid="6"/>
                                        </p:tgtEl>
                                        <p:attrNameLst>
                                          <p:attrName>style.visibility</p:attrName>
                                        </p:attrNameLst>
                                      </p:cBhvr>
                                      <p:to>
                                        <p:strVal val="hidden"/>
                                      </p:to>
                                    </p:set>
                                  </p:childTnLst>
                                </p:cTn>
                              </p:par>
                              <p:par>
                                <p:cTn id="32" presetID="19" presetClass="exit" presetSubtype="10" fill="hold" nodeType="withEffect">
                                  <p:stCondLst>
                                    <p:cond delay="0"/>
                                  </p:stCondLst>
                                  <p:childTnLst>
                                    <p:anim calcmode="lin" valueType="num">
                                      <p:cBhvr>
                                        <p:cTn id="33" dur="3000"/>
                                        <p:tgtEl>
                                          <p:spTgt spid="6"/>
                                        </p:tgtEl>
                                        <p:attrNameLst>
                                          <p:attrName>ppt_h</p:attrName>
                                        </p:attrNameLst>
                                      </p:cBhvr>
                                      <p:tavLst>
                                        <p:tav tm="0">
                                          <p:val>
                                            <p:strVal val="ppt_h"/>
                                          </p:val>
                                        </p:tav>
                                        <p:tav tm="100000">
                                          <p:val>
                                            <p:strVal val="ppt_h"/>
                                          </p:val>
                                        </p:tav>
                                      </p:tavLst>
                                    </p:anim>
                                    <p:anim calcmode="lin" valueType="num">
                                      <p:cBhvr>
                                        <p:cTn id="3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 dur="1" fill="hold">
                                          <p:stCondLst>
                                            <p:cond delay="2999"/>
                                          </p:stCondLst>
                                        </p:cTn>
                                        <p:tgtEl>
                                          <p:spTgt spid="6"/>
                                        </p:tgtEl>
                                        <p:attrNameLst>
                                          <p:attrName>style.visibility</p:attrName>
                                        </p:attrNameLst>
                                      </p:cBhvr>
                                      <p:to>
                                        <p:strVal val="hidden"/>
                                      </p:to>
                                    </p:set>
                                  </p:childTnLst>
                                </p:cTn>
                              </p:par>
                              <p:par>
                                <p:cTn id="36" presetID="23" presetClass="entr" presetSubtype="272"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p:val>
                                            <p:strVal val="2/3*#ppt_w"/>
                                          </p:val>
                                        </p:tav>
                                        <p:tav tm="100000">
                                          <p:val>
                                            <p:strVal val="#ppt_w"/>
                                          </p:val>
                                        </p:tav>
                                      </p:tavLst>
                                    </p:anim>
                                    <p:anim calcmode="lin" valueType="num">
                                      <p:cBhvr>
                                        <p:cTn id="39" dur="3000" fill="hold"/>
                                        <p:tgtEl>
                                          <p:spTgt spid="4"/>
                                        </p:tgtEl>
                                        <p:attrNameLst>
                                          <p:attrName>ppt_h</p:attrName>
                                        </p:attrNameLst>
                                      </p:cBhvr>
                                      <p:tavLst>
                                        <p:tav tm="0">
                                          <p:val>
                                            <p:strVal val="2/3*#ppt_h"/>
                                          </p:val>
                                        </p:tav>
                                        <p:tav tm="100000">
                                          <p:val>
                                            <p:strVal val="#ppt_h"/>
                                          </p:val>
                                        </p:tav>
                                      </p:tavLst>
                                    </p:anim>
                                  </p:childTnLst>
                                </p:cTn>
                              </p:par>
                              <p:par>
                                <p:cTn id="40" presetID="8" presetClass="entr" presetSubtype="32"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diamond(out)">
                                      <p:cBhvr>
                                        <p:cTn id="42" dur="3000"/>
                                        <p:tgtEl>
                                          <p:spTgt spid="4"/>
                                        </p:tgtEl>
                                      </p:cBhvr>
                                    </p:animEffect>
                                  </p:childTnLst>
                                </p:cTn>
                              </p:par>
                            </p:childTnLst>
                          </p:cTn>
                        </p:par>
                        <p:par>
                          <p:cTn id="43" fill="hold">
                            <p:stCondLst>
                              <p:cond delay="6000"/>
                            </p:stCondLst>
                            <p:childTnLst>
                              <p:par>
                                <p:cTn id="44" presetID="40" presetClass="entr" presetSubtype="0" fill="hold" grpId="0" nodeType="afterEffect">
                                  <p:stCondLst>
                                    <p:cond delay="0"/>
                                  </p:stCondLst>
                                  <p:iterate type="lt">
                                    <p:tmPct val="10000"/>
                                  </p:iterate>
                                  <p:childTnLst>
                                    <p:set>
                                      <p:cBhvr>
                                        <p:cTn id="45" dur="1" fill="hold">
                                          <p:stCondLst>
                                            <p:cond delay="0"/>
                                          </p:stCondLst>
                                        </p:cTn>
                                        <p:tgtEl>
                                          <p:spTgt spid="7"/>
                                        </p:tgtEl>
                                        <p:attrNameLst>
                                          <p:attrName>style.visibility</p:attrName>
                                        </p:attrNameLst>
                                      </p:cBhvr>
                                      <p:to>
                                        <p:strVal val="visible"/>
                                      </p:to>
                                    </p:set>
                                    <p:animEffect transition="in" filter="fade">
                                      <p:cBhvr>
                                        <p:cTn id="46" dur="1000"/>
                                        <p:tgtEl>
                                          <p:spTgt spid="7"/>
                                        </p:tgtEl>
                                      </p:cBhvr>
                                    </p:animEffect>
                                    <p:anim calcmode="lin" valueType="num">
                                      <p:cBhvr>
                                        <p:cTn id="47" dur="1000" fill="hold"/>
                                        <p:tgtEl>
                                          <p:spTgt spid="7"/>
                                        </p:tgtEl>
                                        <p:attrNameLst>
                                          <p:attrName>ppt_x</p:attrName>
                                        </p:attrNameLst>
                                      </p:cBhvr>
                                      <p:tavLst>
                                        <p:tav tm="0">
                                          <p:val>
                                            <p:strVal val="#ppt_x-.1"/>
                                          </p:val>
                                        </p:tav>
                                        <p:tav tm="100000">
                                          <p:val>
                                            <p:strVal val="#ppt_x"/>
                                          </p:val>
                                        </p:tav>
                                      </p:tavLst>
                                    </p:anim>
                                    <p:anim calcmode="lin" valueType="num">
                                      <p:cBhvr>
                                        <p:cTn id="4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8" name="17 Pentágono"/>
          <p:cNvSpPr/>
          <p:nvPr/>
        </p:nvSpPr>
        <p:spPr>
          <a:xfrm>
            <a:off x="0" y="1727200"/>
            <a:ext cx="4572000" cy="2320925"/>
          </a:xfrm>
          <a:prstGeom prst="homePlate">
            <a:avLst/>
          </a:prstGeom>
          <a:noFill/>
          <a:ln w="57150">
            <a:solidFill>
              <a:schemeClr val="tx2">
                <a:lumMod val="9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Pentágono"/>
          <p:cNvSpPr/>
          <p:nvPr/>
        </p:nvSpPr>
        <p:spPr>
          <a:xfrm rot="10800000">
            <a:off x="4500563" y="1727200"/>
            <a:ext cx="4643437" cy="2320925"/>
          </a:xfrm>
          <a:prstGeom prst="homePlate">
            <a:avLst/>
          </a:prstGeom>
          <a:noFill/>
          <a:ln w="57150">
            <a:solidFill>
              <a:schemeClr val="tx2">
                <a:lumMod val="9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Pentágono"/>
          <p:cNvSpPr/>
          <p:nvPr/>
        </p:nvSpPr>
        <p:spPr>
          <a:xfrm rot="5400000">
            <a:off x="3077369" y="-5556"/>
            <a:ext cx="2917825" cy="2928937"/>
          </a:xfrm>
          <a:prstGeom prst="homePlate">
            <a:avLst/>
          </a:prstGeom>
          <a:noFill/>
          <a:ln w="57150">
            <a:solidFill>
              <a:schemeClr val="tx2">
                <a:lumMod val="9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Pentágono"/>
          <p:cNvSpPr/>
          <p:nvPr/>
        </p:nvSpPr>
        <p:spPr>
          <a:xfrm rot="16200000">
            <a:off x="3137694" y="2851944"/>
            <a:ext cx="2797175" cy="2928937"/>
          </a:xfrm>
          <a:prstGeom prst="homePlate">
            <a:avLst/>
          </a:prstGeom>
          <a:noFill/>
          <a:ln w="57150">
            <a:solidFill>
              <a:schemeClr val="tx2">
                <a:lumMod val="9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decimonovena edición de la </a:t>
            </a:r>
            <a:r>
              <a:rPr lang="es-ES" i="1" dirty="0" err="1" smtClean="0">
                <a:effectLst>
                  <a:glow rad="101600">
                    <a:srgbClr val="C00000">
                      <a:alpha val="60000"/>
                    </a:srgbClr>
                  </a:glow>
                  <a:outerShdw blurRad="38100" dist="38100" dir="2700000" algn="tl">
                    <a:srgbClr val="000000">
                      <a:alpha val="43137"/>
                    </a:srgbClr>
                  </a:outerShdw>
                </a:effectLst>
              </a:rPr>
              <a:t>Orbea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 una de las marchas de MTB más multitudinarias de Europa, volvió a convertir </a:t>
            </a:r>
            <a:r>
              <a:rPr lang="es-ES" i="1" dirty="0" err="1" smtClean="0">
                <a:effectLst>
                  <a:glow rad="101600">
                    <a:srgbClr val="C00000">
                      <a:alpha val="60000"/>
                    </a:srgbClr>
                  </a:glow>
                  <a:outerShdw blurRad="38100" dist="38100" dir="2700000" algn="tl">
                    <a:srgbClr val="000000">
                      <a:alpha val="43137"/>
                    </a:srgbClr>
                  </a:outerShdw>
                </a:effectLst>
              </a:rPr>
              <a:t>Sariñena</a:t>
            </a:r>
            <a:r>
              <a:rPr lang="es-ES" i="1" dirty="0" smtClean="0">
                <a:effectLst>
                  <a:glow rad="101600">
                    <a:srgbClr val="C00000">
                      <a:alpha val="60000"/>
                    </a:srgbClr>
                  </a:glow>
                  <a:outerShdw blurRad="38100" dist="38100" dir="2700000" algn="tl">
                    <a:srgbClr val="000000">
                      <a:alpha val="43137"/>
                    </a:srgbClr>
                  </a:outerShdw>
                </a:effectLst>
              </a:rPr>
              <a:t> y el Desierto de los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 en una espectacular fiesta ciclista.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warp dir="in"/>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3000" fill="hold"/>
                                        <p:tgtEl>
                                          <p:spTgt spid="20"/>
                                        </p:tgtEl>
                                        <p:attrNameLst>
                                          <p:attrName>ppt_x</p:attrName>
                                        </p:attrNameLst>
                                      </p:cBhvr>
                                      <p:tavLst>
                                        <p:tav tm="0">
                                          <p:val>
                                            <p:strVal val="#ppt_x"/>
                                          </p:val>
                                        </p:tav>
                                        <p:tav tm="100000">
                                          <p:val>
                                            <p:strVal val="#ppt_x"/>
                                          </p:val>
                                        </p:tav>
                                      </p:tavLst>
                                    </p:anim>
                                    <p:anim calcmode="lin" valueType="num">
                                      <p:cBhvr additive="base">
                                        <p:cTn id="8" dur="30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3000" fill="hold"/>
                                        <p:tgtEl>
                                          <p:spTgt spid="21"/>
                                        </p:tgtEl>
                                        <p:attrNameLst>
                                          <p:attrName>ppt_x</p:attrName>
                                        </p:attrNameLst>
                                      </p:cBhvr>
                                      <p:tavLst>
                                        <p:tav tm="0">
                                          <p:val>
                                            <p:strVal val="#ppt_x"/>
                                          </p:val>
                                        </p:tav>
                                        <p:tav tm="100000">
                                          <p:val>
                                            <p:strVal val="#ppt_x"/>
                                          </p:val>
                                        </p:tav>
                                      </p:tavLst>
                                    </p:anim>
                                    <p:anim calcmode="lin" valueType="num">
                                      <p:cBhvr additive="base">
                                        <p:cTn id="12" dur="3000" fill="hold"/>
                                        <p:tgtEl>
                                          <p:spTgt spid="21"/>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3000" fill="hold"/>
                                        <p:tgtEl>
                                          <p:spTgt spid="18"/>
                                        </p:tgtEl>
                                        <p:attrNameLst>
                                          <p:attrName>ppt_x</p:attrName>
                                        </p:attrNameLst>
                                      </p:cBhvr>
                                      <p:tavLst>
                                        <p:tav tm="0">
                                          <p:val>
                                            <p:strVal val="1+#ppt_w/2"/>
                                          </p:val>
                                        </p:tav>
                                        <p:tav tm="100000">
                                          <p:val>
                                            <p:strVal val="#ppt_x"/>
                                          </p:val>
                                        </p:tav>
                                      </p:tavLst>
                                    </p:anim>
                                    <p:anim calcmode="lin" valueType="num">
                                      <p:cBhvr additive="base">
                                        <p:cTn id="16" dur="3000" fill="hold"/>
                                        <p:tgtEl>
                                          <p:spTgt spid="1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3000" fill="hold"/>
                                        <p:tgtEl>
                                          <p:spTgt spid="19"/>
                                        </p:tgtEl>
                                        <p:attrNameLst>
                                          <p:attrName>ppt_x</p:attrName>
                                        </p:attrNameLst>
                                      </p:cBhvr>
                                      <p:tavLst>
                                        <p:tav tm="0">
                                          <p:val>
                                            <p:strVal val="0-#ppt_w/2"/>
                                          </p:val>
                                        </p:tav>
                                        <p:tav tm="100000">
                                          <p:val>
                                            <p:strVal val="#ppt_x"/>
                                          </p:val>
                                        </p:tav>
                                      </p:tavLst>
                                    </p:anim>
                                    <p:anim calcmode="lin" valueType="num">
                                      <p:cBhvr additive="base">
                                        <p:cTn id="20" dur="3000" fill="hold"/>
                                        <p:tgtEl>
                                          <p:spTgt spid="19"/>
                                        </p:tgtEl>
                                        <p:attrNameLst>
                                          <p:attrName>ppt_y</p:attrName>
                                        </p:attrNameLst>
                                      </p:cBhvr>
                                      <p:tavLst>
                                        <p:tav tm="0">
                                          <p:val>
                                            <p:strVal val="#ppt_y"/>
                                          </p:val>
                                        </p:tav>
                                        <p:tav tm="100000">
                                          <p:val>
                                            <p:strVal val="#ppt_y"/>
                                          </p:val>
                                        </p:tav>
                                      </p:tavLst>
                                    </p:anim>
                                  </p:childTnLst>
                                </p:cTn>
                              </p:par>
                              <p:par>
                                <p:cTn id="21" presetID="13" presetClass="entr" presetSubtype="16" fill="hold" grpId="1"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plus(in)">
                                      <p:cBhvr>
                                        <p:cTn id="23" dur="3000"/>
                                        <p:tgtEl>
                                          <p:spTgt spid="20"/>
                                        </p:tgtEl>
                                      </p:cBhvr>
                                    </p:animEffect>
                                  </p:childTnLst>
                                </p:cTn>
                              </p:par>
                              <p:par>
                                <p:cTn id="24" presetID="13" presetClass="entr" presetSubtype="16" fill="hold" grpId="1"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plus(in)">
                                      <p:cBhvr>
                                        <p:cTn id="26" dur="3000"/>
                                        <p:tgtEl>
                                          <p:spTgt spid="21"/>
                                        </p:tgtEl>
                                      </p:cBhvr>
                                    </p:animEffect>
                                  </p:childTnLst>
                                </p:cTn>
                              </p:par>
                              <p:par>
                                <p:cTn id="27" presetID="13" presetClass="entr" presetSubtype="16" fill="hold" grpId="1"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plus(in)">
                                      <p:cBhvr>
                                        <p:cTn id="29" dur="3000"/>
                                        <p:tgtEl>
                                          <p:spTgt spid="18"/>
                                        </p:tgtEl>
                                      </p:cBhvr>
                                    </p:animEffect>
                                  </p:childTnLst>
                                </p:cTn>
                              </p:par>
                              <p:par>
                                <p:cTn id="30" presetID="13" presetClass="entr" presetSubtype="16" fill="hold" grpId="1" nodeType="with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plus(in)">
                                      <p:cBhvr>
                                        <p:cTn id="32" dur="3000"/>
                                        <p:tgtEl>
                                          <p:spTgt spid="19"/>
                                        </p:tgtEl>
                                      </p:cBhvr>
                                    </p:animEffect>
                                  </p:childTnLst>
                                </p:cTn>
                              </p:par>
                            </p:childTnLst>
                          </p:cTn>
                        </p:par>
                        <p:par>
                          <p:cTn id="33" fill="hold">
                            <p:stCondLst>
                              <p:cond delay="3000"/>
                            </p:stCondLst>
                            <p:childTnLst>
                              <p:par>
                                <p:cTn id="34" presetID="2" presetClass="exit" presetSubtype="4" fill="hold" grpId="2" nodeType="afterEffect">
                                  <p:stCondLst>
                                    <p:cond delay="0"/>
                                  </p:stCondLst>
                                  <p:childTnLst>
                                    <p:anim calcmode="lin" valueType="num">
                                      <p:cBhvr additive="base">
                                        <p:cTn id="35" dur="3000"/>
                                        <p:tgtEl>
                                          <p:spTgt spid="20"/>
                                        </p:tgtEl>
                                        <p:attrNameLst>
                                          <p:attrName>ppt_x</p:attrName>
                                        </p:attrNameLst>
                                      </p:cBhvr>
                                      <p:tavLst>
                                        <p:tav tm="0">
                                          <p:val>
                                            <p:strVal val="ppt_x"/>
                                          </p:val>
                                        </p:tav>
                                        <p:tav tm="100000">
                                          <p:val>
                                            <p:strVal val="ppt_x"/>
                                          </p:val>
                                        </p:tav>
                                      </p:tavLst>
                                    </p:anim>
                                    <p:anim calcmode="lin" valueType="num">
                                      <p:cBhvr additive="base">
                                        <p:cTn id="36" dur="3000"/>
                                        <p:tgtEl>
                                          <p:spTgt spid="20"/>
                                        </p:tgtEl>
                                        <p:attrNameLst>
                                          <p:attrName>ppt_y</p:attrName>
                                        </p:attrNameLst>
                                      </p:cBhvr>
                                      <p:tavLst>
                                        <p:tav tm="0">
                                          <p:val>
                                            <p:strVal val="ppt_y"/>
                                          </p:val>
                                        </p:tav>
                                        <p:tav tm="100000">
                                          <p:val>
                                            <p:strVal val="1+ppt_h/2"/>
                                          </p:val>
                                        </p:tav>
                                      </p:tavLst>
                                    </p:anim>
                                    <p:set>
                                      <p:cBhvr>
                                        <p:cTn id="37" dur="1" fill="hold">
                                          <p:stCondLst>
                                            <p:cond delay="2999"/>
                                          </p:stCondLst>
                                        </p:cTn>
                                        <p:tgtEl>
                                          <p:spTgt spid="20"/>
                                        </p:tgtEl>
                                        <p:attrNameLst>
                                          <p:attrName>style.visibility</p:attrName>
                                        </p:attrNameLst>
                                      </p:cBhvr>
                                      <p:to>
                                        <p:strVal val="hidden"/>
                                      </p:to>
                                    </p:set>
                                  </p:childTnLst>
                                </p:cTn>
                              </p:par>
                              <p:par>
                                <p:cTn id="38" presetID="2" presetClass="exit" presetSubtype="1" fill="hold" grpId="2" nodeType="withEffect">
                                  <p:stCondLst>
                                    <p:cond delay="0"/>
                                  </p:stCondLst>
                                  <p:childTnLst>
                                    <p:anim calcmode="lin" valueType="num">
                                      <p:cBhvr additive="base">
                                        <p:cTn id="39" dur="3000"/>
                                        <p:tgtEl>
                                          <p:spTgt spid="21"/>
                                        </p:tgtEl>
                                        <p:attrNameLst>
                                          <p:attrName>ppt_x</p:attrName>
                                        </p:attrNameLst>
                                      </p:cBhvr>
                                      <p:tavLst>
                                        <p:tav tm="0">
                                          <p:val>
                                            <p:strVal val="ppt_x"/>
                                          </p:val>
                                        </p:tav>
                                        <p:tav tm="100000">
                                          <p:val>
                                            <p:strVal val="ppt_x"/>
                                          </p:val>
                                        </p:tav>
                                      </p:tavLst>
                                    </p:anim>
                                    <p:anim calcmode="lin" valueType="num">
                                      <p:cBhvr additive="base">
                                        <p:cTn id="40" dur="3000"/>
                                        <p:tgtEl>
                                          <p:spTgt spid="21"/>
                                        </p:tgtEl>
                                        <p:attrNameLst>
                                          <p:attrName>ppt_y</p:attrName>
                                        </p:attrNameLst>
                                      </p:cBhvr>
                                      <p:tavLst>
                                        <p:tav tm="0">
                                          <p:val>
                                            <p:strVal val="ppt_y"/>
                                          </p:val>
                                        </p:tav>
                                        <p:tav tm="100000">
                                          <p:val>
                                            <p:strVal val="0-ppt_h/2"/>
                                          </p:val>
                                        </p:tav>
                                      </p:tavLst>
                                    </p:anim>
                                    <p:set>
                                      <p:cBhvr>
                                        <p:cTn id="41" dur="1" fill="hold">
                                          <p:stCondLst>
                                            <p:cond delay="2999"/>
                                          </p:stCondLst>
                                        </p:cTn>
                                        <p:tgtEl>
                                          <p:spTgt spid="21"/>
                                        </p:tgtEl>
                                        <p:attrNameLst>
                                          <p:attrName>style.visibility</p:attrName>
                                        </p:attrNameLst>
                                      </p:cBhvr>
                                      <p:to>
                                        <p:strVal val="hidden"/>
                                      </p:to>
                                    </p:set>
                                  </p:childTnLst>
                                </p:cTn>
                              </p:par>
                              <p:par>
                                <p:cTn id="42" presetID="2" presetClass="exit" presetSubtype="2" fill="hold" grpId="2" nodeType="withEffect">
                                  <p:stCondLst>
                                    <p:cond delay="0"/>
                                  </p:stCondLst>
                                  <p:childTnLst>
                                    <p:anim calcmode="lin" valueType="num">
                                      <p:cBhvr additive="base">
                                        <p:cTn id="43" dur="3000"/>
                                        <p:tgtEl>
                                          <p:spTgt spid="18"/>
                                        </p:tgtEl>
                                        <p:attrNameLst>
                                          <p:attrName>ppt_x</p:attrName>
                                        </p:attrNameLst>
                                      </p:cBhvr>
                                      <p:tavLst>
                                        <p:tav tm="0">
                                          <p:val>
                                            <p:strVal val="ppt_x"/>
                                          </p:val>
                                        </p:tav>
                                        <p:tav tm="100000">
                                          <p:val>
                                            <p:strVal val="1+ppt_w/2"/>
                                          </p:val>
                                        </p:tav>
                                      </p:tavLst>
                                    </p:anim>
                                    <p:anim calcmode="lin" valueType="num">
                                      <p:cBhvr additive="base">
                                        <p:cTn id="44" dur="3000"/>
                                        <p:tgtEl>
                                          <p:spTgt spid="18"/>
                                        </p:tgtEl>
                                        <p:attrNameLst>
                                          <p:attrName>ppt_y</p:attrName>
                                        </p:attrNameLst>
                                      </p:cBhvr>
                                      <p:tavLst>
                                        <p:tav tm="0">
                                          <p:val>
                                            <p:strVal val="ppt_y"/>
                                          </p:val>
                                        </p:tav>
                                        <p:tav tm="100000">
                                          <p:val>
                                            <p:strVal val="ppt_y"/>
                                          </p:val>
                                        </p:tav>
                                      </p:tavLst>
                                    </p:anim>
                                    <p:set>
                                      <p:cBhvr>
                                        <p:cTn id="45" dur="1" fill="hold">
                                          <p:stCondLst>
                                            <p:cond delay="2999"/>
                                          </p:stCondLst>
                                        </p:cTn>
                                        <p:tgtEl>
                                          <p:spTgt spid="18"/>
                                        </p:tgtEl>
                                        <p:attrNameLst>
                                          <p:attrName>style.visibility</p:attrName>
                                        </p:attrNameLst>
                                      </p:cBhvr>
                                      <p:to>
                                        <p:strVal val="hidden"/>
                                      </p:to>
                                    </p:set>
                                  </p:childTnLst>
                                </p:cTn>
                              </p:par>
                              <p:par>
                                <p:cTn id="46" presetID="2" presetClass="exit" presetSubtype="8" fill="hold" grpId="2" nodeType="withEffect">
                                  <p:stCondLst>
                                    <p:cond delay="0"/>
                                  </p:stCondLst>
                                  <p:childTnLst>
                                    <p:anim calcmode="lin" valueType="num">
                                      <p:cBhvr additive="base">
                                        <p:cTn id="47" dur="3000"/>
                                        <p:tgtEl>
                                          <p:spTgt spid="19"/>
                                        </p:tgtEl>
                                        <p:attrNameLst>
                                          <p:attrName>ppt_x</p:attrName>
                                        </p:attrNameLst>
                                      </p:cBhvr>
                                      <p:tavLst>
                                        <p:tav tm="0">
                                          <p:val>
                                            <p:strVal val="ppt_x"/>
                                          </p:val>
                                        </p:tav>
                                        <p:tav tm="100000">
                                          <p:val>
                                            <p:strVal val="0-ppt_w/2"/>
                                          </p:val>
                                        </p:tav>
                                      </p:tavLst>
                                    </p:anim>
                                    <p:anim calcmode="lin" valueType="num">
                                      <p:cBhvr additive="base">
                                        <p:cTn id="48" dur="3000"/>
                                        <p:tgtEl>
                                          <p:spTgt spid="19"/>
                                        </p:tgtEl>
                                        <p:attrNameLst>
                                          <p:attrName>ppt_y</p:attrName>
                                        </p:attrNameLst>
                                      </p:cBhvr>
                                      <p:tavLst>
                                        <p:tav tm="0">
                                          <p:val>
                                            <p:strVal val="ppt_y"/>
                                          </p:val>
                                        </p:tav>
                                        <p:tav tm="100000">
                                          <p:val>
                                            <p:strVal val="ppt_y"/>
                                          </p:val>
                                        </p:tav>
                                      </p:tavLst>
                                    </p:anim>
                                    <p:set>
                                      <p:cBhvr>
                                        <p:cTn id="49" dur="1" fill="hold">
                                          <p:stCondLst>
                                            <p:cond delay="2999"/>
                                          </p:stCondLst>
                                        </p:cTn>
                                        <p:tgtEl>
                                          <p:spTgt spid="19"/>
                                        </p:tgtEl>
                                        <p:attrNameLst>
                                          <p:attrName>style.visibility</p:attrName>
                                        </p:attrNameLst>
                                      </p:cBhvr>
                                      <p:to>
                                        <p:strVal val="hidden"/>
                                      </p:to>
                                    </p:set>
                                  </p:childTnLst>
                                </p:cTn>
                              </p:par>
                              <p:par>
                                <p:cTn id="50" presetID="13" presetClass="exit" presetSubtype="32" fill="hold" grpId="3" nodeType="withEffect">
                                  <p:stCondLst>
                                    <p:cond delay="0"/>
                                  </p:stCondLst>
                                  <p:childTnLst>
                                    <p:animEffect transition="out" filter="plus(out)">
                                      <p:cBhvr>
                                        <p:cTn id="51" dur="3000"/>
                                        <p:tgtEl>
                                          <p:spTgt spid="20"/>
                                        </p:tgtEl>
                                      </p:cBhvr>
                                    </p:animEffect>
                                    <p:set>
                                      <p:cBhvr>
                                        <p:cTn id="52" dur="1" fill="hold">
                                          <p:stCondLst>
                                            <p:cond delay="2999"/>
                                          </p:stCondLst>
                                        </p:cTn>
                                        <p:tgtEl>
                                          <p:spTgt spid="20"/>
                                        </p:tgtEl>
                                        <p:attrNameLst>
                                          <p:attrName>style.visibility</p:attrName>
                                        </p:attrNameLst>
                                      </p:cBhvr>
                                      <p:to>
                                        <p:strVal val="hidden"/>
                                      </p:to>
                                    </p:set>
                                  </p:childTnLst>
                                </p:cTn>
                              </p:par>
                              <p:par>
                                <p:cTn id="53" presetID="13" presetClass="exit" presetSubtype="32" fill="hold" grpId="3" nodeType="withEffect">
                                  <p:stCondLst>
                                    <p:cond delay="0"/>
                                  </p:stCondLst>
                                  <p:childTnLst>
                                    <p:animEffect transition="out" filter="plus(out)">
                                      <p:cBhvr>
                                        <p:cTn id="54" dur="3000"/>
                                        <p:tgtEl>
                                          <p:spTgt spid="21"/>
                                        </p:tgtEl>
                                      </p:cBhvr>
                                    </p:animEffect>
                                    <p:set>
                                      <p:cBhvr>
                                        <p:cTn id="55" dur="1" fill="hold">
                                          <p:stCondLst>
                                            <p:cond delay="2999"/>
                                          </p:stCondLst>
                                        </p:cTn>
                                        <p:tgtEl>
                                          <p:spTgt spid="21"/>
                                        </p:tgtEl>
                                        <p:attrNameLst>
                                          <p:attrName>style.visibility</p:attrName>
                                        </p:attrNameLst>
                                      </p:cBhvr>
                                      <p:to>
                                        <p:strVal val="hidden"/>
                                      </p:to>
                                    </p:set>
                                  </p:childTnLst>
                                </p:cTn>
                              </p:par>
                              <p:par>
                                <p:cTn id="56" presetID="13" presetClass="exit" presetSubtype="32" fill="hold" grpId="3" nodeType="withEffect">
                                  <p:stCondLst>
                                    <p:cond delay="0"/>
                                  </p:stCondLst>
                                  <p:childTnLst>
                                    <p:animEffect transition="out" filter="plus(out)">
                                      <p:cBhvr>
                                        <p:cTn id="57" dur="3000"/>
                                        <p:tgtEl>
                                          <p:spTgt spid="18"/>
                                        </p:tgtEl>
                                      </p:cBhvr>
                                    </p:animEffect>
                                    <p:set>
                                      <p:cBhvr>
                                        <p:cTn id="58" dur="1" fill="hold">
                                          <p:stCondLst>
                                            <p:cond delay="2999"/>
                                          </p:stCondLst>
                                        </p:cTn>
                                        <p:tgtEl>
                                          <p:spTgt spid="18"/>
                                        </p:tgtEl>
                                        <p:attrNameLst>
                                          <p:attrName>style.visibility</p:attrName>
                                        </p:attrNameLst>
                                      </p:cBhvr>
                                      <p:to>
                                        <p:strVal val="hidden"/>
                                      </p:to>
                                    </p:set>
                                  </p:childTnLst>
                                </p:cTn>
                              </p:par>
                              <p:par>
                                <p:cTn id="59" presetID="13" presetClass="exit" presetSubtype="32" fill="hold" grpId="3" nodeType="withEffect">
                                  <p:stCondLst>
                                    <p:cond delay="0"/>
                                  </p:stCondLst>
                                  <p:childTnLst>
                                    <p:animEffect transition="out" filter="plus(out)">
                                      <p:cBhvr>
                                        <p:cTn id="60" dur="3000"/>
                                        <p:tgtEl>
                                          <p:spTgt spid="19"/>
                                        </p:tgtEl>
                                      </p:cBhvr>
                                    </p:animEffect>
                                    <p:set>
                                      <p:cBhvr>
                                        <p:cTn id="61" dur="1" fill="hold">
                                          <p:stCondLst>
                                            <p:cond delay="2999"/>
                                          </p:stCondLst>
                                        </p:cTn>
                                        <p:tgtEl>
                                          <p:spTgt spid="19"/>
                                        </p:tgtEl>
                                        <p:attrNameLst>
                                          <p:attrName>style.visibility</p:attrName>
                                        </p:attrNameLst>
                                      </p:cBhvr>
                                      <p:to>
                                        <p:strVal val="hidden"/>
                                      </p:to>
                                    </p:set>
                                  </p:childTnLst>
                                </p:cTn>
                              </p:par>
                              <p:par>
                                <p:cTn id="62" presetID="23" presetClass="entr" presetSubtype="288"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3000" fill="hold"/>
                                        <p:tgtEl>
                                          <p:spTgt spid="4"/>
                                        </p:tgtEl>
                                        <p:attrNameLst>
                                          <p:attrName>ppt_w</p:attrName>
                                        </p:attrNameLst>
                                      </p:cBhvr>
                                      <p:tavLst>
                                        <p:tav tm="0">
                                          <p:val>
                                            <p:strVal val="4/3*#ppt_w"/>
                                          </p:val>
                                        </p:tav>
                                        <p:tav tm="100000">
                                          <p:val>
                                            <p:strVal val="#ppt_w"/>
                                          </p:val>
                                        </p:tav>
                                      </p:tavLst>
                                    </p:anim>
                                    <p:anim calcmode="lin" valueType="num">
                                      <p:cBhvr>
                                        <p:cTn id="65" dur="3000" fill="hold"/>
                                        <p:tgtEl>
                                          <p:spTgt spid="4"/>
                                        </p:tgtEl>
                                        <p:attrNameLst>
                                          <p:attrName>ppt_h</p:attrName>
                                        </p:attrNameLst>
                                      </p:cBhvr>
                                      <p:tavLst>
                                        <p:tav tm="0">
                                          <p:val>
                                            <p:strVal val="4/3*#ppt_h"/>
                                          </p:val>
                                        </p:tav>
                                        <p:tav tm="100000">
                                          <p:val>
                                            <p:strVal val="#ppt_h"/>
                                          </p:val>
                                        </p:tav>
                                      </p:tavLst>
                                    </p:anim>
                                  </p:childTnLst>
                                </p:cTn>
                              </p:par>
                              <p:par>
                                <p:cTn id="66" presetID="8" presetClass="entr" presetSubtype="32"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diamond(out)">
                                      <p:cBhvr>
                                        <p:cTn id="68" dur="3000"/>
                                        <p:tgtEl>
                                          <p:spTgt spid="4"/>
                                        </p:tgtEl>
                                      </p:cBhvr>
                                    </p:animEffect>
                                  </p:childTnLst>
                                </p:cTn>
                              </p:par>
                              <p:par>
                                <p:cTn id="69" presetID="6" presetClass="emph" presetSubtype="0" accel="50000" decel="50000" autoRev="1" fill="hold" nodeType="withEffect">
                                  <p:stCondLst>
                                    <p:cond delay="1500"/>
                                  </p:stCondLst>
                                  <p:childTnLst>
                                    <p:animScale>
                                      <p:cBhvr>
                                        <p:cTn id="70" dur="2000" fill="hold"/>
                                        <p:tgtEl>
                                          <p:spTgt spid="4"/>
                                        </p:tgtEl>
                                      </p:cBhvr>
                                      <p:by x="150000" y="150000"/>
                                    </p:animScale>
                                  </p:childTnLst>
                                </p:cTn>
                              </p:par>
                            </p:childTnLst>
                          </p:cTn>
                        </p:par>
                        <p:par>
                          <p:cTn id="71" fill="hold">
                            <p:stCondLst>
                              <p:cond delay="8500"/>
                            </p:stCondLst>
                            <p:childTnLst>
                              <p:par>
                                <p:cTn id="72" presetID="40" presetClass="entr" presetSubtype="0" fill="hold" grpId="0" nodeType="afterEffect">
                                  <p:stCondLst>
                                    <p:cond delay="0"/>
                                  </p:stCondLst>
                                  <p:iterate type="lt">
                                    <p:tmPct val="10000"/>
                                  </p:iterate>
                                  <p:childTnLst>
                                    <p:set>
                                      <p:cBhvr>
                                        <p:cTn id="73" dur="1" fill="hold">
                                          <p:stCondLst>
                                            <p:cond delay="0"/>
                                          </p:stCondLst>
                                        </p:cTn>
                                        <p:tgtEl>
                                          <p:spTgt spid="7"/>
                                        </p:tgtEl>
                                        <p:attrNameLst>
                                          <p:attrName>style.visibility</p:attrName>
                                        </p:attrNameLst>
                                      </p:cBhvr>
                                      <p:to>
                                        <p:strVal val="visible"/>
                                      </p:to>
                                    </p:set>
                                    <p:animEffect transition="in" filter="fade">
                                      <p:cBhvr>
                                        <p:cTn id="74" dur="1000"/>
                                        <p:tgtEl>
                                          <p:spTgt spid="7"/>
                                        </p:tgtEl>
                                      </p:cBhvr>
                                    </p:animEffect>
                                    <p:anim calcmode="lin" valueType="num">
                                      <p:cBhvr>
                                        <p:cTn id="75" dur="1000" fill="hold"/>
                                        <p:tgtEl>
                                          <p:spTgt spid="7"/>
                                        </p:tgtEl>
                                        <p:attrNameLst>
                                          <p:attrName>ppt_x</p:attrName>
                                        </p:attrNameLst>
                                      </p:cBhvr>
                                      <p:tavLst>
                                        <p:tav tm="0">
                                          <p:val>
                                            <p:strVal val="#ppt_x-.1"/>
                                          </p:val>
                                        </p:tav>
                                        <p:tav tm="100000">
                                          <p:val>
                                            <p:strVal val="#ppt_x"/>
                                          </p:val>
                                        </p:tav>
                                      </p:tavLst>
                                    </p:anim>
                                    <p:anim calcmode="lin" valueType="num">
                                      <p:cBhvr>
                                        <p:cTn id="7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7" name="16 Triángulo rectángulo"/>
          <p:cNvSpPr/>
          <p:nvPr/>
        </p:nvSpPr>
        <p:spPr>
          <a:xfrm>
            <a:off x="4572000" y="0"/>
            <a:ext cx="2428875" cy="2052862"/>
          </a:xfrm>
          <a:prstGeom prst="rtTriangle">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Triángulo rectángulo"/>
          <p:cNvSpPr/>
          <p:nvPr/>
        </p:nvSpPr>
        <p:spPr>
          <a:xfrm flipH="1">
            <a:off x="2214560" y="0"/>
            <a:ext cx="2295525" cy="2077814"/>
          </a:xfrm>
          <a:prstGeom prst="rtTriangle">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rectángulo"/>
          <p:cNvSpPr/>
          <p:nvPr/>
        </p:nvSpPr>
        <p:spPr>
          <a:xfrm flipH="1">
            <a:off x="1547662" y="985292"/>
            <a:ext cx="2295525" cy="2077814"/>
          </a:xfrm>
          <a:prstGeom prst="rtTriangle">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Triángulo rectángulo"/>
          <p:cNvSpPr/>
          <p:nvPr/>
        </p:nvSpPr>
        <p:spPr>
          <a:xfrm>
            <a:off x="5286375" y="1012825"/>
            <a:ext cx="2428875" cy="2052862"/>
          </a:xfrm>
          <a:prstGeom prst="rtTriangle">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Triángulo rectángulo"/>
          <p:cNvSpPr/>
          <p:nvPr/>
        </p:nvSpPr>
        <p:spPr>
          <a:xfrm>
            <a:off x="5929313" y="2024063"/>
            <a:ext cx="2428875" cy="2052860"/>
          </a:xfrm>
          <a:prstGeom prst="rtTriangle">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Triángulo rectángulo"/>
          <p:cNvSpPr/>
          <p:nvPr/>
        </p:nvSpPr>
        <p:spPr>
          <a:xfrm flipH="1">
            <a:off x="785810" y="2084388"/>
            <a:ext cx="2295525" cy="2077813"/>
          </a:xfrm>
          <a:prstGeom prst="rtTriangle">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Triángulo rectángulo"/>
          <p:cNvSpPr/>
          <p:nvPr/>
        </p:nvSpPr>
        <p:spPr>
          <a:xfrm flipH="1">
            <a:off x="-3" y="3155950"/>
            <a:ext cx="2295525" cy="2077814"/>
          </a:xfrm>
          <a:prstGeom prst="rtTriangle">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Triángulo rectángulo"/>
          <p:cNvSpPr/>
          <p:nvPr/>
        </p:nvSpPr>
        <p:spPr>
          <a:xfrm>
            <a:off x="6715125" y="3145532"/>
            <a:ext cx="2428875" cy="2052860"/>
          </a:xfrm>
          <a:prstGeom prst="rtTriangle">
            <a:avLst/>
          </a:prstGeom>
          <a:no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Nada menos que 8.000 participantes acudieron a la llamada, 6.000 en la prueba de Maratón y 2.000 más en el recorrido de Media Maratón, llegados desde todos los rincones de España así como de países como Italia, Suiza, Nueva Zelanda o México.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2000">
        <p14:shred pattern="rectangl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3000" fill="hold"/>
                                        <p:tgtEl>
                                          <p:spTgt spid="18"/>
                                        </p:tgtEl>
                                        <p:attrNameLst>
                                          <p:attrName>ppt_x</p:attrName>
                                        </p:attrNameLst>
                                      </p:cBhvr>
                                      <p:tavLst>
                                        <p:tav tm="0">
                                          <p:val>
                                            <p:strVal val="0-#ppt_w/2"/>
                                          </p:val>
                                        </p:tav>
                                        <p:tav tm="100000">
                                          <p:val>
                                            <p:strVal val="#ppt_x"/>
                                          </p:val>
                                        </p:tav>
                                      </p:tavLst>
                                    </p:anim>
                                    <p:anim calcmode="lin" valueType="num">
                                      <p:cBhvr additive="base">
                                        <p:cTn id="8" dur="30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3000" fill="hold"/>
                                        <p:tgtEl>
                                          <p:spTgt spid="19"/>
                                        </p:tgtEl>
                                        <p:attrNameLst>
                                          <p:attrName>ppt_x</p:attrName>
                                        </p:attrNameLst>
                                      </p:cBhvr>
                                      <p:tavLst>
                                        <p:tav tm="0">
                                          <p:val>
                                            <p:strVal val="0-#ppt_w/2"/>
                                          </p:val>
                                        </p:tav>
                                        <p:tav tm="100000">
                                          <p:val>
                                            <p:strVal val="#ppt_x"/>
                                          </p:val>
                                        </p:tav>
                                      </p:tavLst>
                                    </p:anim>
                                    <p:anim calcmode="lin" valueType="num">
                                      <p:cBhvr additive="base">
                                        <p:cTn id="12" dur="30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3000" fill="hold"/>
                                        <p:tgtEl>
                                          <p:spTgt spid="22"/>
                                        </p:tgtEl>
                                        <p:attrNameLst>
                                          <p:attrName>ppt_x</p:attrName>
                                        </p:attrNameLst>
                                      </p:cBhvr>
                                      <p:tavLst>
                                        <p:tav tm="0">
                                          <p:val>
                                            <p:strVal val="0-#ppt_w/2"/>
                                          </p:val>
                                        </p:tav>
                                        <p:tav tm="100000">
                                          <p:val>
                                            <p:strVal val="#ppt_x"/>
                                          </p:val>
                                        </p:tav>
                                      </p:tavLst>
                                    </p:anim>
                                    <p:anim calcmode="lin" valueType="num">
                                      <p:cBhvr additive="base">
                                        <p:cTn id="16" dur="30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3000" fill="hold"/>
                                        <p:tgtEl>
                                          <p:spTgt spid="23"/>
                                        </p:tgtEl>
                                        <p:attrNameLst>
                                          <p:attrName>ppt_x</p:attrName>
                                        </p:attrNameLst>
                                      </p:cBhvr>
                                      <p:tavLst>
                                        <p:tav tm="0">
                                          <p:val>
                                            <p:strVal val="0-#ppt_w/2"/>
                                          </p:val>
                                        </p:tav>
                                        <p:tav tm="100000">
                                          <p:val>
                                            <p:strVal val="#ppt_x"/>
                                          </p:val>
                                        </p:tav>
                                      </p:tavLst>
                                    </p:anim>
                                    <p:anim calcmode="lin" valueType="num">
                                      <p:cBhvr additive="base">
                                        <p:cTn id="20" dur="3000" fill="hold"/>
                                        <p:tgtEl>
                                          <p:spTgt spid="23"/>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3000" fill="hold"/>
                                        <p:tgtEl>
                                          <p:spTgt spid="17"/>
                                        </p:tgtEl>
                                        <p:attrNameLst>
                                          <p:attrName>ppt_x</p:attrName>
                                        </p:attrNameLst>
                                      </p:cBhvr>
                                      <p:tavLst>
                                        <p:tav tm="0">
                                          <p:val>
                                            <p:strVal val="1+#ppt_w/2"/>
                                          </p:val>
                                        </p:tav>
                                        <p:tav tm="100000">
                                          <p:val>
                                            <p:strVal val="#ppt_x"/>
                                          </p:val>
                                        </p:tav>
                                      </p:tavLst>
                                    </p:anim>
                                    <p:anim calcmode="lin" valueType="num">
                                      <p:cBhvr additive="base">
                                        <p:cTn id="24" dur="3000" fill="hold"/>
                                        <p:tgtEl>
                                          <p:spTgt spid="17"/>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3000" fill="hold"/>
                                        <p:tgtEl>
                                          <p:spTgt spid="20"/>
                                        </p:tgtEl>
                                        <p:attrNameLst>
                                          <p:attrName>ppt_x</p:attrName>
                                        </p:attrNameLst>
                                      </p:cBhvr>
                                      <p:tavLst>
                                        <p:tav tm="0">
                                          <p:val>
                                            <p:strVal val="1+#ppt_w/2"/>
                                          </p:val>
                                        </p:tav>
                                        <p:tav tm="100000">
                                          <p:val>
                                            <p:strVal val="#ppt_x"/>
                                          </p:val>
                                        </p:tav>
                                      </p:tavLst>
                                    </p:anim>
                                    <p:anim calcmode="lin" valueType="num">
                                      <p:cBhvr additive="base">
                                        <p:cTn id="28" dur="3000" fill="hold"/>
                                        <p:tgtEl>
                                          <p:spTgt spid="20"/>
                                        </p:tgtEl>
                                        <p:attrNameLst>
                                          <p:attrName>ppt_y</p:attrName>
                                        </p:attrNameLst>
                                      </p:cBhvr>
                                      <p:tavLst>
                                        <p:tav tm="0">
                                          <p:val>
                                            <p:strVal val="1+#ppt_h/2"/>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3000" fill="hold"/>
                                        <p:tgtEl>
                                          <p:spTgt spid="21"/>
                                        </p:tgtEl>
                                        <p:attrNameLst>
                                          <p:attrName>ppt_x</p:attrName>
                                        </p:attrNameLst>
                                      </p:cBhvr>
                                      <p:tavLst>
                                        <p:tav tm="0">
                                          <p:val>
                                            <p:strVal val="1+#ppt_w/2"/>
                                          </p:val>
                                        </p:tav>
                                        <p:tav tm="100000">
                                          <p:val>
                                            <p:strVal val="#ppt_x"/>
                                          </p:val>
                                        </p:tav>
                                      </p:tavLst>
                                    </p:anim>
                                    <p:anim calcmode="lin" valueType="num">
                                      <p:cBhvr additive="base">
                                        <p:cTn id="32" dur="3000" fill="hold"/>
                                        <p:tgtEl>
                                          <p:spTgt spid="21"/>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3000" fill="hold"/>
                                        <p:tgtEl>
                                          <p:spTgt spid="24"/>
                                        </p:tgtEl>
                                        <p:attrNameLst>
                                          <p:attrName>ppt_x</p:attrName>
                                        </p:attrNameLst>
                                      </p:cBhvr>
                                      <p:tavLst>
                                        <p:tav tm="0">
                                          <p:val>
                                            <p:strVal val="1+#ppt_w/2"/>
                                          </p:val>
                                        </p:tav>
                                        <p:tav tm="100000">
                                          <p:val>
                                            <p:strVal val="#ppt_x"/>
                                          </p:val>
                                        </p:tav>
                                      </p:tavLst>
                                    </p:anim>
                                    <p:anim calcmode="lin" valueType="num">
                                      <p:cBhvr additive="base">
                                        <p:cTn id="36" dur="3000" fill="hold"/>
                                        <p:tgtEl>
                                          <p:spTgt spid="24"/>
                                        </p:tgtEl>
                                        <p:attrNameLst>
                                          <p:attrName>ppt_y</p:attrName>
                                        </p:attrNameLst>
                                      </p:cBhvr>
                                      <p:tavLst>
                                        <p:tav tm="0">
                                          <p:val>
                                            <p:strVal val="1+#ppt_h/2"/>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17"/>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20"/>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21"/>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24"/>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18"/>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9"/>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22"/>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23"/>
                                        </p:tgtEl>
                                        <p:attrNameLst>
                                          <p:attrName>r</p:attrName>
                                        </p:attrNameLst>
                                      </p:cBhvr>
                                    </p:animRot>
                                  </p:childTnLst>
                                </p:cTn>
                              </p:par>
                            </p:childTnLst>
                          </p:cTn>
                        </p:par>
                        <p:par>
                          <p:cTn id="53" fill="hold">
                            <p:stCondLst>
                              <p:cond delay="3000"/>
                            </p:stCondLst>
                            <p:childTnLst>
                              <p:par>
                                <p:cTn id="54" presetID="2" presetClass="exit" presetSubtype="2" fill="hold" nodeType="afterEffect">
                                  <p:stCondLst>
                                    <p:cond delay="0"/>
                                  </p:stCondLst>
                                  <p:childTnLst>
                                    <p:anim calcmode="lin" valueType="num">
                                      <p:cBhvr additive="base">
                                        <p:cTn id="55" dur="3000"/>
                                        <p:tgtEl>
                                          <p:spTgt spid="18"/>
                                        </p:tgtEl>
                                        <p:attrNameLst>
                                          <p:attrName>ppt_x</p:attrName>
                                        </p:attrNameLst>
                                      </p:cBhvr>
                                      <p:tavLst>
                                        <p:tav tm="0">
                                          <p:val>
                                            <p:strVal val="ppt_x"/>
                                          </p:val>
                                        </p:tav>
                                        <p:tav tm="100000">
                                          <p:val>
                                            <p:strVal val="1+ppt_w/2"/>
                                          </p:val>
                                        </p:tav>
                                      </p:tavLst>
                                    </p:anim>
                                    <p:anim calcmode="lin" valueType="num">
                                      <p:cBhvr additive="base">
                                        <p:cTn id="56" dur="3000"/>
                                        <p:tgtEl>
                                          <p:spTgt spid="18"/>
                                        </p:tgtEl>
                                        <p:attrNameLst>
                                          <p:attrName>ppt_y</p:attrName>
                                        </p:attrNameLst>
                                      </p:cBhvr>
                                      <p:tavLst>
                                        <p:tav tm="0">
                                          <p:val>
                                            <p:strVal val="ppt_y"/>
                                          </p:val>
                                        </p:tav>
                                        <p:tav tm="100000">
                                          <p:val>
                                            <p:strVal val="ppt_y"/>
                                          </p:val>
                                        </p:tav>
                                      </p:tavLst>
                                    </p:anim>
                                    <p:set>
                                      <p:cBhvr>
                                        <p:cTn id="57" dur="1" fill="hold">
                                          <p:stCondLst>
                                            <p:cond delay="2999"/>
                                          </p:stCondLst>
                                        </p:cTn>
                                        <p:tgtEl>
                                          <p:spTgt spid="18"/>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19"/>
                                        </p:tgtEl>
                                        <p:attrNameLst>
                                          <p:attrName>ppt_x</p:attrName>
                                        </p:attrNameLst>
                                      </p:cBhvr>
                                      <p:tavLst>
                                        <p:tav tm="0">
                                          <p:val>
                                            <p:strVal val="ppt_x"/>
                                          </p:val>
                                        </p:tav>
                                        <p:tav tm="100000">
                                          <p:val>
                                            <p:strVal val="1+ppt_w/2"/>
                                          </p:val>
                                        </p:tav>
                                      </p:tavLst>
                                    </p:anim>
                                    <p:anim calcmode="lin" valueType="num">
                                      <p:cBhvr additive="base">
                                        <p:cTn id="60" dur="3000"/>
                                        <p:tgtEl>
                                          <p:spTgt spid="19"/>
                                        </p:tgtEl>
                                        <p:attrNameLst>
                                          <p:attrName>ppt_y</p:attrName>
                                        </p:attrNameLst>
                                      </p:cBhvr>
                                      <p:tavLst>
                                        <p:tav tm="0">
                                          <p:val>
                                            <p:strVal val="ppt_y"/>
                                          </p:val>
                                        </p:tav>
                                        <p:tav tm="100000">
                                          <p:val>
                                            <p:strVal val="ppt_y"/>
                                          </p:val>
                                        </p:tav>
                                      </p:tavLst>
                                    </p:anim>
                                    <p:set>
                                      <p:cBhvr>
                                        <p:cTn id="61" dur="1" fill="hold">
                                          <p:stCondLst>
                                            <p:cond delay="2999"/>
                                          </p:stCondLst>
                                        </p:cTn>
                                        <p:tgtEl>
                                          <p:spTgt spid="19"/>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22"/>
                                        </p:tgtEl>
                                        <p:attrNameLst>
                                          <p:attrName>ppt_x</p:attrName>
                                        </p:attrNameLst>
                                      </p:cBhvr>
                                      <p:tavLst>
                                        <p:tav tm="0">
                                          <p:val>
                                            <p:strVal val="ppt_x"/>
                                          </p:val>
                                        </p:tav>
                                        <p:tav tm="100000">
                                          <p:val>
                                            <p:strVal val="1+ppt_w/2"/>
                                          </p:val>
                                        </p:tav>
                                      </p:tavLst>
                                    </p:anim>
                                    <p:anim calcmode="lin" valueType="num">
                                      <p:cBhvr additive="base">
                                        <p:cTn id="64" dur="3000"/>
                                        <p:tgtEl>
                                          <p:spTgt spid="22"/>
                                        </p:tgtEl>
                                        <p:attrNameLst>
                                          <p:attrName>ppt_y</p:attrName>
                                        </p:attrNameLst>
                                      </p:cBhvr>
                                      <p:tavLst>
                                        <p:tav tm="0">
                                          <p:val>
                                            <p:strVal val="ppt_y"/>
                                          </p:val>
                                        </p:tav>
                                        <p:tav tm="100000">
                                          <p:val>
                                            <p:strVal val="ppt_y"/>
                                          </p:val>
                                        </p:tav>
                                      </p:tavLst>
                                    </p:anim>
                                    <p:set>
                                      <p:cBhvr>
                                        <p:cTn id="65" dur="1" fill="hold">
                                          <p:stCondLst>
                                            <p:cond delay="2999"/>
                                          </p:stCondLst>
                                        </p:cTn>
                                        <p:tgtEl>
                                          <p:spTgt spid="22"/>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23"/>
                                        </p:tgtEl>
                                        <p:attrNameLst>
                                          <p:attrName>ppt_x</p:attrName>
                                        </p:attrNameLst>
                                      </p:cBhvr>
                                      <p:tavLst>
                                        <p:tav tm="0">
                                          <p:val>
                                            <p:strVal val="ppt_x"/>
                                          </p:val>
                                        </p:tav>
                                        <p:tav tm="100000">
                                          <p:val>
                                            <p:strVal val="1+ppt_w/2"/>
                                          </p:val>
                                        </p:tav>
                                      </p:tavLst>
                                    </p:anim>
                                    <p:anim calcmode="lin" valueType="num">
                                      <p:cBhvr additive="base">
                                        <p:cTn id="68" dur="3000"/>
                                        <p:tgtEl>
                                          <p:spTgt spid="23"/>
                                        </p:tgtEl>
                                        <p:attrNameLst>
                                          <p:attrName>ppt_y</p:attrName>
                                        </p:attrNameLst>
                                      </p:cBhvr>
                                      <p:tavLst>
                                        <p:tav tm="0">
                                          <p:val>
                                            <p:strVal val="ppt_y"/>
                                          </p:val>
                                        </p:tav>
                                        <p:tav tm="100000">
                                          <p:val>
                                            <p:strVal val="ppt_y"/>
                                          </p:val>
                                        </p:tav>
                                      </p:tavLst>
                                    </p:anim>
                                    <p:set>
                                      <p:cBhvr>
                                        <p:cTn id="69" dur="1" fill="hold">
                                          <p:stCondLst>
                                            <p:cond delay="2999"/>
                                          </p:stCondLst>
                                        </p:cTn>
                                        <p:tgtEl>
                                          <p:spTgt spid="23"/>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3000"/>
                                        <p:tgtEl>
                                          <p:spTgt spid="17"/>
                                        </p:tgtEl>
                                        <p:attrNameLst>
                                          <p:attrName>ppt_x</p:attrName>
                                        </p:attrNameLst>
                                      </p:cBhvr>
                                      <p:tavLst>
                                        <p:tav tm="0">
                                          <p:val>
                                            <p:strVal val="ppt_x"/>
                                          </p:val>
                                        </p:tav>
                                        <p:tav tm="100000">
                                          <p:val>
                                            <p:strVal val="0-ppt_w/2"/>
                                          </p:val>
                                        </p:tav>
                                      </p:tavLst>
                                    </p:anim>
                                    <p:anim calcmode="lin" valueType="num">
                                      <p:cBhvr additive="base">
                                        <p:cTn id="72" dur="3000"/>
                                        <p:tgtEl>
                                          <p:spTgt spid="17"/>
                                        </p:tgtEl>
                                        <p:attrNameLst>
                                          <p:attrName>ppt_y</p:attrName>
                                        </p:attrNameLst>
                                      </p:cBhvr>
                                      <p:tavLst>
                                        <p:tav tm="0">
                                          <p:val>
                                            <p:strVal val="ppt_y"/>
                                          </p:val>
                                        </p:tav>
                                        <p:tav tm="100000">
                                          <p:val>
                                            <p:strVal val="ppt_y"/>
                                          </p:val>
                                        </p:tav>
                                      </p:tavLst>
                                    </p:anim>
                                    <p:set>
                                      <p:cBhvr>
                                        <p:cTn id="73" dur="1" fill="hold">
                                          <p:stCondLst>
                                            <p:cond delay="2999"/>
                                          </p:stCondLst>
                                        </p:cTn>
                                        <p:tgtEl>
                                          <p:spTgt spid="17"/>
                                        </p:tgtEl>
                                        <p:attrNameLst>
                                          <p:attrName>style.visibility</p:attrName>
                                        </p:attrNameLst>
                                      </p:cBhvr>
                                      <p:to>
                                        <p:strVal val="hidden"/>
                                      </p:to>
                                    </p:set>
                                  </p:childTnLst>
                                </p:cTn>
                              </p:par>
                              <p:par>
                                <p:cTn id="74" presetID="2" presetClass="exit" presetSubtype="8" fill="hold" nodeType="withEffect">
                                  <p:stCondLst>
                                    <p:cond delay="0"/>
                                  </p:stCondLst>
                                  <p:childTnLst>
                                    <p:anim calcmode="lin" valueType="num">
                                      <p:cBhvr additive="base">
                                        <p:cTn id="75" dur="3000"/>
                                        <p:tgtEl>
                                          <p:spTgt spid="20"/>
                                        </p:tgtEl>
                                        <p:attrNameLst>
                                          <p:attrName>ppt_x</p:attrName>
                                        </p:attrNameLst>
                                      </p:cBhvr>
                                      <p:tavLst>
                                        <p:tav tm="0">
                                          <p:val>
                                            <p:strVal val="ppt_x"/>
                                          </p:val>
                                        </p:tav>
                                        <p:tav tm="100000">
                                          <p:val>
                                            <p:strVal val="0-ppt_w/2"/>
                                          </p:val>
                                        </p:tav>
                                      </p:tavLst>
                                    </p:anim>
                                    <p:anim calcmode="lin" valueType="num">
                                      <p:cBhvr additive="base">
                                        <p:cTn id="76" dur="3000"/>
                                        <p:tgtEl>
                                          <p:spTgt spid="20"/>
                                        </p:tgtEl>
                                        <p:attrNameLst>
                                          <p:attrName>ppt_y</p:attrName>
                                        </p:attrNameLst>
                                      </p:cBhvr>
                                      <p:tavLst>
                                        <p:tav tm="0">
                                          <p:val>
                                            <p:strVal val="ppt_y"/>
                                          </p:val>
                                        </p:tav>
                                        <p:tav tm="100000">
                                          <p:val>
                                            <p:strVal val="ppt_y"/>
                                          </p:val>
                                        </p:tav>
                                      </p:tavLst>
                                    </p:anim>
                                    <p:set>
                                      <p:cBhvr>
                                        <p:cTn id="77" dur="1" fill="hold">
                                          <p:stCondLst>
                                            <p:cond delay="2999"/>
                                          </p:stCondLst>
                                        </p:cTn>
                                        <p:tgtEl>
                                          <p:spTgt spid="20"/>
                                        </p:tgtEl>
                                        <p:attrNameLst>
                                          <p:attrName>style.visibility</p:attrName>
                                        </p:attrNameLst>
                                      </p:cBhvr>
                                      <p:to>
                                        <p:strVal val="hidden"/>
                                      </p:to>
                                    </p:set>
                                  </p:childTnLst>
                                </p:cTn>
                              </p:par>
                              <p:par>
                                <p:cTn id="78" presetID="2" presetClass="exit" presetSubtype="8" fill="hold" nodeType="withEffect">
                                  <p:stCondLst>
                                    <p:cond delay="0"/>
                                  </p:stCondLst>
                                  <p:childTnLst>
                                    <p:anim calcmode="lin" valueType="num">
                                      <p:cBhvr additive="base">
                                        <p:cTn id="79" dur="3000"/>
                                        <p:tgtEl>
                                          <p:spTgt spid="21"/>
                                        </p:tgtEl>
                                        <p:attrNameLst>
                                          <p:attrName>ppt_x</p:attrName>
                                        </p:attrNameLst>
                                      </p:cBhvr>
                                      <p:tavLst>
                                        <p:tav tm="0">
                                          <p:val>
                                            <p:strVal val="ppt_x"/>
                                          </p:val>
                                        </p:tav>
                                        <p:tav tm="100000">
                                          <p:val>
                                            <p:strVal val="0-ppt_w/2"/>
                                          </p:val>
                                        </p:tav>
                                      </p:tavLst>
                                    </p:anim>
                                    <p:anim calcmode="lin" valueType="num">
                                      <p:cBhvr additive="base">
                                        <p:cTn id="80" dur="3000"/>
                                        <p:tgtEl>
                                          <p:spTgt spid="21"/>
                                        </p:tgtEl>
                                        <p:attrNameLst>
                                          <p:attrName>ppt_y</p:attrName>
                                        </p:attrNameLst>
                                      </p:cBhvr>
                                      <p:tavLst>
                                        <p:tav tm="0">
                                          <p:val>
                                            <p:strVal val="ppt_y"/>
                                          </p:val>
                                        </p:tav>
                                        <p:tav tm="100000">
                                          <p:val>
                                            <p:strVal val="ppt_y"/>
                                          </p:val>
                                        </p:tav>
                                      </p:tavLst>
                                    </p:anim>
                                    <p:set>
                                      <p:cBhvr>
                                        <p:cTn id="81" dur="1" fill="hold">
                                          <p:stCondLst>
                                            <p:cond delay="2999"/>
                                          </p:stCondLst>
                                        </p:cTn>
                                        <p:tgtEl>
                                          <p:spTgt spid="21"/>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24"/>
                                        </p:tgtEl>
                                        <p:attrNameLst>
                                          <p:attrName>ppt_x</p:attrName>
                                        </p:attrNameLst>
                                      </p:cBhvr>
                                      <p:tavLst>
                                        <p:tav tm="0">
                                          <p:val>
                                            <p:strVal val="ppt_x"/>
                                          </p:val>
                                        </p:tav>
                                        <p:tav tm="100000">
                                          <p:val>
                                            <p:strVal val="0-ppt_w/2"/>
                                          </p:val>
                                        </p:tav>
                                      </p:tavLst>
                                    </p:anim>
                                    <p:anim calcmode="lin" valueType="num">
                                      <p:cBhvr additive="base">
                                        <p:cTn id="84" dur="3000"/>
                                        <p:tgtEl>
                                          <p:spTgt spid="24"/>
                                        </p:tgtEl>
                                        <p:attrNameLst>
                                          <p:attrName>ppt_y</p:attrName>
                                        </p:attrNameLst>
                                      </p:cBhvr>
                                      <p:tavLst>
                                        <p:tav tm="0">
                                          <p:val>
                                            <p:strVal val="ppt_y"/>
                                          </p:val>
                                        </p:tav>
                                        <p:tav tm="100000">
                                          <p:val>
                                            <p:strVal val="ppt_y"/>
                                          </p:val>
                                        </p:tav>
                                      </p:tavLst>
                                    </p:anim>
                                    <p:set>
                                      <p:cBhvr>
                                        <p:cTn id="85" dur="1" fill="hold">
                                          <p:stCondLst>
                                            <p:cond delay="2999"/>
                                          </p:stCondLst>
                                        </p:cTn>
                                        <p:tgtEl>
                                          <p:spTgt spid="24"/>
                                        </p:tgtEl>
                                        <p:attrNameLst>
                                          <p:attrName>style.visibility</p:attrName>
                                        </p:attrNameLst>
                                      </p:cBhvr>
                                      <p:to>
                                        <p:strVal val="hidden"/>
                                      </p:to>
                                    </p:set>
                                  </p:childTnLst>
                                </p:cTn>
                              </p:par>
                              <p:par>
                                <p:cTn id="86" presetID="23" presetClass="entr" presetSubtype="27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 calcmode="lin" valueType="num">
                                      <p:cBhvr>
                                        <p:cTn id="88" dur="3000" fill="hold"/>
                                        <p:tgtEl>
                                          <p:spTgt spid="4"/>
                                        </p:tgtEl>
                                        <p:attrNameLst>
                                          <p:attrName>ppt_w</p:attrName>
                                        </p:attrNameLst>
                                      </p:cBhvr>
                                      <p:tavLst>
                                        <p:tav tm="0">
                                          <p:val>
                                            <p:strVal val="2/3*#ppt_w"/>
                                          </p:val>
                                        </p:tav>
                                        <p:tav tm="100000">
                                          <p:val>
                                            <p:strVal val="#ppt_w"/>
                                          </p:val>
                                        </p:tav>
                                      </p:tavLst>
                                    </p:anim>
                                    <p:anim calcmode="lin" valueType="num">
                                      <p:cBhvr>
                                        <p:cTn id="89" dur="3000" fill="hold"/>
                                        <p:tgtEl>
                                          <p:spTgt spid="4"/>
                                        </p:tgtEl>
                                        <p:attrNameLst>
                                          <p:attrName>ppt_h</p:attrName>
                                        </p:attrNameLst>
                                      </p:cBhvr>
                                      <p:tavLst>
                                        <p:tav tm="0">
                                          <p:val>
                                            <p:strVal val="2/3*#ppt_h"/>
                                          </p:val>
                                        </p:tav>
                                        <p:tav tm="100000">
                                          <p:val>
                                            <p:strVal val="#ppt_h"/>
                                          </p:val>
                                        </p:tav>
                                      </p:tavLst>
                                    </p:anim>
                                  </p:childTnLst>
                                </p:cTn>
                              </p:par>
                              <p:par>
                                <p:cTn id="90" presetID="16" presetClass="entr" presetSubtype="37" fill="hold" nodeType="with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barn(outVertical)">
                                      <p:cBhvr>
                                        <p:cTn id="92" dur="3000"/>
                                        <p:tgtEl>
                                          <p:spTgt spid="4"/>
                                        </p:tgtEl>
                                      </p:cBhvr>
                                    </p:animEffect>
                                  </p:childTnLst>
                                </p:cTn>
                              </p:par>
                            </p:childTnLst>
                          </p:cTn>
                        </p:par>
                        <p:par>
                          <p:cTn id="93" fill="hold">
                            <p:stCondLst>
                              <p:cond delay="6000"/>
                            </p:stCondLst>
                            <p:childTnLst>
                              <p:par>
                                <p:cTn id="94" presetID="40" presetClass="entr" presetSubtype="0" fill="hold" grpId="0" nodeType="afterEffect">
                                  <p:stCondLst>
                                    <p:cond delay="0"/>
                                  </p:stCondLst>
                                  <p:iterate type="lt">
                                    <p:tmPct val="10000"/>
                                  </p:iterate>
                                  <p:childTnLst>
                                    <p:set>
                                      <p:cBhvr>
                                        <p:cTn id="95" dur="1" fill="hold">
                                          <p:stCondLst>
                                            <p:cond delay="0"/>
                                          </p:stCondLst>
                                        </p:cTn>
                                        <p:tgtEl>
                                          <p:spTgt spid="11"/>
                                        </p:tgtEl>
                                        <p:attrNameLst>
                                          <p:attrName>style.visibility</p:attrName>
                                        </p:attrNameLst>
                                      </p:cBhvr>
                                      <p:to>
                                        <p:strVal val="visible"/>
                                      </p:to>
                                    </p:set>
                                    <p:animEffect transition="in" filter="fade">
                                      <p:cBhvr>
                                        <p:cTn id="96" dur="1000"/>
                                        <p:tgtEl>
                                          <p:spTgt spid="11"/>
                                        </p:tgtEl>
                                      </p:cBhvr>
                                    </p:animEffect>
                                    <p:anim calcmode="lin" valueType="num">
                                      <p:cBhvr>
                                        <p:cTn id="97" dur="1000" fill="hold"/>
                                        <p:tgtEl>
                                          <p:spTgt spid="11"/>
                                        </p:tgtEl>
                                        <p:attrNameLst>
                                          <p:attrName>ppt_x</p:attrName>
                                        </p:attrNameLst>
                                      </p:cBhvr>
                                      <p:tavLst>
                                        <p:tav tm="0">
                                          <p:val>
                                            <p:strVal val="#ppt_x-.1"/>
                                          </p:val>
                                        </p:tav>
                                        <p:tav tm="100000">
                                          <p:val>
                                            <p:strVal val="#ppt_x"/>
                                          </p:val>
                                        </p:tav>
                                      </p:tavLst>
                                    </p:anim>
                                    <p:anim calcmode="lin" valueType="num">
                                      <p:cBhvr>
                                        <p:cTn id="9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a:off x="3995738" y="2917825"/>
            <a:ext cx="1214437" cy="2797175"/>
          </a:xfrm>
          <a:prstGeom prst="triangle">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isósceles"/>
          <p:cNvSpPr/>
          <p:nvPr/>
        </p:nvSpPr>
        <p:spPr>
          <a:xfrm rot="5400000">
            <a:off x="1947863" y="657225"/>
            <a:ext cx="1071562" cy="4319588"/>
          </a:xfrm>
          <a:prstGeom prst="triangle">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rot="10800000">
            <a:off x="4067175" y="0"/>
            <a:ext cx="1143000" cy="2798763"/>
          </a:xfrm>
          <a:prstGeom prst="triangle">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rot="16200000">
            <a:off x="6196807" y="697706"/>
            <a:ext cx="1071562" cy="4321175"/>
          </a:xfrm>
          <a:prstGeom prst="triangle">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rot="7453422">
            <a:off x="2336800" y="-346075"/>
            <a:ext cx="1298575" cy="4029075"/>
          </a:xfrm>
          <a:prstGeom prst="triangle">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rot="14228451">
            <a:off x="5944395" y="-572294"/>
            <a:ext cx="1071562" cy="4511675"/>
          </a:xfrm>
          <a:prstGeom prst="triangle">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rot="3130767">
            <a:off x="2528093" y="2085182"/>
            <a:ext cx="1071563" cy="3949700"/>
          </a:xfrm>
          <a:prstGeom prst="triangle">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rot="18501748">
            <a:off x="5540375" y="2033588"/>
            <a:ext cx="1217613" cy="3976687"/>
          </a:xfrm>
          <a:prstGeom prst="triangle">
            <a:avLst/>
          </a:prstGeom>
          <a:noFill/>
          <a:ln w="5715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755576" y="4657700"/>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cada año, la </a:t>
            </a:r>
            <a:r>
              <a:rPr lang="es-ES" i="1" dirty="0" err="1" smtClean="0">
                <a:effectLst>
                  <a:glow rad="101600">
                    <a:srgbClr val="C00000">
                      <a:alpha val="60000"/>
                    </a:srgbClr>
                  </a:glow>
                  <a:outerShdw blurRad="38100" dist="38100" dir="2700000" algn="tl">
                    <a:srgbClr val="000000">
                      <a:alpha val="43137"/>
                    </a:srgbClr>
                  </a:outerShdw>
                </a:effectLst>
              </a:rPr>
              <a:t>Orbea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contó con dos recorridos, uno de tipo maratón con 117 kilómetros y otro más corto, la media maratón, de 81 kilómetros.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4000">
        <p14:shred pattern="rectangle" dir="ou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1+#ppt_w/2"/>
                                          </p:val>
                                        </p:tav>
                                        <p:tav tm="100000">
                                          <p:val>
                                            <p:strVal val="#ppt_x"/>
                                          </p:val>
                                        </p:tav>
                                      </p:tavLst>
                                    </p:anim>
                                    <p:anim calcmode="lin" valueType="num">
                                      <p:cBhvr additive="base">
                                        <p:cTn id="20" dur="3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1+#ppt_w/2"/>
                                          </p:val>
                                        </p:tav>
                                        <p:tav tm="100000">
                                          <p:val>
                                            <p:strVal val="#ppt_x"/>
                                          </p:val>
                                        </p:tav>
                                      </p:tavLst>
                                    </p:anim>
                                    <p:anim calcmode="lin" valueType="num">
                                      <p:cBhvr additive="base">
                                        <p:cTn id="24" dur="3000" fill="hold"/>
                                        <p:tgtEl>
                                          <p:spTgt spid="11"/>
                                        </p:tgtEl>
                                        <p:attrNameLst>
                                          <p:attrName>ppt_y</p:attrName>
                                        </p:attrNameLst>
                                      </p:cBhvr>
                                      <p:tavLst>
                                        <p:tav tm="0">
                                          <p:val>
                                            <p:strVal val="0-#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0-#ppt_w/2"/>
                                          </p:val>
                                        </p:tav>
                                        <p:tav tm="100000">
                                          <p:val>
                                            <p:strVal val="#ppt_x"/>
                                          </p:val>
                                        </p:tav>
                                      </p:tavLst>
                                    </p:anim>
                                    <p:anim calcmode="lin" valueType="num">
                                      <p:cBhvr additive="base">
                                        <p:cTn id="32" dur="300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plus(in)">
                                      <p:cBhvr>
                                        <p:cTn id="39" dur="3000"/>
                                        <p:tgtEl>
                                          <p:spTgt spid="5"/>
                                        </p:tgtEl>
                                      </p:cBhvr>
                                    </p:animEffect>
                                  </p:childTnLst>
                                </p:cTn>
                              </p:par>
                              <p:par>
                                <p:cTn id="40" presetID="13" presetClass="entr" presetSubtype="16"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plus(in)">
                                      <p:cBhvr>
                                        <p:cTn id="42" dur="3000"/>
                                        <p:tgtEl>
                                          <p:spTgt spid="6"/>
                                        </p:tgtEl>
                                      </p:cBhvr>
                                    </p:animEffect>
                                  </p:childTnLst>
                                </p:cTn>
                              </p:par>
                              <p:par>
                                <p:cTn id="43" presetID="13" presetClass="entr" presetSubtype="16"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plus(in)">
                                      <p:cBhvr>
                                        <p:cTn id="48" dur="3000"/>
                                        <p:tgtEl>
                                          <p:spTgt spid="9"/>
                                        </p:tgtEl>
                                      </p:cBhvr>
                                    </p:animEffect>
                                  </p:childTnLst>
                                </p:cTn>
                              </p:par>
                              <p:par>
                                <p:cTn id="49" presetID="13" presetClass="entr" presetSubtype="16"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plus(in)">
                                      <p:cBhvr>
                                        <p:cTn id="54" dur="3000"/>
                                        <p:tgtEl>
                                          <p:spTgt spid="10"/>
                                        </p:tgtEl>
                                      </p:cBhvr>
                                    </p:animEffect>
                                  </p:childTnLst>
                                </p:cTn>
                              </p:par>
                              <p:par>
                                <p:cTn id="55" presetID="13" presetClass="entr" presetSubtype="16"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plus(in)">
                                      <p:cBhvr>
                                        <p:cTn id="57" dur="3000"/>
                                        <p:tgtEl>
                                          <p:spTgt spid="8"/>
                                        </p:tgtEl>
                                      </p:cBhvr>
                                    </p:animEffect>
                                  </p:childTnLst>
                                </p:cTn>
                              </p:par>
                              <p:par>
                                <p:cTn id="58" presetID="13" presetClass="entr" presetSubtype="1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plus(in)">
                                      <p:cBhvr>
                                        <p:cTn id="60" dur="3000"/>
                                        <p:tgtEl>
                                          <p:spTgt spid="12"/>
                                        </p:tgtEl>
                                      </p:cBhvr>
                                    </p:animEffect>
                                  </p:childTnLst>
                                </p:cTn>
                              </p:par>
                            </p:childTnLst>
                          </p:cTn>
                        </p:par>
                        <p:par>
                          <p:cTn id="61" fill="hold">
                            <p:stCondLst>
                              <p:cond delay="3000"/>
                            </p:stCondLst>
                            <p:childTnLst>
                              <p:par>
                                <p:cTn id="62" presetID="2" presetClass="exit" presetSubtype="1" fill="hold" nodeType="afterEffect">
                                  <p:stCondLst>
                                    <p:cond delay="0"/>
                                  </p:stCondLst>
                                  <p:childTnLst>
                                    <p:anim calcmode="lin" valueType="num">
                                      <p:cBhvr additive="base">
                                        <p:cTn id="63" dur="3000"/>
                                        <p:tgtEl>
                                          <p:spTgt spid="5"/>
                                        </p:tgtEl>
                                        <p:attrNameLst>
                                          <p:attrName>ppt_x</p:attrName>
                                        </p:attrNameLst>
                                      </p:cBhvr>
                                      <p:tavLst>
                                        <p:tav tm="0">
                                          <p:val>
                                            <p:strVal val="ppt_x"/>
                                          </p:val>
                                        </p:tav>
                                        <p:tav tm="100000">
                                          <p:val>
                                            <p:strVal val="ppt_x"/>
                                          </p:val>
                                        </p:tav>
                                      </p:tavLst>
                                    </p:anim>
                                    <p:anim calcmode="lin" valueType="num">
                                      <p:cBhvr additive="base">
                                        <p:cTn id="64" dur="3000"/>
                                        <p:tgtEl>
                                          <p:spTgt spid="5"/>
                                        </p:tgtEl>
                                        <p:attrNameLst>
                                          <p:attrName>ppt_y</p:attrName>
                                        </p:attrNameLst>
                                      </p:cBhvr>
                                      <p:tavLst>
                                        <p:tav tm="0">
                                          <p:val>
                                            <p:strVal val="ppt_y"/>
                                          </p:val>
                                        </p:tav>
                                        <p:tav tm="100000">
                                          <p:val>
                                            <p:strVal val="0-ppt_h/2"/>
                                          </p:val>
                                        </p:tav>
                                      </p:tavLst>
                                    </p:anim>
                                    <p:set>
                                      <p:cBhvr>
                                        <p:cTn id="65" dur="1" fill="hold">
                                          <p:stCondLst>
                                            <p:cond delay="2999"/>
                                          </p:stCondLst>
                                        </p:cTn>
                                        <p:tgtEl>
                                          <p:spTgt spid="5"/>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6"/>
                                        </p:tgtEl>
                                        <p:attrNameLst>
                                          <p:attrName>ppt_x</p:attrName>
                                        </p:attrNameLst>
                                      </p:cBhvr>
                                      <p:tavLst>
                                        <p:tav tm="0">
                                          <p:val>
                                            <p:strVal val="ppt_x"/>
                                          </p:val>
                                        </p:tav>
                                        <p:tav tm="100000">
                                          <p:val>
                                            <p:strVal val="1+ppt_w/2"/>
                                          </p:val>
                                        </p:tav>
                                      </p:tavLst>
                                    </p:anim>
                                    <p:anim calcmode="lin" valueType="num">
                                      <p:cBhvr additive="base">
                                        <p:cTn id="68" dur="3000"/>
                                        <p:tgtEl>
                                          <p:spTgt spid="6"/>
                                        </p:tgtEl>
                                        <p:attrNameLst>
                                          <p:attrName>ppt_y</p:attrName>
                                        </p:attrNameLst>
                                      </p:cBhvr>
                                      <p:tavLst>
                                        <p:tav tm="0">
                                          <p:val>
                                            <p:strVal val="ppt_y"/>
                                          </p:val>
                                        </p:tav>
                                        <p:tav tm="100000">
                                          <p:val>
                                            <p:strVal val="ppt_y"/>
                                          </p:val>
                                        </p:tav>
                                      </p:tavLst>
                                    </p:anim>
                                    <p:set>
                                      <p:cBhvr>
                                        <p:cTn id="69" dur="1" fill="hold">
                                          <p:stCondLst>
                                            <p:cond delay="2999"/>
                                          </p:stCondLst>
                                        </p:cTn>
                                        <p:tgtEl>
                                          <p:spTgt spid="6"/>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7"/>
                                        </p:tgtEl>
                                        <p:attrNameLst>
                                          <p:attrName>ppt_x</p:attrName>
                                        </p:attrNameLst>
                                      </p:cBhvr>
                                      <p:tavLst>
                                        <p:tav tm="0">
                                          <p:val>
                                            <p:strVal val="ppt_x"/>
                                          </p:val>
                                        </p:tav>
                                        <p:tav tm="100000">
                                          <p:val>
                                            <p:strVal val="ppt_x"/>
                                          </p:val>
                                        </p:tav>
                                      </p:tavLst>
                                    </p:anim>
                                    <p:anim calcmode="lin" valueType="num">
                                      <p:cBhvr additive="base">
                                        <p:cTn id="72" dur="3000"/>
                                        <p:tgtEl>
                                          <p:spTgt spid="7"/>
                                        </p:tgtEl>
                                        <p:attrNameLst>
                                          <p:attrName>ppt_y</p:attrName>
                                        </p:attrNameLst>
                                      </p:cBhvr>
                                      <p:tavLst>
                                        <p:tav tm="0">
                                          <p:val>
                                            <p:strVal val="ppt_y"/>
                                          </p:val>
                                        </p:tav>
                                        <p:tav tm="100000">
                                          <p:val>
                                            <p:strVal val="1+ppt_h/2"/>
                                          </p:val>
                                        </p:tav>
                                      </p:tavLst>
                                    </p:anim>
                                    <p:set>
                                      <p:cBhvr>
                                        <p:cTn id="73" dur="1" fill="hold">
                                          <p:stCondLst>
                                            <p:cond delay="2999"/>
                                          </p:stCondLst>
                                        </p:cTn>
                                        <p:tgtEl>
                                          <p:spTgt spid="7"/>
                                        </p:tgtEl>
                                        <p:attrNameLst>
                                          <p:attrName>style.visibility</p:attrName>
                                        </p:attrNameLst>
                                      </p:cBhvr>
                                      <p:to>
                                        <p:strVal val="hidden"/>
                                      </p:to>
                                    </p:set>
                                  </p:childTnLst>
                                </p:cTn>
                              </p:par>
                              <p:par>
                                <p:cTn id="74" presetID="2" presetClass="exit" presetSubtype="6" fill="hold" nodeType="withEffect">
                                  <p:stCondLst>
                                    <p:cond delay="0"/>
                                  </p:stCondLst>
                                  <p:childTnLst>
                                    <p:anim calcmode="lin" valueType="num">
                                      <p:cBhvr additive="base">
                                        <p:cTn id="75" dur="3000"/>
                                        <p:tgtEl>
                                          <p:spTgt spid="9"/>
                                        </p:tgtEl>
                                        <p:attrNameLst>
                                          <p:attrName>ppt_x</p:attrName>
                                        </p:attrNameLst>
                                      </p:cBhvr>
                                      <p:tavLst>
                                        <p:tav tm="0">
                                          <p:val>
                                            <p:strVal val="ppt_x"/>
                                          </p:val>
                                        </p:tav>
                                        <p:tav tm="100000">
                                          <p:val>
                                            <p:strVal val="1+ppt_w/2"/>
                                          </p:val>
                                        </p:tav>
                                      </p:tavLst>
                                    </p:anim>
                                    <p:anim calcmode="lin" valueType="num">
                                      <p:cBhvr additive="base">
                                        <p:cTn id="76" dur="3000"/>
                                        <p:tgtEl>
                                          <p:spTgt spid="9"/>
                                        </p:tgtEl>
                                        <p:attrNameLst>
                                          <p:attrName>ppt_y</p:attrName>
                                        </p:attrNameLst>
                                      </p:cBhvr>
                                      <p:tavLst>
                                        <p:tav tm="0">
                                          <p:val>
                                            <p:strVal val="ppt_y"/>
                                          </p:val>
                                        </p:tav>
                                        <p:tav tm="100000">
                                          <p:val>
                                            <p:strVal val="1+ppt_h/2"/>
                                          </p:val>
                                        </p:tav>
                                      </p:tavLst>
                                    </p:anim>
                                    <p:set>
                                      <p:cBhvr>
                                        <p:cTn id="77" dur="1" fill="hold">
                                          <p:stCondLst>
                                            <p:cond delay="2999"/>
                                          </p:stCondLst>
                                        </p:cTn>
                                        <p:tgtEl>
                                          <p:spTgt spid="9"/>
                                        </p:tgtEl>
                                        <p:attrNameLst>
                                          <p:attrName>style.visibility</p:attrName>
                                        </p:attrNameLst>
                                      </p:cBhvr>
                                      <p:to>
                                        <p:strVal val="hidden"/>
                                      </p:to>
                                    </p:set>
                                  </p:childTnLst>
                                </p:cTn>
                              </p:par>
                              <p:par>
                                <p:cTn id="78" presetID="2" presetClass="exit" presetSubtype="3" fill="hold" nodeType="withEffect">
                                  <p:stCondLst>
                                    <p:cond delay="0"/>
                                  </p:stCondLst>
                                  <p:childTnLst>
                                    <p:anim calcmode="lin" valueType="num">
                                      <p:cBhvr additive="base">
                                        <p:cTn id="79" dur="3000"/>
                                        <p:tgtEl>
                                          <p:spTgt spid="11"/>
                                        </p:tgtEl>
                                        <p:attrNameLst>
                                          <p:attrName>ppt_x</p:attrName>
                                        </p:attrNameLst>
                                      </p:cBhvr>
                                      <p:tavLst>
                                        <p:tav tm="0">
                                          <p:val>
                                            <p:strVal val="ppt_x"/>
                                          </p:val>
                                        </p:tav>
                                        <p:tav tm="100000">
                                          <p:val>
                                            <p:strVal val="1+ppt_w/2"/>
                                          </p:val>
                                        </p:tav>
                                      </p:tavLst>
                                    </p:anim>
                                    <p:anim calcmode="lin" valueType="num">
                                      <p:cBhvr additive="base">
                                        <p:cTn id="80" dur="3000"/>
                                        <p:tgtEl>
                                          <p:spTgt spid="11"/>
                                        </p:tgtEl>
                                        <p:attrNameLst>
                                          <p:attrName>ppt_y</p:attrName>
                                        </p:attrNameLst>
                                      </p:cBhvr>
                                      <p:tavLst>
                                        <p:tav tm="0">
                                          <p:val>
                                            <p:strVal val="ppt_y"/>
                                          </p:val>
                                        </p:tav>
                                        <p:tav tm="100000">
                                          <p:val>
                                            <p:strVal val="0-ppt_h/2"/>
                                          </p:val>
                                        </p:tav>
                                      </p:tavLst>
                                    </p:anim>
                                    <p:set>
                                      <p:cBhvr>
                                        <p:cTn id="81" dur="1" fill="hold">
                                          <p:stCondLst>
                                            <p:cond delay="2999"/>
                                          </p:stCondLst>
                                        </p:cTn>
                                        <p:tgtEl>
                                          <p:spTgt spid="11"/>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0-ppt_w/2"/>
                                          </p:val>
                                        </p:tav>
                                      </p:tavLst>
                                    </p:anim>
                                    <p:anim calcmode="lin" valueType="num">
                                      <p:cBhvr additive="base">
                                        <p:cTn id="84" dur="3000"/>
                                        <p:tgtEl>
                                          <p:spTgt spid="10"/>
                                        </p:tgtEl>
                                        <p:attrNameLst>
                                          <p:attrName>ppt_y</p:attrName>
                                        </p:attrNameLst>
                                      </p:cBhvr>
                                      <p:tavLst>
                                        <p:tav tm="0">
                                          <p:val>
                                            <p:strVal val="ppt_y"/>
                                          </p:val>
                                        </p:tav>
                                        <p:tav tm="100000">
                                          <p:val>
                                            <p:strVal val="1+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8"/>
                                        </p:tgtEl>
                                        <p:attrNameLst>
                                          <p:attrName>ppt_x</p:attrName>
                                        </p:attrNameLst>
                                      </p:cBhvr>
                                      <p:tavLst>
                                        <p:tav tm="0">
                                          <p:val>
                                            <p:strVal val="ppt_x"/>
                                          </p:val>
                                        </p:tav>
                                        <p:tav tm="100000">
                                          <p:val>
                                            <p:strVal val="0-ppt_w/2"/>
                                          </p:val>
                                        </p:tav>
                                      </p:tavLst>
                                    </p:anim>
                                    <p:anim calcmode="lin" valueType="num">
                                      <p:cBhvr additive="base">
                                        <p:cTn id="88" dur="3000"/>
                                        <p:tgtEl>
                                          <p:spTgt spid="8"/>
                                        </p:tgtEl>
                                        <p:attrNameLst>
                                          <p:attrName>ppt_y</p:attrName>
                                        </p:attrNameLst>
                                      </p:cBhvr>
                                      <p:tavLst>
                                        <p:tav tm="0">
                                          <p:val>
                                            <p:strVal val="ppt_y"/>
                                          </p:val>
                                        </p:tav>
                                        <p:tav tm="100000">
                                          <p:val>
                                            <p:strVal val="ppt_y"/>
                                          </p:val>
                                        </p:tav>
                                      </p:tavLst>
                                    </p:anim>
                                    <p:set>
                                      <p:cBhvr>
                                        <p:cTn id="89" dur="1" fill="hold">
                                          <p:stCondLst>
                                            <p:cond delay="2999"/>
                                          </p:stCondLst>
                                        </p:cTn>
                                        <p:tgtEl>
                                          <p:spTgt spid="8"/>
                                        </p:tgtEl>
                                        <p:attrNameLst>
                                          <p:attrName>style.visibility</p:attrName>
                                        </p:attrNameLst>
                                      </p:cBhvr>
                                      <p:to>
                                        <p:strVal val="hidden"/>
                                      </p:to>
                                    </p:set>
                                  </p:childTnLst>
                                </p:cTn>
                              </p:par>
                              <p:par>
                                <p:cTn id="90" presetID="2" presetClass="exit" presetSubtype="9" fill="hold" nodeType="withEffect">
                                  <p:stCondLst>
                                    <p:cond delay="0"/>
                                  </p:stCondLst>
                                  <p:childTnLst>
                                    <p:anim calcmode="lin" valueType="num">
                                      <p:cBhvr additive="base">
                                        <p:cTn id="91" dur="3000"/>
                                        <p:tgtEl>
                                          <p:spTgt spid="12"/>
                                        </p:tgtEl>
                                        <p:attrNameLst>
                                          <p:attrName>ppt_x</p:attrName>
                                        </p:attrNameLst>
                                      </p:cBhvr>
                                      <p:tavLst>
                                        <p:tav tm="0">
                                          <p:val>
                                            <p:strVal val="ppt_x"/>
                                          </p:val>
                                        </p:tav>
                                        <p:tav tm="100000">
                                          <p:val>
                                            <p:strVal val="0-ppt_w/2"/>
                                          </p:val>
                                        </p:tav>
                                      </p:tavLst>
                                    </p:anim>
                                    <p:anim calcmode="lin" valueType="num">
                                      <p:cBhvr additive="base">
                                        <p:cTn id="92" dur="3000"/>
                                        <p:tgtEl>
                                          <p:spTgt spid="12"/>
                                        </p:tgtEl>
                                        <p:attrNameLst>
                                          <p:attrName>ppt_y</p:attrName>
                                        </p:attrNameLst>
                                      </p:cBhvr>
                                      <p:tavLst>
                                        <p:tav tm="0">
                                          <p:val>
                                            <p:strVal val="ppt_y"/>
                                          </p:val>
                                        </p:tav>
                                        <p:tav tm="100000">
                                          <p:val>
                                            <p:strVal val="0-ppt_h/2"/>
                                          </p:val>
                                        </p:tav>
                                      </p:tavLst>
                                    </p:anim>
                                    <p:set>
                                      <p:cBhvr>
                                        <p:cTn id="93" dur="1" fill="hold">
                                          <p:stCondLst>
                                            <p:cond delay="2999"/>
                                          </p:stCondLst>
                                        </p:cTn>
                                        <p:tgtEl>
                                          <p:spTgt spid="12"/>
                                        </p:tgtEl>
                                        <p:attrNameLst>
                                          <p:attrName>style.visibility</p:attrName>
                                        </p:attrNameLst>
                                      </p:cBhvr>
                                      <p:to>
                                        <p:strVal val="hidden"/>
                                      </p:to>
                                    </p:set>
                                  </p:childTnLst>
                                </p:cTn>
                              </p:par>
                              <p:par>
                                <p:cTn id="94" presetID="13" presetClass="exit" presetSubtype="32" fill="hold" nodeType="withEffect">
                                  <p:stCondLst>
                                    <p:cond delay="0"/>
                                  </p:stCondLst>
                                  <p:childTnLst>
                                    <p:animEffect transition="out" filter="plus(out)">
                                      <p:cBhvr>
                                        <p:cTn id="95" dur="3000"/>
                                        <p:tgtEl>
                                          <p:spTgt spid="5"/>
                                        </p:tgtEl>
                                      </p:cBhvr>
                                    </p:animEffect>
                                    <p:set>
                                      <p:cBhvr>
                                        <p:cTn id="96" dur="1" fill="hold">
                                          <p:stCondLst>
                                            <p:cond delay="2999"/>
                                          </p:stCondLst>
                                        </p:cTn>
                                        <p:tgtEl>
                                          <p:spTgt spid="5"/>
                                        </p:tgtEl>
                                        <p:attrNameLst>
                                          <p:attrName>style.visibility</p:attrName>
                                        </p:attrNameLst>
                                      </p:cBhvr>
                                      <p:to>
                                        <p:strVal val="hidden"/>
                                      </p:to>
                                    </p:set>
                                  </p:childTnLst>
                                </p:cTn>
                              </p:par>
                              <p:par>
                                <p:cTn id="97" presetID="13" presetClass="exit" presetSubtype="32" fill="hold" nodeType="withEffect">
                                  <p:stCondLst>
                                    <p:cond delay="0"/>
                                  </p:stCondLst>
                                  <p:childTnLst>
                                    <p:animEffect transition="out" filter="plus(out)">
                                      <p:cBhvr>
                                        <p:cTn id="98" dur="3000"/>
                                        <p:tgtEl>
                                          <p:spTgt spid="6"/>
                                        </p:tgtEl>
                                      </p:cBhvr>
                                    </p:animEffect>
                                    <p:set>
                                      <p:cBhvr>
                                        <p:cTn id="99" dur="1" fill="hold">
                                          <p:stCondLst>
                                            <p:cond delay="2999"/>
                                          </p:stCondLst>
                                        </p:cTn>
                                        <p:tgtEl>
                                          <p:spTgt spid="6"/>
                                        </p:tgtEl>
                                        <p:attrNameLst>
                                          <p:attrName>style.visibility</p:attrName>
                                        </p:attrNameLst>
                                      </p:cBhvr>
                                      <p:to>
                                        <p:strVal val="hidden"/>
                                      </p:to>
                                    </p:set>
                                  </p:childTnLst>
                                </p:cTn>
                              </p:par>
                              <p:par>
                                <p:cTn id="100" presetID="13" presetClass="exit" presetSubtype="32" fill="hold" nodeType="withEffect">
                                  <p:stCondLst>
                                    <p:cond delay="0"/>
                                  </p:stCondLst>
                                  <p:childTnLst>
                                    <p:animEffect transition="out" filter="plus(out)">
                                      <p:cBhvr>
                                        <p:cTn id="101" dur="3000"/>
                                        <p:tgtEl>
                                          <p:spTgt spid="7"/>
                                        </p:tgtEl>
                                      </p:cBhvr>
                                    </p:animEffect>
                                    <p:set>
                                      <p:cBhvr>
                                        <p:cTn id="102" dur="1" fill="hold">
                                          <p:stCondLst>
                                            <p:cond delay="2999"/>
                                          </p:stCondLst>
                                        </p:cTn>
                                        <p:tgtEl>
                                          <p:spTgt spid="7"/>
                                        </p:tgtEl>
                                        <p:attrNameLst>
                                          <p:attrName>style.visibility</p:attrName>
                                        </p:attrNameLst>
                                      </p:cBhvr>
                                      <p:to>
                                        <p:strVal val="hidden"/>
                                      </p:to>
                                    </p:set>
                                  </p:childTnLst>
                                </p:cTn>
                              </p:par>
                              <p:par>
                                <p:cTn id="103" presetID="13" presetClass="exit" presetSubtype="32" fill="hold" nodeType="withEffect">
                                  <p:stCondLst>
                                    <p:cond delay="0"/>
                                  </p:stCondLst>
                                  <p:childTnLst>
                                    <p:animEffect transition="out" filter="plus(out)">
                                      <p:cBhvr>
                                        <p:cTn id="104" dur="3000"/>
                                        <p:tgtEl>
                                          <p:spTgt spid="9"/>
                                        </p:tgtEl>
                                      </p:cBhvr>
                                    </p:animEffect>
                                    <p:set>
                                      <p:cBhvr>
                                        <p:cTn id="105" dur="1" fill="hold">
                                          <p:stCondLst>
                                            <p:cond delay="2999"/>
                                          </p:stCondLst>
                                        </p:cTn>
                                        <p:tgtEl>
                                          <p:spTgt spid="9"/>
                                        </p:tgtEl>
                                        <p:attrNameLst>
                                          <p:attrName>style.visibility</p:attrName>
                                        </p:attrNameLst>
                                      </p:cBhvr>
                                      <p:to>
                                        <p:strVal val="hidden"/>
                                      </p:to>
                                    </p:set>
                                  </p:childTnLst>
                                </p:cTn>
                              </p:par>
                              <p:par>
                                <p:cTn id="106" presetID="13" presetClass="exit" presetSubtype="32" fill="hold" nodeType="withEffect">
                                  <p:stCondLst>
                                    <p:cond delay="0"/>
                                  </p:stCondLst>
                                  <p:childTnLst>
                                    <p:animEffect transition="out" filter="plus(out)">
                                      <p:cBhvr>
                                        <p:cTn id="107" dur="3000"/>
                                        <p:tgtEl>
                                          <p:spTgt spid="11"/>
                                        </p:tgtEl>
                                      </p:cBhvr>
                                    </p:animEffect>
                                    <p:set>
                                      <p:cBhvr>
                                        <p:cTn id="108" dur="1" fill="hold">
                                          <p:stCondLst>
                                            <p:cond delay="2999"/>
                                          </p:stCondLst>
                                        </p:cTn>
                                        <p:tgtEl>
                                          <p:spTgt spid="11"/>
                                        </p:tgtEl>
                                        <p:attrNameLst>
                                          <p:attrName>style.visibility</p:attrName>
                                        </p:attrNameLst>
                                      </p:cBhvr>
                                      <p:to>
                                        <p:strVal val="hidden"/>
                                      </p:to>
                                    </p:set>
                                  </p:childTnLst>
                                </p:cTn>
                              </p:par>
                              <p:par>
                                <p:cTn id="109" presetID="13" presetClass="exit" presetSubtype="32" fill="hold" nodeType="withEffect">
                                  <p:stCondLst>
                                    <p:cond delay="0"/>
                                  </p:stCondLst>
                                  <p:childTnLst>
                                    <p:animEffect transition="out" filter="plus(out)">
                                      <p:cBhvr>
                                        <p:cTn id="110" dur="3000"/>
                                        <p:tgtEl>
                                          <p:spTgt spid="10"/>
                                        </p:tgtEl>
                                      </p:cBhvr>
                                    </p:animEffect>
                                    <p:set>
                                      <p:cBhvr>
                                        <p:cTn id="111" dur="1" fill="hold">
                                          <p:stCondLst>
                                            <p:cond delay="2999"/>
                                          </p:stCondLst>
                                        </p:cTn>
                                        <p:tgtEl>
                                          <p:spTgt spid="10"/>
                                        </p:tgtEl>
                                        <p:attrNameLst>
                                          <p:attrName>style.visibility</p:attrName>
                                        </p:attrNameLst>
                                      </p:cBhvr>
                                      <p:to>
                                        <p:strVal val="hidden"/>
                                      </p:to>
                                    </p:set>
                                  </p:childTnLst>
                                </p:cTn>
                              </p:par>
                              <p:par>
                                <p:cTn id="112" presetID="13" presetClass="exit" presetSubtype="32" fill="hold" nodeType="withEffect">
                                  <p:stCondLst>
                                    <p:cond delay="0"/>
                                  </p:stCondLst>
                                  <p:childTnLst>
                                    <p:animEffect transition="out" filter="plus(out)">
                                      <p:cBhvr>
                                        <p:cTn id="113" dur="3000"/>
                                        <p:tgtEl>
                                          <p:spTgt spid="8"/>
                                        </p:tgtEl>
                                      </p:cBhvr>
                                    </p:animEffect>
                                    <p:set>
                                      <p:cBhvr>
                                        <p:cTn id="114" dur="1" fill="hold">
                                          <p:stCondLst>
                                            <p:cond delay="2999"/>
                                          </p:stCondLst>
                                        </p:cTn>
                                        <p:tgtEl>
                                          <p:spTgt spid="8"/>
                                        </p:tgtEl>
                                        <p:attrNameLst>
                                          <p:attrName>style.visibility</p:attrName>
                                        </p:attrNameLst>
                                      </p:cBhvr>
                                      <p:to>
                                        <p:strVal val="hidden"/>
                                      </p:to>
                                    </p:set>
                                  </p:childTnLst>
                                </p:cTn>
                              </p:par>
                              <p:par>
                                <p:cTn id="115" presetID="13" presetClass="exit" presetSubtype="32" fill="hold" nodeType="withEffect">
                                  <p:stCondLst>
                                    <p:cond delay="0"/>
                                  </p:stCondLst>
                                  <p:childTnLst>
                                    <p:animEffect transition="out" filter="plus(out)">
                                      <p:cBhvr>
                                        <p:cTn id="116" dur="3000"/>
                                        <p:tgtEl>
                                          <p:spTgt spid="12"/>
                                        </p:tgtEl>
                                      </p:cBhvr>
                                    </p:animEffect>
                                    <p:set>
                                      <p:cBhvr>
                                        <p:cTn id="117" dur="1" fill="hold">
                                          <p:stCondLst>
                                            <p:cond delay="2999"/>
                                          </p:stCondLst>
                                        </p:cTn>
                                        <p:tgtEl>
                                          <p:spTgt spid="12"/>
                                        </p:tgtEl>
                                        <p:attrNameLst>
                                          <p:attrName>style.visibility</p:attrName>
                                        </p:attrNameLst>
                                      </p:cBhvr>
                                      <p:to>
                                        <p:strVal val="hidden"/>
                                      </p:to>
                                    </p:set>
                                  </p:childTnLst>
                                </p:cTn>
                              </p:par>
                              <p:par>
                                <p:cTn id="118" presetID="23" presetClass="entr" presetSubtype="272"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2/3*#ppt_w"/>
                                          </p:val>
                                        </p:tav>
                                        <p:tav tm="100000">
                                          <p:val>
                                            <p:strVal val="#ppt_w"/>
                                          </p:val>
                                        </p:tav>
                                      </p:tavLst>
                                    </p:anim>
                                    <p:anim calcmode="lin" valueType="num">
                                      <p:cBhvr>
                                        <p:cTn id="121" dur="3000" fill="hold"/>
                                        <p:tgtEl>
                                          <p:spTgt spid="4"/>
                                        </p:tgtEl>
                                        <p:attrNameLst>
                                          <p:attrName>ppt_h</p:attrName>
                                        </p:attrNameLst>
                                      </p:cBhvr>
                                      <p:tavLst>
                                        <p:tav tm="0">
                                          <p:val>
                                            <p:strVal val="2/3*#ppt_h"/>
                                          </p:val>
                                        </p:tav>
                                        <p:tav tm="100000">
                                          <p:val>
                                            <p:strVal val="#ppt_h"/>
                                          </p:val>
                                        </p:tav>
                                      </p:tavLst>
                                    </p:anim>
                                  </p:childTnLst>
                                </p:cTn>
                              </p:par>
                              <p:par>
                                <p:cTn id="122" presetID="4" presetClass="entr" presetSubtype="3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ox(out)">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3"/>
                                        </p:tgtEl>
                                        <p:attrNameLst>
                                          <p:attrName>style.visibility</p:attrName>
                                        </p:attrNameLst>
                                      </p:cBhvr>
                                      <p:to>
                                        <p:strVal val="visible"/>
                                      </p:to>
                                    </p:set>
                                    <p:animEffect transition="in" filter="fade">
                                      <p:cBhvr>
                                        <p:cTn id="128" dur="1000"/>
                                        <p:tgtEl>
                                          <p:spTgt spid="13"/>
                                        </p:tgtEl>
                                      </p:cBhvr>
                                    </p:animEffect>
                                    <p:anim calcmode="lin" valueType="num">
                                      <p:cBhvr>
                                        <p:cTn id="129" dur="1000" fill="hold"/>
                                        <p:tgtEl>
                                          <p:spTgt spid="13"/>
                                        </p:tgtEl>
                                        <p:attrNameLst>
                                          <p:attrName>ppt_x</p:attrName>
                                        </p:attrNameLst>
                                      </p:cBhvr>
                                      <p:tavLst>
                                        <p:tav tm="0">
                                          <p:val>
                                            <p:strVal val="#ppt_x-.1"/>
                                          </p:val>
                                        </p:tav>
                                        <p:tav tm="100000">
                                          <p:val>
                                            <p:strVal val="#ppt_x"/>
                                          </p:val>
                                        </p:tav>
                                      </p:tavLst>
                                    </p:anim>
                                    <p:anim calcmode="lin" valueType="num">
                                      <p:cBhvr>
                                        <p:cTn id="130"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reslavi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Paralelogramo"/>
          <p:cNvSpPr/>
          <p:nvPr/>
        </p:nvSpPr>
        <p:spPr>
          <a:xfrm rot="16200000">
            <a:off x="1714500" y="-1714500"/>
            <a:ext cx="5715000" cy="9144000"/>
          </a:xfrm>
          <a:prstGeom prst="parallelogram">
            <a:avLst>
              <a:gd name="adj" fmla="val 93437"/>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rot="16200000">
            <a:off x="1553369" y="-1018381"/>
            <a:ext cx="5180012" cy="8286750"/>
          </a:xfrm>
          <a:prstGeom prst="parallelogram">
            <a:avLst>
              <a:gd name="adj" fmla="val 93437"/>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rot="16200000">
            <a:off x="2410618" y="-1553368"/>
            <a:ext cx="5180013" cy="8286750"/>
          </a:xfrm>
          <a:prstGeom prst="parallelogram">
            <a:avLst>
              <a:gd name="adj" fmla="val 93437"/>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rot="16200000">
            <a:off x="1393031" y="-321468"/>
            <a:ext cx="4643437" cy="7429500"/>
          </a:xfrm>
          <a:prstGeom prst="parallelogram">
            <a:avLst>
              <a:gd name="adj" fmla="val 92069"/>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Paralelogramo"/>
          <p:cNvSpPr/>
          <p:nvPr/>
        </p:nvSpPr>
        <p:spPr>
          <a:xfrm rot="16200000">
            <a:off x="3107531" y="-1393031"/>
            <a:ext cx="4643438" cy="7429500"/>
          </a:xfrm>
          <a:prstGeom prst="parallelogram">
            <a:avLst>
              <a:gd name="adj" fmla="val 93437"/>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Paralelogramo"/>
          <p:cNvSpPr/>
          <p:nvPr/>
        </p:nvSpPr>
        <p:spPr>
          <a:xfrm rot="16200000">
            <a:off x="1238250" y="309563"/>
            <a:ext cx="4167187" cy="6643688"/>
          </a:xfrm>
          <a:prstGeom prst="parallelogram">
            <a:avLst>
              <a:gd name="adj" fmla="val 92294"/>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Paralelogramo"/>
          <p:cNvSpPr/>
          <p:nvPr/>
        </p:nvSpPr>
        <p:spPr>
          <a:xfrm rot="16200000">
            <a:off x="3738563" y="-1238250"/>
            <a:ext cx="4167188" cy="6643687"/>
          </a:xfrm>
          <a:prstGeom prst="parallelogram">
            <a:avLst>
              <a:gd name="adj" fmla="val 92294"/>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Paralelogramo"/>
          <p:cNvSpPr/>
          <p:nvPr/>
        </p:nvSpPr>
        <p:spPr>
          <a:xfrm rot="16200000">
            <a:off x="1083469" y="940594"/>
            <a:ext cx="3690937" cy="5857875"/>
          </a:xfrm>
          <a:prstGeom prst="parallelogram">
            <a:avLst>
              <a:gd name="adj" fmla="val 91004"/>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Paralelogramo"/>
          <p:cNvSpPr/>
          <p:nvPr/>
        </p:nvSpPr>
        <p:spPr>
          <a:xfrm rot="16200000">
            <a:off x="4369594" y="-1083469"/>
            <a:ext cx="3690938" cy="5857875"/>
          </a:xfrm>
          <a:prstGeom prst="parallelogram">
            <a:avLst>
              <a:gd name="adj" fmla="val 91004"/>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Paralelogramo"/>
          <p:cNvSpPr/>
          <p:nvPr/>
        </p:nvSpPr>
        <p:spPr>
          <a:xfrm rot="16200000">
            <a:off x="928688" y="1571625"/>
            <a:ext cx="3214687" cy="5072063"/>
          </a:xfrm>
          <a:prstGeom prst="parallelogram">
            <a:avLst>
              <a:gd name="adj" fmla="val 88991"/>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Paralelogramo"/>
          <p:cNvSpPr/>
          <p:nvPr/>
        </p:nvSpPr>
        <p:spPr>
          <a:xfrm rot="16200000">
            <a:off x="5000625" y="-928687"/>
            <a:ext cx="3214688" cy="5072062"/>
          </a:xfrm>
          <a:prstGeom prst="parallelogram">
            <a:avLst>
              <a:gd name="adj" fmla="val 88991"/>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Paralelogramo"/>
          <p:cNvSpPr/>
          <p:nvPr/>
        </p:nvSpPr>
        <p:spPr>
          <a:xfrm rot="16200000">
            <a:off x="696913" y="2339975"/>
            <a:ext cx="2678112" cy="4071938"/>
          </a:xfrm>
          <a:prstGeom prst="parallelogram">
            <a:avLst>
              <a:gd name="adj" fmla="val 86621"/>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Paralelogramo"/>
          <p:cNvSpPr/>
          <p:nvPr/>
        </p:nvSpPr>
        <p:spPr>
          <a:xfrm rot="16200000">
            <a:off x="5768975" y="-696912"/>
            <a:ext cx="2678113" cy="4071937"/>
          </a:xfrm>
          <a:prstGeom prst="parallelogram">
            <a:avLst>
              <a:gd name="adj" fmla="val 86621"/>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Paralelogramo"/>
          <p:cNvSpPr/>
          <p:nvPr/>
        </p:nvSpPr>
        <p:spPr>
          <a:xfrm rot="16200000">
            <a:off x="506413" y="3006725"/>
            <a:ext cx="2201862" cy="3214688"/>
          </a:xfrm>
          <a:prstGeom prst="parallelogram">
            <a:avLst>
              <a:gd name="adj" fmla="val 84459"/>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Paralelogramo"/>
          <p:cNvSpPr/>
          <p:nvPr/>
        </p:nvSpPr>
        <p:spPr>
          <a:xfrm rot="16200000">
            <a:off x="6435725" y="-506412"/>
            <a:ext cx="2201863" cy="3214687"/>
          </a:xfrm>
          <a:prstGeom prst="parallelogram">
            <a:avLst>
              <a:gd name="adj" fmla="val 84459"/>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Paralelogramo"/>
          <p:cNvSpPr/>
          <p:nvPr/>
        </p:nvSpPr>
        <p:spPr>
          <a:xfrm rot="16200000">
            <a:off x="315913" y="3673475"/>
            <a:ext cx="1725612" cy="2357438"/>
          </a:xfrm>
          <a:prstGeom prst="parallelogram">
            <a:avLst>
              <a:gd name="adj" fmla="val 80649"/>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Paralelogramo"/>
          <p:cNvSpPr/>
          <p:nvPr/>
        </p:nvSpPr>
        <p:spPr>
          <a:xfrm rot="16200000">
            <a:off x="7102475" y="-315912"/>
            <a:ext cx="1725613" cy="2357437"/>
          </a:xfrm>
          <a:prstGeom prst="parallelogram">
            <a:avLst>
              <a:gd name="adj" fmla="val 80649"/>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Paralelogramo"/>
          <p:cNvSpPr/>
          <p:nvPr/>
        </p:nvSpPr>
        <p:spPr>
          <a:xfrm rot="16200000">
            <a:off x="95250" y="4310063"/>
            <a:ext cx="1309687" cy="1500188"/>
          </a:xfrm>
          <a:prstGeom prst="parallelogram">
            <a:avLst>
              <a:gd name="adj" fmla="val 76205"/>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Paralelogramo"/>
          <p:cNvSpPr/>
          <p:nvPr/>
        </p:nvSpPr>
        <p:spPr>
          <a:xfrm rot="16200000">
            <a:off x="7798594" y="-154781"/>
            <a:ext cx="1190625" cy="1500187"/>
          </a:xfrm>
          <a:prstGeom prst="parallelogram">
            <a:avLst>
              <a:gd name="adj" fmla="val 70872"/>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Paralelogramo"/>
          <p:cNvSpPr/>
          <p:nvPr/>
        </p:nvSpPr>
        <p:spPr>
          <a:xfrm rot="16200000">
            <a:off x="42069" y="4899819"/>
            <a:ext cx="773112" cy="857250"/>
          </a:xfrm>
          <a:prstGeom prst="parallelogram">
            <a:avLst>
              <a:gd name="adj" fmla="val 66701"/>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3" name="32 Paralelogramo"/>
          <p:cNvSpPr/>
          <p:nvPr/>
        </p:nvSpPr>
        <p:spPr>
          <a:xfrm rot="16789269">
            <a:off x="8388350" y="-101600"/>
            <a:ext cx="654050" cy="857250"/>
          </a:xfrm>
          <a:prstGeom prst="parallelogram">
            <a:avLst>
              <a:gd name="adj" fmla="val 59428"/>
            </a:avLst>
          </a:prstGeom>
          <a:noFill/>
          <a:ln w="57150">
            <a:solidFill>
              <a:schemeClr val="accent3">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4" name="33 CuadroTexto"/>
          <p:cNvSpPr txBox="1"/>
          <p:nvPr/>
        </p:nvSpPr>
        <p:spPr>
          <a:xfrm>
            <a:off x="755576"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ambos casos, los recorridos llevaron a los participantes a recorrer los característicos paisajes del Desierto de los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 un ecosistema único en Europa más propio de las estepas orientales.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8000">
        <p15:prstTrans prst="pageCurlDouble"/>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vertical)">
                                      <p:cBhvr>
                                        <p:cTn id="7" dur="3000"/>
                                        <p:tgtEl>
                                          <p:spTgt spid="13"/>
                                        </p:tgtEl>
                                      </p:cBhvr>
                                    </p:animEffect>
                                  </p:childTnLst>
                                </p:cTn>
                              </p:par>
                              <p:par>
                                <p:cTn id="8" presetID="2" presetClass="entr" presetSubtype="9"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3000" fill="hold"/>
                                        <p:tgtEl>
                                          <p:spTgt spid="13"/>
                                        </p:tgtEl>
                                        <p:attrNameLst>
                                          <p:attrName>ppt_x</p:attrName>
                                        </p:attrNameLst>
                                      </p:cBhvr>
                                      <p:tavLst>
                                        <p:tav tm="0">
                                          <p:val>
                                            <p:strVal val="0-#ppt_w/2"/>
                                          </p:val>
                                        </p:tav>
                                        <p:tav tm="100000">
                                          <p:val>
                                            <p:strVal val="#ppt_x"/>
                                          </p:val>
                                        </p:tav>
                                      </p:tavLst>
                                    </p:anim>
                                    <p:anim calcmode="lin" valueType="num">
                                      <p:cBhvr additive="base">
                                        <p:cTn id="11" dur="3000" fill="hold"/>
                                        <p:tgtEl>
                                          <p:spTgt spid="13"/>
                                        </p:tgtEl>
                                        <p:attrNameLst>
                                          <p:attrName>ppt_y</p:attrName>
                                        </p:attrNameLst>
                                      </p:cBhvr>
                                      <p:tavLst>
                                        <p:tav tm="0">
                                          <p:val>
                                            <p:strVal val="0-#ppt_h/2"/>
                                          </p:val>
                                        </p:tav>
                                        <p:tav tm="100000">
                                          <p:val>
                                            <p:strVal val="#ppt_y"/>
                                          </p:val>
                                        </p:tav>
                                      </p:tavLst>
                                    </p:anim>
                                  </p:childTnLst>
                                </p:cTn>
                              </p:par>
                              <p:par>
                                <p:cTn id="12" presetID="3" presetClass="entr" presetSubtype="5"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blinds(vertical)">
                                      <p:cBhvr>
                                        <p:cTn id="14" dur="3000"/>
                                        <p:tgtEl>
                                          <p:spTgt spid="14"/>
                                        </p:tgtEl>
                                      </p:cBhvr>
                                    </p:animEffect>
                                  </p:childTnLst>
                                </p:cTn>
                              </p:par>
                              <p:par>
                                <p:cTn id="15" presetID="2" presetClass="entr" presetSubtype="9"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3000" fill="hold"/>
                                        <p:tgtEl>
                                          <p:spTgt spid="14"/>
                                        </p:tgtEl>
                                        <p:attrNameLst>
                                          <p:attrName>ppt_x</p:attrName>
                                        </p:attrNameLst>
                                      </p:cBhvr>
                                      <p:tavLst>
                                        <p:tav tm="0">
                                          <p:val>
                                            <p:strVal val="0-#ppt_w/2"/>
                                          </p:val>
                                        </p:tav>
                                        <p:tav tm="100000">
                                          <p:val>
                                            <p:strVal val="#ppt_x"/>
                                          </p:val>
                                        </p:tav>
                                      </p:tavLst>
                                    </p:anim>
                                    <p:anim calcmode="lin" valueType="num">
                                      <p:cBhvr additive="base">
                                        <p:cTn id="18" dur="3000" fill="hold"/>
                                        <p:tgtEl>
                                          <p:spTgt spid="14"/>
                                        </p:tgtEl>
                                        <p:attrNameLst>
                                          <p:attrName>ppt_y</p:attrName>
                                        </p:attrNameLst>
                                      </p:cBhvr>
                                      <p:tavLst>
                                        <p:tav tm="0">
                                          <p:val>
                                            <p:strVal val="0-#ppt_h/2"/>
                                          </p:val>
                                        </p:tav>
                                        <p:tav tm="100000">
                                          <p:val>
                                            <p:strVal val="#ppt_y"/>
                                          </p:val>
                                        </p:tav>
                                      </p:tavLst>
                                    </p:anim>
                                  </p:childTnLst>
                                </p:cTn>
                              </p:par>
                              <p:par>
                                <p:cTn id="19" presetID="3" presetClass="entr" presetSubtype="5"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blinds(vertical)">
                                      <p:cBhvr>
                                        <p:cTn id="21" dur="3000"/>
                                        <p:tgtEl>
                                          <p:spTgt spid="15"/>
                                        </p:tgtEl>
                                      </p:cBhvr>
                                    </p:animEffect>
                                  </p:childTnLst>
                                </p:cTn>
                              </p:par>
                              <p:par>
                                <p:cTn id="22" presetID="2" presetClass="entr" presetSubtype="9"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3000" fill="hold"/>
                                        <p:tgtEl>
                                          <p:spTgt spid="15"/>
                                        </p:tgtEl>
                                        <p:attrNameLst>
                                          <p:attrName>ppt_x</p:attrName>
                                        </p:attrNameLst>
                                      </p:cBhvr>
                                      <p:tavLst>
                                        <p:tav tm="0">
                                          <p:val>
                                            <p:strVal val="0-#ppt_w/2"/>
                                          </p:val>
                                        </p:tav>
                                        <p:tav tm="100000">
                                          <p:val>
                                            <p:strVal val="#ppt_x"/>
                                          </p:val>
                                        </p:tav>
                                      </p:tavLst>
                                    </p:anim>
                                    <p:anim calcmode="lin" valueType="num">
                                      <p:cBhvr additive="base">
                                        <p:cTn id="25" dur="3000" fill="hold"/>
                                        <p:tgtEl>
                                          <p:spTgt spid="15"/>
                                        </p:tgtEl>
                                        <p:attrNameLst>
                                          <p:attrName>ppt_y</p:attrName>
                                        </p:attrNameLst>
                                      </p:cBhvr>
                                      <p:tavLst>
                                        <p:tav tm="0">
                                          <p:val>
                                            <p:strVal val="0-#ppt_h/2"/>
                                          </p:val>
                                        </p:tav>
                                        <p:tav tm="100000">
                                          <p:val>
                                            <p:strVal val="#ppt_y"/>
                                          </p:val>
                                        </p:tav>
                                      </p:tavLst>
                                    </p:anim>
                                  </p:childTnLst>
                                </p:cTn>
                              </p:par>
                              <p:par>
                                <p:cTn id="26" presetID="3" presetClass="entr" presetSubtype="5"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linds(vertical)">
                                      <p:cBhvr>
                                        <p:cTn id="28" dur="3000"/>
                                        <p:tgtEl>
                                          <p:spTgt spid="16"/>
                                        </p:tgtEl>
                                      </p:cBhvr>
                                    </p:animEffect>
                                  </p:childTnLst>
                                </p:cTn>
                              </p:par>
                              <p:par>
                                <p:cTn id="29" presetID="2" presetClass="entr" presetSubtype="9"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3000" fill="hold"/>
                                        <p:tgtEl>
                                          <p:spTgt spid="16"/>
                                        </p:tgtEl>
                                        <p:attrNameLst>
                                          <p:attrName>ppt_x</p:attrName>
                                        </p:attrNameLst>
                                      </p:cBhvr>
                                      <p:tavLst>
                                        <p:tav tm="0">
                                          <p:val>
                                            <p:strVal val="0-#ppt_w/2"/>
                                          </p:val>
                                        </p:tav>
                                        <p:tav tm="100000">
                                          <p:val>
                                            <p:strVal val="#ppt_x"/>
                                          </p:val>
                                        </p:tav>
                                      </p:tavLst>
                                    </p:anim>
                                    <p:anim calcmode="lin" valueType="num">
                                      <p:cBhvr additive="base">
                                        <p:cTn id="32" dur="3000" fill="hold"/>
                                        <p:tgtEl>
                                          <p:spTgt spid="16"/>
                                        </p:tgtEl>
                                        <p:attrNameLst>
                                          <p:attrName>ppt_y</p:attrName>
                                        </p:attrNameLst>
                                      </p:cBhvr>
                                      <p:tavLst>
                                        <p:tav tm="0">
                                          <p:val>
                                            <p:strVal val="0-#ppt_h/2"/>
                                          </p:val>
                                        </p:tav>
                                        <p:tav tm="100000">
                                          <p:val>
                                            <p:strVal val="#ppt_y"/>
                                          </p:val>
                                        </p:tav>
                                      </p:tavLst>
                                    </p:anim>
                                  </p:childTnLst>
                                </p:cTn>
                              </p:par>
                              <p:par>
                                <p:cTn id="33" presetID="3" presetClass="entr" presetSubtype="5"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blinds(vertical)">
                                      <p:cBhvr>
                                        <p:cTn id="35" dur="3000"/>
                                        <p:tgtEl>
                                          <p:spTgt spid="17"/>
                                        </p:tgtEl>
                                      </p:cBhvr>
                                    </p:animEffect>
                                  </p:childTnLst>
                                </p:cTn>
                              </p:par>
                              <p:par>
                                <p:cTn id="36" presetID="2" presetClass="entr" presetSubtype="9"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0-#ppt_w/2"/>
                                          </p:val>
                                        </p:tav>
                                        <p:tav tm="100000">
                                          <p:val>
                                            <p:strVal val="#ppt_x"/>
                                          </p:val>
                                        </p:tav>
                                      </p:tavLst>
                                    </p:anim>
                                    <p:anim calcmode="lin" valueType="num">
                                      <p:cBhvr additive="base">
                                        <p:cTn id="39" dur="3000" fill="hold"/>
                                        <p:tgtEl>
                                          <p:spTgt spid="17"/>
                                        </p:tgtEl>
                                        <p:attrNameLst>
                                          <p:attrName>ppt_y</p:attrName>
                                        </p:attrNameLst>
                                      </p:cBhvr>
                                      <p:tavLst>
                                        <p:tav tm="0">
                                          <p:val>
                                            <p:strVal val="0-#ppt_h/2"/>
                                          </p:val>
                                        </p:tav>
                                        <p:tav tm="100000">
                                          <p:val>
                                            <p:strVal val="#ppt_y"/>
                                          </p:val>
                                        </p:tav>
                                      </p:tavLst>
                                    </p:anim>
                                  </p:childTnLst>
                                </p:cTn>
                              </p:par>
                              <p:par>
                                <p:cTn id="40" presetID="3" presetClass="entr" presetSubtype="5"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blinds(vertical)">
                                      <p:cBhvr>
                                        <p:cTn id="42" dur="3000"/>
                                        <p:tgtEl>
                                          <p:spTgt spid="18"/>
                                        </p:tgtEl>
                                      </p:cBhvr>
                                    </p:animEffect>
                                  </p:childTnLst>
                                </p:cTn>
                              </p:par>
                              <p:par>
                                <p:cTn id="43" presetID="2" presetClass="entr" presetSubtype="9"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3000" fill="hold"/>
                                        <p:tgtEl>
                                          <p:spTgt spid="18"/>
                                        </p:tgtEl>
                                        <p:attrNameLst>
                                          <p:attrName>ppt_x</p:attrName>
                                        </p:attrNameLst>
                                      </p:cBhvr>
                                      <p:tavLst>
                                        <p:tav tm="0">
                                          <p:val>
                                            <p:strVal val="0-#ppt_w/2"/>
                                          </p:val>
                                        </p:tav>
                                        <p:tav tm="100000">
                                          <p:val>
                                            <p:strVal val="#ppt_x"/>
                                          </p:val>
                                        </p:tav>
                                      </p:tavLst>
                                    </p:anim>
                                    <p:anim calcmode="lin" valueType="num">
                                      <p:cBhvr additive="base">
                                        <p:cTn id="46" dur="3000" fill="hold"/>
                                        <p:tgtEl>
                                          <p:spTgt spid="18"/>
                                        </p:tgtEl>
                                        <p:attrNameLst>
                                          <p:attrName>ppt_y</p:attrName>
                                        </p:attrNameLst>
                                      </p:cBhvr>
                                      <p:tavLst>
                                        <p:tav tm="0">
                                          <p:val>
                                            <p:strVal val="0-#ppt_h/2"/>
                                          </p:val>
                                        </p:tav>
                                        <p:tav tm="100000">
                                          <p:val>
                                            <p:strVal val="#ppt_y"/>
                                          </p:val>
                                        </p:tav>
                                      </p:tavLst>
                                    </p:anim>
                                  </p:childTnLst>
                                </p:cTn>
                              </p:par>
                              <p:par>
                                <p:cTn id="47" presetID="3" presetClass="entr" presetSubtype="5"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linds(vertical)">
                                      <p:cBhvr>
                                        <p:cTn id="49" dur="3000"/>
                                        <p:tgtEl>
                                          <p:spTgt spid="19"/>
                                        </p:tgtEl>
                                      </p:cBhvr>
                                    </p:animEffect>
                                  </p:childTnLst>
                                </p:cTn>
                              </p:par>
                              <p:par>
                                <p:cTn id="50" presetID="2" presetClass="entr" presetSubtype="9"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3000" fill="hold"/>
                                        <p:tgtEl>
                                          <p:spTgt spid="19"/>
                                        </p:tgtEl>
                                        <p:attrNameLst>
                                          <p:attrName>ppt_x</p:attrName>
                                        </p:attrNameLst>
                                      </p:cBhvr>
                                      <p:tavLst>
                                        <p:tav tm="0">
                                          <p:val>
                                            <p:strVal val="0-#ppt_w/2"/>
                                          </p:val>
                                        </p:tav>
                                        <p:tav tm="100000">
                                          <p:val>
                                            <p:strVal val="#ppt_x"/>
                                          </p:val>
                                        </p:tav>
                                      </p:tavLst>
                                    </p:anim>
                                    <p:anim calcmode="lin" valueType="num">
                                      <p:cBhvr additive="base">
                                        <p:cTn id="53" dur="3000" fill="hold"/>
                                        <p:tgtEl>
                                          <p:spTgt spid="19"/>
                                        </p:tgtEl>
                                        <p:attrNameLst>
                                          <p:attrName>ppt_y</p:attrName>
                                        </p:attrNameLst>
                                      </p:cBhvr>
                                      <p:tavLst>
                                        <p:tav tm="0">
                                          <p:val>
                                            <p:strVal val="0-#ppt_h/2"/>
                                          </p:val>
                                        </p:tav>
                                        <p:tav tm="100000">
                                          <p:val>
                                            <p:strVal val="#ppt_y"/>
                                          </p:val>
                                        </p:tav>
                                      </p:tavLst>
                                    </p:anim>
                                  </p:childTnLst>
                                </p:cTn>
                              </p:par>
                              <p:par>
                                <p:cTn id="54" presetID="3" presetClass="entr" presetSubtype="5" fill="hold" nodeType="with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blinds(vertical)">
                                      <p:cBhvr>
                                        <p:cTn id="56" dur="3000"/>
                                        <p:tgtEl>
                                          <p:spTgt spid="20"/>
                                        </p:tgtEl>
                                      </p:cBhvr>
                                    </p:animEffect>
                                  </p:childTnLst>
                                </p:cTn>
                              </p:par>
                              <p:par>
                                <p:cTn id="57" presetID="2" presetClass="entr" presetSubtype="9"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3000" fill="hold"/>
                                        <p:tgtEl>
                                          <p:spTgt spid="20"/>
                                        </p:tgtEl>
                                        <p:attrNameLst>
                                          <p:attrName>ppt_x</p:attrName>
                                        </p:attrNameLst>
                                      </p:cBhvr>
                                      <p:tavLst>
                                        <p:tav tm="0">
                                          <p:val>
                                            <p:strVal val="0-#ppt_w/2"/>
                                          </p:val>
                                        </p:tav>
                                        <p:tav tm="100000">
                                          <p:val>
                                            <p:strVal val="#ppt_x"/>
                                          </p:val>
                                        </p:tav>
                                      </p:tavLst>
                                    </p:anim>
                                    <p:anim calcmode="lin" valueType="num">
                                      <p:cBhvr additive="base">
                                        <p:cTn id="60" dur="3000" fill="hold"/>
                                        <p:tgtEl>
                                          <p:spTgt spid="20"/>
                                        </p:tgtEl>
                                        <p:attrNameLst>
                                          <p:attrName>ppt_y</p:attrName>
                                        </p:attrNameLst>
                                      </p:cBhvr>
                                      <p:tavLst>
                                        <p:tav tm="0">
                                          <p:val>
                                            <p:strVal val="0-#ppt_h/2"/>
                                          </p:val>
                                        </p:tav>
                                        <p:tav tm="100000">
                                          <p:val>
                                            <p:strVal val="#ppt_y"/>
                                          </p:val>
                                        </p:tav>
                                      </p:tavLst>
                                    </p:anim>
                                  </p:childTnLst>
                                </p:cTn>
                              </p:par>
                              <p:par>
                                <p:cTn id="61" presetID="3" presetClass="entr" presetSubtype="5" fill="hold"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blinds(vertical)">
                                      <p:cBhvr>
                                        <p:cTn id="63" dur="3000"/>
                                        <p:tgtEl>
                                          <p:spTgt spid="21"/>
                                        </p:tgtEl>
                                      </p:cBhvr>
                                    </p:animEffect>
                                  </p:childTnLst>
                                </p:cTn>
                              </p:par>
                              <p:par>
                                <p:cTn id="64" presetID="2" presetClass="entr" presetSubtype="9" fill="hold"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3000" fill="hold"/>
                                        <p:tgtEl>
                                          <p:spTgt spid="21"/>
                                        </p:tgtEl>
                                        <p:attrNameLst>
                                          <p:attrName>ppt_x</p:attrName>
                                        </p:attrNameLst>
                                      </p:cBhvr>
                                      <p:tavLst>
                                        <p:tav tm="0">
                                          <p:val>
                                            <p:strVal val="0-#ppt_w/2"/>
                                          </p:val>
                                        </p:tav>
                                        <p:tav tm="100000">
                                          <p:val>
                                            <p:strVal val="#ppt_x"/>
                                          </p:val>
                                        </p:tav>
                                      </p:tavLst>
                                    </p:anim>
                                    <p:anim calcmode="lin" valueType="num">
                                      <p:cBhvr additive="base">
                                        <p:cTn id="67" dur="3000" fill="hold"/>
                                        <p:tgtEl>
                                          <p:spTgt spid="21"/>
                                        </p:tgtEl>
                                        <p:attrNameLst>
                                          <p:attrName>ppt_y</p:attrName>
                                        </p:attrNameLst>
                                      </p:cBhvr>
                                      <p:tavLst>
                                        <p:tav tm="0">
                                          <p:val>
                                            <p:strVal val="0-#ppt_h/2"/>
                                          </p:val>
                                        </p:tav>
                                        <p:tav tm="100000">
                                          <p:val>
                                            <p:strVal val="#ppt_y"/>
                                          </p:val>
                                        </p:tav>
                                      </p:tavLst>
                                    </p:anim>
                                  </p:childTnLst>
                                </p:cTn>
                              </p:par>
                              <p:par>
                                <p:cTn id="68" presetID="3" presetClass="entr" presetSubtype="5" fill="hold" nodeType="withEffect">
                                  <p:stCondLst>
                                    <p:cond delay="0"/>
                                  </p:stCondLst>
                                  <p:childTnLst>
                                    <p:set>
                                      <p:cBhvr>
                                        <p:cTn id="69" dur="1" fill="hold">
                                          <p:stCondLst>
                                            <p:cond delay="0"/>
                                          </p:stCondLst>
                                        </p:cTn>
                                        <p:tgtEl>
                                          <p:spTgt spid="22"/>
                                        </p:tgtEl>
                                        <p:attrNameLst>
                                          <p:attrName>style.visibility</p:attrName>
                                        </p:attrNameLst>
                                      </p:cBhvr>
                                      <p:to>
                                        <p:strVal val="visible"/>
                                      </p:to>
                                    </p:set>
                                    <p:animEffect transition="in" filter="blinds(vertical)">
                                      <p:cBhvr>
                                        <p:cTn id="70" dur="3000"/>
                                        <p:tgtEl>
                                          <p:spTgt spid="22"/>
                                        </p:tgtEl>
                                      </p:cBhvr>
                                    </p:animEffect>
                                  </p:childTnLst>
                                </p:cTn>
                              </p:par>
                              <p:par>
                                <p:cTn id="71" presetID="2" presetClass="entr" presetSubtype="9"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3000" fill="hold"/>
                                        <p:tgtEl>
                                          <p:spTgt spid="22"/>
                                        </p:tgtEl>
                                        <p:attrNameLst>
                                          <p:attrName>ppt_x</p:attrName>
                                        </p:attrNameLst>
                                      </p:cBhvr>
                                      <p:tavLst>
                                        <p:tav tm="0">
                                          <p:val>
                                            <p:strVal val="0-#ppt_w/2"/>
                                          </p:val>
                                        </p:tav>
                                        <p:tav tm="100000">
                                          <p:val>
                                            <p:strVal val="#ppt_x"/>
                                          </p:val>
                                        </p:tav>
                                      </p:tavLst>
                                    </p:anim>
                                    <p:anim calcmode="lin" valueType="num">
                                      <p:cBhvr additive="base">
                                        <p:cTn id="74" dur="3000" fill="hold"/>
                                        <p:tgtEl>
                                          <p:spTgt spid="22"/>
                                        </p:tgtEl>
                                        <p:attrNameLst>
                                          <p:attrName>ppt_y</p:attrName>
                                        </p:attrNameLst>
                                      </p:cBhvr>
                                      <p:tavLst>
                                        <p:tav tm="0">
                                          <p:val>
                                            <p:strVal val="0-#ppt_h/2"/>
                                          </p:val>
                                        </p:tav>
                                        <p:tav tm="100000">
                                          <p:val>
                                            <p:strVal val="#ppt_y"/>
                                          </p:val>
                                        </p:tav>
                                      </p:tavLst>
                                    </p:anim>
                                  </p:childTnLst>
                                </p:cTn>
                              </p:par>
                              <p:par>
                                <p:cTn id="75" presetID="3" presetClass="entr" presetSubtype="5" fill="hold" nodeType="with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blinds(vertical)">
                                      <p:cBhvr>
                                        <p:cTn id="77" dur="3000"/>
                                        <p:tgtEl>
                                          <p:spTgt spid="23"/>
                                        </p:tgtEl>
                                      </p:cBhvr>
                                    </p:animEffect>
                                  </p:childTnLst>
                                </p:cTn>
                              </p:par>
                              <p:par>
                                <p:cTn id="78" presetID="2" presetClass="entr" presetSubtype="9" fill="hold" nodeType="with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additive="base">
                                        <p:cTn id="80" dur="3000" fill="hold"/>
                                        <p:tgtEl>
                                          <p:spTgt spid="23"/>
                                        </p:tgtEl>
                                        <p:attrNameLst>
                                          <p:attrName>ppt_x</p:attrName>
                                        </p:attrNameLst>
                                      </p:cBhvr>
                                      <p:tavLst>
                                        <p:tav tm="0">
                                          <p:val>
                                            <p:strVal val="0-#ppt_w/2"/>
                                          </p:val>
                                        </p:tav>
                                        <p:tav tm="100000">
                                          <p:val>
                                            <p:strVal val="#ppt_x"/>
                                          </p:val>
                                        </p:tav>
                                      </p:tavLst>
                                    </p:anim>
                                    <p:anim calcmode="lin" valueType="num">
                                      <p:cBhvr additive="base">
                                        <p:cTn id="81" dur="3000" fill="hold"/>
                                        <p:tgtEl>
                                          <p:spTgt spid="23"/>
                                        </p:tgtEl>
                                        <p:attrNameLst>
                                          <p:attrName>ppt_y</p:attrName>
                                        </p:attrNameLst>
                                      </p:cBhvr>
                                      <p:tavLst>
                                        <p:tav tm="0">
                                          <p:val>
                                            <p:strVal val="0-#ppt_h/2"/>
                                          </p:val>
                                        </p:tav>
                                        <p:tav tm="100000">
                                          <p:val>
                                            <p:strVal val="#ppt_y"/>
                                          </p:val>
                                        </p:tav>
                                      </p:tavLst>
                                    </p:anim>
                                  </p:childTnLst>
                                </p:cTn>
                              </p:par>
                              <p:par>
                                <p:cTn id="82" presetID="3" presetClass="entr" presetSubtype="5" fill="hold"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blinds(vertical)">
                                      <p:cBhvr>
                                        <p:cTn id="84" dur="3000"/>
                                        <p:tgtEl>
                                          <p:spTgt spid="24"/>
                                        </p:tgtEl>
                                      </p:cBhvr>
                                    </p:animEffect>
                                  </p:childTnLst>
                                </p:cTn>
                              </p:par>
                              <p:par>
                                <p:cTn id="85" presetID="2" presetClass="entr" presetSubtype="9" fill="hold"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additive="base">
                                        <p:cTn id="87" dur="3000" fill="hold"/>
                                        <p:tgtEl>
                                          <p:spTgt spid="24"/>
                                        </p:tgtEl>
                                        <p:attrNameLst>
                                          <p:attrName>ppt_x</p:attrName>
                                        </p:attrNameLst>
                                      </p:cBhvr>
                                      <p:tavLst>
                                        <p:tav tm="0">
                                          <p:val>
                                            <p:strVal val="0-#ppt_w/2"/>
                                          </p:val>
                                        </p:tav>
                                        <p:tav tm="100000">
                                          <p:val>
                                            <p:strVal val="#ppt_x"/>
                                          </p:val>
                                        </p:tav>
                                      </p:tavLst>
                                    </p:anim>
                                    <p:anim calcmode="lin" valueType="num">
                                      <p:cBhvr additive="base">
                                        <p:cTn id="88" dur="3000" fill="hold"/>
                                        <p:tgtEl>
                                          <p:spTgt spid="24"/>
                                        </p:tgtEl>
                                        <p:attrNameLst>
                                          <p:attrName>ppt_y</p:attrName>
                                        </p:attrNameLst>
                                      </p:cBhvr>
                                      <p:tavLst>
                                        <p:tav tm="0">
                                          <p:val>
                                            <p:strVal val="0-#ppt_h/2"/>
                                          </p:val>
                                        </p:tav>
                                        <p:tav tm="100000">
                                          <p:val>
                                            <p:strVal val="#ppt_y"/>
                                          </p:val>
                                        </p:tav>
                                      </p:tavLst>
                                    </p:anim>
                                  </p:childTnLst>
                                </p:cTn>
                              </p:par>
                              <p:par>
                                <p:cTn id="89" presetID="3" presetClass="entr" presetSubtype="5" fill="hold" nodeType="with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blinds(vertical)">
                                      <p:cBhvr>
                                        <p:cTn id="91" dur="3000"/>
                                        <p:tgtEl>
                                          <p:spTgt spid="25"/>
                                        </p:tgtEl>
                                      </p:cBhvr>
                                    </p:animEffect>
                                  </p:childTnLst>
                                </p:cTn>
                              </p:par>
                              <p:par>
                                <p:cTn id="92" presetID="2" presetClass="entr" presetSubtype="9" fill="hold"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0-#ppt_w/2"/>
                                          </p:val>
                                        </p:tav>
                                        <p:tav tm="100000">
                                          <p:val>
                                            <p:strVal val="#ppt_x"/>
                                          </p:val>
                                        </p:tav>
                                      </p:tavLst>
                                    </p:anim>
                                    <p:anim calcmode="lin" valueType="num">
                                      <p:cBhvr additive="base">
                                        <p:cTn id="95" dur="3000" fill="hold"/>
                                        <p:tgtEl>
                                          <p:spTgt spid="25"/>
                                        </p:tgtEl>
                                        <p:attrNameLst>
                                          <p:attrName>ppt_y</p:attrName>
                                        </p:attrNameLst>
                                      </p:cBhvr>
                                      <p:tavLst>
                                        <p:tav tm="0">
                                          <p:val>
                                            <p:strVal val="0-#ppt_h/2"/>
                                          </p:val>
                                        </p:tav>
                                        <p:tav tm="100000">
                                          <p:val>
                                            <p:strVal val="#ppt_y"/>
                                          </p:val>
                                        </p:tav>
                                      </p:tavLst>
                                    </p:anim>
                                  </p:childTnLst>
                                </p:cTn>
                              </p:par>
                              <p:par>
                                <p:cTn id="96" presetID="3" presetClass="entr" presetSubtype="5" fill="hold" nodeType="withEffect">
                                  <p:stCondLst>
                                    <p:cond delay="0"/>
                                  </p:stCondLst>
                                  <p:childTnLst>
                                    <p:set>
                                      <p:cBhvr>
                                        <p:cTn id="97" dur="1" fill="hold">
                                          <p:stCondLst>
                                            <p:cond delay="0"/>
                                          </p:stCondLst>
                                        </p:cTn>
                                        <p:tgtEl>
                                          <p:spTgt spid="26"/>
                                        </p:tgtEl>
                                        <p:attrNameLst>
                                          <p:attrName>style.visibility</p:attrName>
                                        </p:attrNameLst>
                                      </p:cBhvr>
                                      <p:to>
                                        <p:strVal val="visible"/>
                                      </p:to>
                                    </p:set>
                                    <p:animEffect transition="in" filter="blinds(vertical)">
                                      <p:cBhvr>
                                        <p:cTn id="98" dur="3000"/>
                                        <p:tgtEl>
                                          <p:spTgt spid="26"/>
                                        </p:tgtEl>
                                      </p:cBhvr>
                                    </p:animEffect>
                                  </p:childTnLst>
                                </p:cTn>
                              </p:par>
                              <p:par>
                                <p:cTn id="99" presetID="2" presetClass="entr" presetSubtype="9"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3000" fill="hold"/>
                                        <p:tgtEl>
                                          <p:spTgt spid="26"/>
                                        </p:tgtEl>
                                        <p:attrNameLst>
                                          <p:attrName>ppt_x</p:attrName>
                                        </p:attrNameLst>
                                      </p:cBhvr>
                                      <p:tavLst>
                                        <p:tav tm="0">
                                          <p:val>
                                            <p:strVal val="0-#ppt_w/2"/>
                                          </p:val>
                                        </p:tav>
                                        <p:tav tm="100000">
                                          <p:val>
                                            <p:strVal val="#ppt_x"/>
                                          </p:val>
                                        </p:tav>
                                      </p:tavLst>
                                    </p:anim>
                                    <p:anim calcmode="lin" valueType="num">
                                      <p:cBhvr additive="base">
                                        <p:cTn id="102" dur="3000" fill="hold"/>
                                        <p:tgtEl>
                                          <p:spTgt spid="26"/>
                                        </p:tgtEl>
                                        <p:attrNameLst>
                                          <p:attrName>ppt_y</p:attrName>
                                        </p:attrNameLst>
                                      </p:cBhvr>
                                      <p:tavLst>
                                        <p:tav tm="0">
                                          <p:val>
                                            <p:strVal val="0-#ppt_h/2"/>
                                          </p:val>
                                        </p:tav>
                                        <p:tav tm="100000">
                                          <p:val>
                                            <p:strVal val="#ppt_y"/>
                                          </p:val>
                                        </p:tav>
                                      </p:tavLst>
                                    </p:anim>
                                  </p:childTnLst>
                                </p:cTn>
                              </p:par>
                              <p:par>
                                <p:cTn id="103" presetID="3" presetClass="entr" presetSubtype="5"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Effect transition="in" filter="blinds(vertical)">
                                      <p:cBhvr>
                                        <p:cTn id="105" dur="3000"/>
                                        <p:tgtEl>
                                          <p:spTgt spid="27"/>
                                        </p:tgtEl>
                                      </p:cBhvr>
                                    </p:animEffect>
                                  </p:childTnLst>
                                </p:cTn>
                              </p:par>
                              <p:par>
                                <p:cTn id="106" presetID="2" presetClass="entr" presetSubtype="9" fill="hold" nodeType="withEffect">
                                  <p:stCondLst>
                                    <p:cond delay="0"/>
                                  </p:stCondLst>
                                  <p:childTnLst>
                                    <p:set>
                                      <p:cBhvr>
                                        <p:cTn id="107" dur="1" fill="hold">
                                          <p:stCondLst>
                                            <p:cond delay="0"/>
                                          </p:stCondLst>
                                        </p:cTn>
                                        <p:tgtEl>
                                          <p:spTgt spid="27"/>
                                        </p:tgtEl>
                                        <p:attrNameLst>
                                          <p:attrName>style.visibility</p:attrName>
                                        </p:attrNameLst>
                                      </p:cBhvr>
                                      <p:to>
                                        <p:strVal val="visible"/>
                                      </p:to>
                                    </p:set>
                                    <p:anim calcmode="lin" valueType="num">
                                      <p:cBhvr additive="base">
                                        <p:cTn id="108" dur="3000" fill="hold"/>
                                        <p:tgtEl>
                                          <p:spTgt spid="27"/>
                                        </p:tgtEl>
                                        <p:attrNameLst>
                                          <p:attrName>ppt_x</p:attrName>
                                        </p:attrNameLst>
                                      </p:cBhvr>
                                      <p:tavLst>
                                        <p:tav tm="0">
                                          <p:val>
                                            <p:strVal val="0-#ppt_w/2"/>
                                          </p:val>
                                        </p:tav>
                                        <p:tav tm="100000">
                                          <p:val>
                                            <p:strVal val="#ppt_x"/>
                                          </p:val>
                                        </p:tav>
                                      </p:tavLst>
                                    </p:anim>
                                    <p:anim calcmode="lin" valueType="num">
                                      <p:cBhvr additive="base">
                                        <p:cTn id="109" dur="3000" fill="hold"/>
                                        <p:tgtEl>
                                          <p:spTgt spid="27"/>
                                        </p:tgtEl>
                                        <p:attrNameLst>
                                          <p:attrName>ppt_y</p:attrName>
                                        </p:attrNameLst>
                                      </p:cBhvr>
                                      <p:tavLst>
                                        <p:tav tm="0">
                                          <p:val>
                                            <p:strVal val="0-#ppt_h/2"/>
                                          </p:val>
                                        </p:tav>
                                        <p:tav tm="100000">
                                          <p:val>
                                            <p:strVal val="#ppt_y"/>
                                          </p:val>
                                        </p:tav>
                                      </p:tavLst>
                                    </p:anim>
                                  </p:childTnLst>
                                </p:cTn>
                              </p:par>
                              <p:par>
                                <p:cTn id="110" presetID="3" presetClass="entr" presetSubtype="5" fill="hold" nodeType="withEffect">
                                  <p:stCondLst>
                                    <p:cond delay="0"/>
                                  </p:stCondLst>
                                  <p:childTnLst>
                                    <p:set>
                                      <p:cBhvr>
                                        <p:cTn id="111" dur="1" fill="hold">
                                          <p:stCondLst>
                                            <p:cond delay="0"/>
                                          </p:stCondLst>
                                        </p:cTn>
                                        <p:tgtEl>
                                          <p:spTgt spid="28"/>
                                        </p:tgtEl>
                                        <p:attrNameLst>
                                          <p:attrName>style.visibility</p:attrName>
                                        </p:attrNameLst>
                                      </p:cBhvr>
                                      <p:to>
                                        <p:strVal val="visible"/>
                                      </p:to>
                                    </p:set>
                                    <p:animEffect transition="in" filter="blinds(vertical)">
                                      <p:cBhvr>
                                        <p:cTn id="112" dur="3000"/>
                                        <p:tgtEl>
                                          <p:spTgt spid="28"/>
                                        </p:tgtEl>
                                      </p:cBhvr>
                                    </p:animEffect>
                                  </p:childTnLst>
                                </p:cTn>
                              </p:par>
                              <p:par>
                                <p:cTn id="113" presetID="2" presetClass="entr" presetSubtype="9" fill="hold" nodeType="withEffect">
                                  <p:stCondLst>
                                    <p:cond delay="0"/>
                                  </p:stCondLst>
                                  <p:childTnLst>
                                    <p:set>
                                      <p:cBhvr>
                                        <p:cTn id="114" dur="1" fill="hold">
                                          <p:stCondLst>
                                            <p:cond delay="0"/>
                                          </p:stCondLst>
                                        </p:cTn>
                                        <p:tgtEl>
                                          <p:spTgt spid="28"/>
                                        </p:tgtEl>
                                        <p:attrNameLst>
                                          <p:attrName>style.visibility</p:attrName>
                                        </p:attrNameLst>
                                      </p:cBhvr>
                                      <p:to>
                                        <p:strVal val="visible"/>
                                      </p:to>
                                    </p:set>
                                    <p:anim calcmode="lin" valueType="num">
                                      <p:cBhvr additive="base">
                                        <p:cTn id="115" dur="3000" fill="hold"/>
                                        <p:tgtEl>
                                          <p:spTgt spid="28"/>
                                        </p:tgtEl>
                                        <p:attrNameLst>
                                          <p:attrName>ppt_x</p:attrName>
                                        </p:attrNameLst>
                                      </p:cBhvr>
                                      <p:tavLst>
                                        <p:tav tm="0">
                                          <p:val>
                                            <p:strVal val="0-#ppt_w/2"/>
                                          </p:val>
                                        </p:tav>
                                        <p:tav tm="100000">
                                          <p:val>
                                            <p:strVal val="#ppt_x"/>
                                          </p:val>
                                        </p:tav>
                                      </p:tavLst>
                                    </p:anim>
                                    <p:anim calcmode="lin" valueType="num">
                                      <p:cBhvr additive="base">
                                        <p:cTn id="116" dur="3000" fill="hold"/>
                                        <p:tgtEl>
                                          <p:spTgt spid="28"/>
                                        </p:tgtEl>
                                        <p:attrNameLst>
                                          <p:attrName>ppt_y</p:attrName>
                                        </p:attrNameLst>
                                      </p:cBhvr>
                                      <p:tavLst>
                                        <p:tav tm="0">
                                          <p:val>
                                            <p:strVal val="0-#ppt_h/2"/>
                                          </p:val>
                                        </p:tav>
                                        <p:tav tm="100000">
                                          <p:val>
                                            <p:strVal val="#ppt_y"/>
                                          </p:val>
                                        </p:tav>
                                      </p:tavLst>
                                    </p:anim>
                                  </p:childTnLst>
                                </p:cTn>
                              </p:par>
                              <p:par>
                                <p:cTn id="117" presetID="3" presetClass="entr" presetSubtype="5" fill="hold" nodeType="with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blinds(vertical)">
                                      <p:cBhvr>
                                        <p:cTn id="119" dur="3000"/>
                                        <p:tgtEl>
                                          <p:spTgt spid="29"/>
                                        </p:tgtEl>
                                      </p:cBhvr>
                                    </p:animEffect>
                                  </p:childTnLst>
                                </p:cTn>
                              </p:par>
                              <p:par>
                                <p:cTn id="120" presetID="2" presetClass="entr" presetSubtype="9" fill="hold" nodeType="withEffect">
                                  <p:stCondLst>
                                    <p:cond delay="0"/>
                                  </p:stCondLst>
                                  <p:childTnLst>
                                    <p:set>
                                      <p:cBhvr>
                                        <p:cTn id="121" dur="1" fill="hold">
                                          <p:stCondLst>
                                            <p:cond delay="0"/>
                                          </p:stCondLst>
                                        </p:cTn>
                                        <p:tgtEl>
                                          <p:spTgt spid="29"/>
                                        </p:tgtEl>
                                        <p:attrNameLst>
                                          <p:attrName>style.visibility</p:attrName>
                                        </p:attrNameLst>
                                      </p:cBhvr>
                                      <p:to>
                                        <p:strVal val="visible"/>
                                      </p:to>
                                    </p:set>
                                    <p:anim calcmode="lin" valueType="num">
                                      <p:cBhvr additive="base">
                                        <p:cTn id="122" dur="3000" fill="hold"/>
                                        <p:tgtEl>
                                          <p:spTgt spid="29"/>
                                        </p:tgtEl>
                                        <p:attrNameLst>
                                          <p:attrName>ppt_x</p:attrName>
                                        </p:attrNameLst>
                                      </p:cBhvr>
                                      <p:tavLst>
                                        <p:tav tm="0">
                                          <p:val>
                                            <p:strVal val="0-#ppt_w/2"/>
                                          </p:val>
                                        </p:tav>
                                        <p:tav tm="100000">
                                          <p:val>
                                            <p:strVal val="#ppt_x"/>
                                          </p:val>
                                        </p:tav>
                                      </p:tavLst>
                                    </p:anim>
                                    <p:anim calcmode="lin" valueType="num">
                                      <p:cBhvr additive="base">
                                        <p:cTn id="123" dur="3000" fill="hold"/>
                                        <p:tgtEl>
                                          <p:spTgt spid="29"/>
                                        </p:tgtEl>
                                        <p:attrNameLst>
                                          <p:attrName>ppt_y</p:attrName>
                                        </p:attrNameLst>
                                      </p:cBhvr>
                                      <p:tavLst>
                                        <p:tav tm="0">
                                          <p:val>
                                            <p:strVal val="0-#ppt_h/2"/>
                                          </p:val>
                                        </p:tav>
                                        <p:tav tm="100000">
                                          <p:val>
                                            <p:strVal val="#ppt_y"/>
                                          </p:val>
                                        </p:tav>
                                      </p:tavLst>
                                    </p:anim>
                                  </p:childTnLst>
                                </p:cTn>
                              </p:par>
                              <p:par>
                                <p:cTn id="124" presetID="3" presetClass="entr" presetSubtype="5" fill="hold" nodeType="withEffect">
                                  <p:stCondLst>
                                    <p:cond delay="0"/>
                                  </p:stCondLst>
                                  <p:childTnLst>
                                    <p:set>
                                      <p:cBhvr>
                                        <p:cTn id="125" dur="1" fill="hold">
                                          <p:stCondLst>
                                            <p:cond delay="0"/>
                                          </p:stCondLst>
                                        </p:cTn>
                                        <p:tgtEl>
                                          <p:spTgt spid="30"/>
                                        </p:tgtEl>
                                        <p:attrNameLst>
                                          <p:attrName>style.visibility</p:attrName>
                                        </p:attrNameLst>
                                      </p:cBhvr>
                                      <p:to>
                                        <p:strVal val="visible"/>
                                      </p:to>
                                    </p:set>
                                    <p:animEffect transition="in" filter="blinds(vertical)">
                                      <p:cBhvr>
                                        <p:cTn id="126" dur="3000"/>
                                        <p:tgtEl>
                                          <p:spTgt spid="30"/>
                                        </p:tgtEl>
                                      </p:cBhvr>
                                    </p:animEffect>
                                  </p:childTnLst>
                                </p:cTn>
                              </p:par>
                              <p:par>
                                <p:cTn id="127" presetID="2" presetClass="entr" presetSubtype="9" fill="hold" nodeType="withEffect">
                                  <p:stCondLst>
                                    <p:cond delay="0"/>
                                  </p:stCondLst>
                                  <p:childTnLst>
                                    <p:set>
                                      <p:cBhvr>
                                        <p:cTn id="128" dur="1" fill="hold">
                                          <p:stCondLst>
                                            <p:cond delay="0"/>
                                          </p:stCondLst>
                                        </p:cTn>
                                        <p:tgtEl>
                                          <p:spTgt spid="30"/>
                                        </p:tgtEl>
                                        <p:attrNameLst>
                                          <p:attrName>style.visibility</p:attrName>
                                        </p:attrNameLst>
                                      </p:cBhvr>
                                      <p:to>
                                        <p:strVal val="visible"/>
                                      </p:to>
                                    </p:set>
                                    <p:anim calcmode="lin" valueType="num">
                                      <p:cBhvr additive="base">
                                        <p:cTn id="129" dur="3000" fill="hold"/>
                                        <p:tgtEl>
                                          <p:spTgt spid="30"/>
                                        </p:tgtEl>
                                        <p:attrNameLst>
                                          <p:attrName>ppt_x</p:attrName>
                                        </p:attrNameLst>
                                      </p:cBhvr>
                                      <p:tavLst>
                                        <p:tav tm="0">
                                          <p:val>
                                            <p:strVal val="0-#ppt_w/2"/>
                                          </p:val>
                                        </p:tav>
                                        <p:tav tm="100000">
                                          <p:val>
                                            <p:strVal val="#ppt_x"/>
                                          </p:val>
                                        </p:tav>
                                      </p:tavLst>
                                    </p:anim>
                                    <p:anim calcmode="lin" valueType="num">
                                      <p:cBhvr additive="base">
                                        <p:cTn id="130" dur="3000" fill="hold"/>
                                        <p:tgtEl>
                                          <p:spTgt spid="30"/>
                                        </p:tgtEl>
                                        <p:attrNameLst>
                                          <p:attrName>ppt_y</p:attrName>
                                        </p:attrNameLst>
                                      </p:cBhvr>
                                      <p:tavLst>
                                        <p:tav tm="0">
                                          <p:val>
                                            <p:strVal val="0-#ppt_h/2"/>
                                          </p:val>
                                        </p:tav>
                                        <p:tav tm="100000">
                                          <p:val>
                                            <p:strVal val="#ppt_y"/>
                                          </p:val>
                                        </p:tav>
                                      </p:tavLst>
                                    </p:anim>
                                  </p:childTnLst>
                                </p:cTn>
                              </p:par>
                              <p:par>
                                <p:cTn id="131" presetID="3" presetClass="entr" presetSubtype="5" fill="hold" nodeType="withEffect">
                                  <p:stCondLst>
                                    <p:cond delay="0"/>
                                  </p:stCondLst>
                                  <p:childTnLst>
                                    <p:set>
                                      <p:cBhvr>
                                        <p:cTn id="132" dur="1" fill="hold">
                                          <p:stCondLst>
                                            <p:cond delay="0"/>
                                          </p:stCondLst>
                                        </p:cTn>
                                        <p:tgtEl>
                                          <p:spTgt spid="31"/>
                                        </p:tgtEl>
                                        <p:attrNameLst>
                                          <p:attrName>style.visibility</p:attrName>
                                        </p:attrNameLst>
                                      </p:cBhvr>
                                      <p:to>
                                        <p:strVal val="visible"/>
                                      </p:to>
                                    </p:set>
                                    <p:animEffect transition="in" filter="blinds(vertical)">
                                      <p:cBhvr>
                                        <p:cTn id="133" dur="3000"/>
                                        <p:tgtEl>
                                          <p:spTgt spid="31"/>
                                        </p:tgtEl>
                                      </p:cBhvr>
                                    </p:animEffect>
                                  </p:childTnLst>
                                </p:cTn>
                              </p:par>
                              <p:par>
                                <p:cTn id="134" presetID="2" presetClass="entr" presetSubtype="9" fill="hold" nodeType="withEffect">
                                  <p:stCondLst>
                                    <p:cond delay="0"/>
                                  </p:stCondLst>
                                  <p:childTnLst>
                                    <p:set>
                                      <p:cBhvr>
                                        <p:cTn id="135" dur="1" fill="hold">
                                          <p:stCondLst>
                                            <p:cond delay="0"/>
                                          </p:stCondLst>
                                        </p:cTn>
                                        <p:tgtEl>
                                          <p:spTgt spid="31"/>
                                        </p:tgtEl>
                                        <p:attrNameLst>
                                          <p:attrName>style.visibility</p:attrName>
                                        </p:attrNameLst>
                                      </p:cBhvr>
                                      <p:to>
                                        <p:strVal val="visible"/>
                                      </p:to>
                                    </p:set>
                                    <p:anim calcmode="lin" valueType="num">
                                      <p:cBhvr additive="base">
                                        <p:cTn id="136" dur="3000" fill="hold"/>
                                        <p:tgtEl>
                                          <p:spTgt spid="31"/>
                                        </p:tgtEl>
                                        <p:attrNameLst>
                                          <p:attrName>ppt_x</p:attrName>
                                        </p:attrNameLst>
                                      </p:cBhvr>
                                      <p:tavLst>
                                        <p:tav tm="0">
                                          <p:val>
                                            <p:strVal val="0-#ppt_w/2"/>
                                          </p:val>
                                        </p:tav>
                                        <p:tav tm="100000">
                                          <p:val>
                                            <p:strVal val="#ppt_x"/>
                                          </p:val>
                                        </p:tav>
                                      </p:tavLst>
                                    </p:anim>
                                    <p:anim calcmode="lin" valueType="num">
                                      <p:cBhvr additive="base">
                                        <p:cTn id="137" dur="3000" fill="hold"/>
                                        <p:tgtEl>
                                          <p:spTgt spid="31"/>
                                        </p:tgtEl>
                                        <p:attrNameLst>
                                          <p:attrName>ppt_y</p:attrName>
                                        </p:attrNameLst>
                                      </p:cBhvr>
                                      <p:tavLst>
                                        <p:tav tm="0">
                                          <p:val>
                                            <p:strVal val="0-#ppt_h/2"/>
                                          </p:val>
                                        </p:tav>
                                        <p:tav tm="100000">
                                          <p:val>
                                            <p:strVal val="#ppt_y"/>
                                          </p:val>
                                        </p:tav>
                                      </p:tavLst>
                                    </p:anim>
                                  </p:childTnLst>
                                </p:cTn>
                              </p:par>
                              <p:par>
                                <p:cTn id="138" presetID="3" presetClass="entr" presetSubtype="5" fill="hold" nodeType="withEffect">
                                  <p:stCondLst>
                                    <p:cond delay="0"/>
                                  </p:stCondLst>
                                  <p:childTnLst>
                                    <p:set>
                                      <p:cBhvr>
                                        <p:cTn id="139" dur="1" fill="hold">
                                          <p:stCondLst>
                                            <p:cond delay="0"/>
                                          </p:stCondLst>
                                        </p:cTn>
                                        <p:tgtEl>
                                          <p:spTgt spid="32"/>
                                        </p:tgtEl>
                                        <p:attrNameLst>
                                          <p:attrName>style.visibility</p:attrName>
                                        </p:attrNameLst>
                                      </p:cBhvr>
                                      <p:to>
                                        <p:strVal val="visible"/>
                                      </p:to>
                                    </p:set>
                                    <p:animEffect transition="in" filter="blinds(vertical)">
                                      <p:cBhvr>
                                        <p:cTn id="140" dur="3000"/>
                                        <p:tgtEl>
                                          <p:spTgt spid="32"/>
                                        </p:tgtEl>
                                      </p:cBhvr>
                                    </p:animEffect>
                                  </p:childTnLst>
                                </p:cTn>
                              </p:par>
                              <p:par>
                                <p:cTn id="141" presetID="2" presetClass="entr" presetSubtype="9" fill="hold" nodeType="withEffect">
                                  <p:stCondLst>
                                    <p:cond delay="0"/>
                                  </p:stCondLst>
                                  <p:childTnLst>
                                    <p:set>
                                      <p:cBhvr>
                                        <p:cTn id="142" dur="1" fill="hold">
                                          <p:stCondLst>
                                            <p:cond delay="0"/>
                                          </p:stCondLst>
                                        </p:cTn>
                                        <p:tgtEl>
                                          <p:spTgt spid="32"/>
                                        </p:tgtEl>
                                        <p:attrNameLst>
                                          <p:attrName>style.visibility</p:attrName>
                                        </p:attrNameLst>
                                      </p:cBhvr>
                                      <p:to>
                                        <p:strVal val="visible"/>
                                      </p:to>
                                    </p:set>
                                    <p:anim calcmode="lin" valueType="num">
                                      <p:cBhvr additive="base">
                                        <p:cTn id="143" dur="3000" fill="hold"/>
                                        <p:tgtEl>
                                          <p:spTgt spid="32"/>
                                        </p:tgtEl>
                                        <p:attrNameLst>
                                          <p:attrName>ppt_x</p:attrName>
                                        </p:attrNameLst>
                                      </p:cBhvr>
                                      <p:tavLst>
                                        <p:tav tm="0">
                                          <p:val>
                                            <p:strVal val="0-#ppt_w/2"/>
                                          </p:val>
                                        </p:tav>
                                        <p:tav tm="100000">
                                          <p:val>
                                            <p:strVal val="#ppt_x"/>
                                          </p:val>
                                        </p:tav>
                                      </p:tavLst>
                                    </p:anim>
                                    <p:anim calcmode="lin" valueType="num">
                                      <p:cBhvr additive="base">
                                        <p:cTn id="144" dur="3000" fill="hold"/>
                                        <p:tgtEl>
                                          <p:spTgt spid="32"/>
                                        </p:tgtEl>
                                        <p:attrNameLst>
                                          <p:attrName>ppt_y</p:attrName>
                                        </p:attrNameLst>
                                      </p:cBhvr>
                                      <p:tavLst>
                                        <p:tav tm="0">
                                          <p:val>
                                            <p:strVal val="0-#ppt_h/2"/>
                                          </p:val>
                                        </p:tav>
                                        <p:tav tm="100000">
                                          <p:val>
                                            <p:strVal val="#ppt_y"/>
                                          </p:val>
                                        </p:tav>
                                      </p:tavLst>
                                    </p:anim>
                                  </p:childTnLst>
                                </p:cTn>
                              </p:par>
                              <p:par>
                                <p:cTn id="145" presetID="3" presetClass="entr" presetSubtype="5" fill="hold" nodeType="withEffect">
                                  <p:stCondLst>
                                    <p:cond delay="0"/>
                                  </p:stCondLst>
                                  <p:childTnLst>
                                    <p:set>
                                      <p:cBhvr>
                                        <p:cTn id="146" dur="1" fill="hold">
                                          <p:stCondLst>
                                            <p:cond delay="0"/>
                                          </p:stCondLst>
                                        </p:cTn>
                                        <p:tgtEl>
                                          <p:spTgt spid="33"/>
                                        </p:tgtEl>
                                        <p:attrNameLst>
                                          <p:attrName>style.visibility</p:attrName>
                                        </p:attrNameLst>
                                      </p:cBhvr>
                                      <p:to>
                                        <p:strVal val="visible"/>
                                      </p:to>
                                    </p:set>
                                    <p:animEffect transition="in" filter="blinds(vertical)">
                                      <p:cBhvr>
                                        <p:cTn id="147" dur="3000"/>
                                        <p:tgtEl>
                                          <p:spTgt spid="33"/>
                                        </p:tgtEl>
                                      </p:cBhvr>
                                    </p:animEffect>
                                  </p:childTnLst>
                                </p:cTn>
                              </p:par>
                              <p:par>
                                <p:cTn id="148" presetID="2" presetClass="entr" presetSubtype="9" fill="hold" nodeType="withEffect">
                                  <p:stCondLst>
                                    <p:cond delay="0"/>
                                  </p:stCondLst>
                                  <p:childTnLst>
                                    <p:set>
                                      <p:cBhvr>
                                        <p:cTn id="149" dur="1" fill="hold">
                                          <p:stCondLst>
                                            <p:cond delay="0"/>
                                          </p:stCondLst>
                                        </p:cTn>
                                        <p:tgtEl>
                                          <p:spTgt spid="33"/>
                                        </p:tgtEl>
                                        <p:attrNameLst>
                                          <p:attrName>style.visibility</p:attrName>
                                        </p:attrNameLst>
                                      </p:cBhvr>
                                      <p:to>
                                        <p:strVal val="visible"/>
                                      </p:to>
                                    </p:set>
                                    <p:anim calcmode="lin" valueType="num">
                                      <p:cBhvr additive="base">
                                        <p:cTn id="150" dur="3000" fill="hold"/>
                                        <p:tgtEl>
                                          <p:spTgt spid="33"/>
                                        </p:tgtEl>
                                        <p:attrNameLst>
                                          <p:attrName>ppt_x</p:attrName>
                                        </p:attrNameLst>
                                      </p:cBhvr>
                                      <p:tavLst>
                                        <p:tav tm="0">
                                          <p:val>
                                            <p:strVal val="0-#ppt_w/2"/>
                                          </p:val>
                                        </p:tav>
                                        <p:tav tm="100000">
                                          <p:val>
                                            <p:strVal val="#ppt_x"/>
                                          </p:val>
                                        </p:tav>
                                      </p:tavLst>
                                    </p:anim>
                                    <p:anim calcmode="lin" valueType="num">
                                      <p:cBhvr additive="base">
                                        <p:cTn id="151" dur="3000" fill="hold"/>
                                        <p:tgtEl>
                                          <p:spTgt spid="33"/>
                                        </p:tgtEl>
                                        <p:attrNameLst>
                                          <p:attrName>ppt_y</p:attrName>
                                        </p:attrNameLst>
                                      </p:cBhvr>
                                      <p:tavLst>
                                        <p:tav tm="0">
                                          <p:val>
                                            <p:strVal val="0-#ppt_h/2"/>
                                          </p:val>
                                        </p:tav>
                                        <p:tav tm="100000">
                                          <p:val>
                                            <p:strVal val="#ppt_y"/>
                                          </p:val>
                                        </p:tav>
                                      </p:tavLst>
                                    </p:anim>
                                  </p:childTnLst>
                                </p:cTn>
                              </p:par>
                            </p:childTnLst>
                          </p:cTn>
                        </p:par>
                        <p:par>
                          <p:cTn id="152" fill="hold">
                            <p:stCondLst>
                              <p:cond delay="3000"/>
                            </p:stCondLst>
                            <p:childTnLst>
                              <p:par>
                                <p:cTn id="153" presetID="2" presetClass="exit" presetSubtype="3" fill="hold" nodeType="after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1+ppt_w/2"/>
                                          </p:val>
                                        </p:tav>
                                      </p:tavLst>
                                    </p:anim>
                                    <p:anim calcmode="lin" valueType="num">
                                      <p:cBhvr additive="base">
                                        <p:cTn id="155" dur="3000"/>
                                        <p:tgtEl>
                                          <p:spTgt spid="14"/>
                                        </p:tgtEl>
                                        <p:attrNameLst>
                                          <p:attrName>ppt_y</p:attrName>
                                        </p:attrNameLst>
                                      </p:cBhvr>
                                      <p:tavLst>
                                        <p:tav tm="0">
                                          <p:val>
                                            <p:strVal val="ppt_y"/>
                                          </p:val>
                                        </p:tav>
                                        <p:tav tm="100000">
                                          <p:val>
                                            <p:strVal val="0-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3" fill="hold"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1+ppt_w/2"/>
                                          </p:val>
                                        </p:tav>
                                      </p:tavLst>
                                    </p:anim>
                                    <p:anim calcmode="lin" valueType="num">
                                      <p:cBhvr additive="base">
                                        <p:cTn id="159" dur="3000"/>
                                        <p:tgtEl>
                                          <p:spTgt spid="16"/>
                                        </p:tgtEl>
                                        <p:attrNameLst>
                                          <p:attrName>ppt_y</p:attrName>
                                        </p:attrNameLst>
                                      </p:cBhvr>
                                      <p:tavLst>
                                        <p:tav tm="0">
                                          <p:val>
                                            <p:strVal val="ppt_y"/>
                                          </p:val>
                                        </p:tav>
                                        <p:tav tm="100000">
                                          <p:val>
                                            <p:strVal val="0-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3" fill="hold"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1+ppt_w/2"/>
                                          </p:val>
                                        </p:tav>
                                      </p:tavLst>
                                    </p:anim>
                                    <p:anim calcmode="lin" valueType="num">
                                      <p:cBhvr additive="base">
                                        <p:cTn id="163" dur="3000"/>
                                        <p:tgtEl>
                                          <p:spTgt spid="18"/>
                                        </p:tgtEl>
                                        <p:attrNameLst>
                                          <p:attrName>ppt_y</p:attrName>
                                        </p:attrNameLst>
                                      </p:cBhvr>
                                      <p:tavLst>
                                        <p:tav tm="0">
                                          <p:val>
                                            <p:strVal val="ppt_y"/>
                                          </p:val>
                                        </p:tav>
                                        <p:tav tm="100000">
                                          <p:val>
                                            <p:strVal val="0-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3" fill="hold"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3" fill="hold" nodeType="withEffect">
                                  <p:stCondLst>
                                    <p:cond delay="0"/>
                                  </p:stCondLst>
                                  <p:childTnLst>
                                    <p:anim calcmode="lin" valueType="num">
                                      <p:cBhvr additive="base">
                                        <p:cTn id="170" dur="3000"/>
                                        <p:tgtEl>
                                          <p:spTgt spid="22"/>
                                        </p:tgtEl>
                                        <p:attrNameLst>
                                          <p:attrName>ppt_x</p:attrName>
                                        </p:attrNameLst>
                                      </p:cBhvr>
                                      <p:tavLst>
                                        <p:tav tm="0">
                                          <p:val>
                                            <p:strVal val="ppt_x"/>
                                          </p:val>
                                        </p:tav>
                                        <p:tav tm="100000">
                                          <p:val>
                                            <p:strVal val="1+ppt_w/2"/>
                                          </p:val>
                                        </p:tav>
                                      </p:tavLst>
                                    </p:anim>
                                    <p:anim calcmode="lin" valueType="num">
                                      <p:cBhvr additive="base">
                                        <p:cTn id="171" dur="3000"/>
                                        <p:tgtEl>
                                          <p:spTgt spid="22"/>
                                        </p:tgtEl>
                                        <p:attrNameLst>
                                          <p:attrName>ppt_y</p:attrName>
                                        </p:attrNameLst>
                                      </p:cBhvr>
                                      <p:tavLst>
                                        <p:tav tm="0">
                                          <p:val>
                                            <p:strVal val="ppt_y"/>
                                          </p:val>
                                        </p:tav>
                                        <p:tav tm="100000">
                                          <p:val>
                                            <p:strVal val="0-ppt_h/2"/>
                                          </p:val>
                                        </p:tav>
                                      </p:tavLst>
                                    </p:anim>
                                    <p:set>
                                      <p:cBhvr>
                                        <p:cTn id="172" dur="1" fill="hold">
                                          <p:stCondLst>
                                            <p:cond delay="2999"/>
                                          </p:stCondLst>
                                        </p:cTn>
                                        <p:tgtEl>
                                          <p:spTgt spid="22"/>
                                        </p:tgtEl>
                                        <p:attrNameLst>
                                          <p:attrName>style.visibility</p:attrName>
                                        </p:attrNameLst>
                                      </p:cBhvr>
                                      <p:to>
                                        <p:strVal val="hidden"/>
                                      </p:to>
                                    </p:set>
                                  </p:childTnLst>
                                </p:cTn>
                              </p:par>
                              <p:par>
                                <p:cTn id="173" presetID="2" presetClass="exit" presetSubtype="3" fill="hold" nodeType="withEffect">
                                  <p:stCondLst>
                                    <p:cond delay="0"/>
                                  </p:stCondLst>
                                  <p:childTnLst>
                                    <p:anim calcmode="lin" valueType="num">
                                      <p:cBhvr additive="base">
                                        <p:cTn id="174" dur="3000"/>
                                        <p:tgtEl>
                                          <p:spTgt spid="24"/>
                                        </p:tgtEl>
                                        <p:attrNameLst>
                                          <p:attrName>ppt_x</p:attrName>
                                        </p:attrNameLst>
                                      </p:cBhvr>
                                      <p:tavLst>
                                        <p:tav tm="0">
                                          <p:val>
                                            <p:strVal val="ppt_x"/>
                                          </p:val>
                                        </p:tav>
                                        <p:tav tm="100000">
                                          <p:val>
                                            <p:strVal val="1+ppt_w/2"/>
                                          </p:val>
                                        </p:tav>
                                      </p:tavLst>
                                    </p:anim>
                                    <p:anim calcmode="lin" valueType="num">
                                      <p:cBhvr additive="base">
                                        <p:cTn id="175" dur="3000"/>
                                        <p:tgtEl>
                                          <p:spTgt spid="24"/>
                                        </p:tgtEl>
                                        <p:attrNameLst>
                                          <p:attrName>ppt_y</p:attrName>
                                        </p:attrNameLst>
                                      </p:cBhvr>
                                      <p:tavLst>
                                        <p:tav tm="0">
                                          <p:val>
                                            <p:strVal val="ppt_y"/>
                                          </p:val>
                                        </p:tav>
                                        <p:tav tm="100000">
                                          <p:val>
                                            <p:strVal val="0-ppt_h/2"/>
                                          </p:val>
                                        </p:tav>
                                      </p:tavLst>
                                    </p:anim>
                                    <p:set>
                                      <p:cBhvr>
                                        <p:cTn id="176" dur="1" fill="hold">
                                          <p:stCondLst>
                                            <p:cond delay="2999"/>
                                          </p:stCondLst>
                                        </p:cTn>
                                        <p:tgtEl>
                                          <p:spTgt spid="24"/>
                                        </p:tgtEl>
                                        <p:attrNameLst>
                                          <p:attrName>style.visibility</p:attrName>
                                        </p:attrNameLst>
                                      </p:cBhvr>
                                      <p:to>
                                        <p:strVal val="hidden"/>
                                      </p:to>
                                    </p:set>
                                  </p:childTnLst>
                                </p:cTn>
                              </p:par>
                              <p:par>
                                <p:cTn id="177" presetID="2" presetClass="exit" presetSubtype="3" fill="hold" nodeType="withEffect">
                                  <p:stCondLst>
                                    <p:cond delay="0"/>
                                  </p:stCondLst>
                                  <p:childTnLst>
                                    <p:anim calcmode="lin" valueType="num">
                                      <p:cBhvr additive="base">
                                        <p:cTn id="178" dur="3000"/>
                                        <p:tgtEl>
                                          <p:spTgt spid="26"/>
                                        </p:tgtEl>
                                        <p:attrNameLst>
                                          <p:attrName>ppt_x</p:attrName>
                                        </p:attrNameLst>
                                      </p:cBhvr>
                                      <p:tavLst>
                                        <p:tav tm="0">
                                          <p:val>
                                            <p:strVal val="ppt_x"/>
                                          </p:val>
                                        </p:tav>
                                        <p:tav tm="100000">
                                          <p:val>
                                            <p:strVal val="1+ppt_w/2"/>
                                          </p:val>
                                        </p:tav>
                                      </p:tavLst>
                                    </p:anim>
                                    <p:anim calcmode="lin" valueType="num">
                                      <p:cBhvr additive="base">
                                        <p:cTn id="179" dur="3000"/>
                                        <p:tgtEl>
                                          <p:spTgt spid="26"/>
                                        </p:tgtEl>
                                        <p:attrNameLst>
                                          <p:attrName>ppt_y</p:attrName>
                                        </p:attrNameLst>
                                      </p:cBhvr>
                                      <p:tavLst>
                                        <p:tav tm="0">
                                          <p:val>
                                            <p:strVal val="ppt_y"/>
                                          </p:val>
                                        </p:tav>
                                        <p:tav tm="100000">
                                          <p:val>
                                            <p:strVal val="0-ppt_h/2"/>
                                          </p:val>
                                        </p:tav>
                                      </p:tavLst>
                                    </p:anim>
                                    <p:set>
                                      <p:cBhvr>
                                        <p:cTn id="180" dur="1" fill="hold">
                                          <p:stCondLst>
                                            <p:cond delay="2999"/>
                                          </p:stCondLst>
                                        </p:cTn>
                                        <p:tgtEl>
                                          <p:spTgt spid="26"/>
                                        </p:tgtEl>
                                        <p:attrNameLst>
                                          <p:attrName>style.visibility</p:attrName>
                                        </p:attrNameLst>
                                      </p:cBhvr>
                                      <p:to>
                                        <p:strVal val="hidden"/>
                                      </p:to>
                                    </p:set>
                                  </p:childTnLst>
                                </p:cTn>
                              </p:par>
                              <p:par>
                                <p:cTn id="181" presetID="2" presetClass="exit" presetSubtype="3" fill="hold" nodeType="withEffect">
                                  <p:stCondLst>
                                    <p:cond delay="0"/>
                                  </p:stCondLst>
                                  <p:childTnLst>
                                    <p:anim calcmode="lin" valueType="num">
                                      <p:cBhvr additive="base">
                                        <p:cTn id="182" dur="3000"/>
                                        <p:tgtEl>
                                          <p:spTgt spid="28"/>
                                        </p:tgtEl>
                                        <p:attrNameLst>
                                          <p:attrName>ppt_x</p:attrName>
                                        </p:attrNameLst>
                                      </p:cBhvr>
                                      <p:tavLst>
                                        <p:tav tm="0">
                                          <p:val>
                                            <p:strVal val="ppt_x"/>
                                          </p:val>
                                        </p:tav>
                                        <p:tav tm="100000">
                                          <p:val>
                                            <p:strVal val="1+ppt_w/2"/>
                                          </p:val>
                                        </p:tav>
                                      </p:tavLst>
                                    </p:anim>
                                    <p:anim calcmode="lin" valueType="num">
                                      <p:cBhvr additive="base">
                                        <p:cTn id="183" dur="3000"/>
                                        <p:tgtEl>
                                          <p:spTgt spid="28"/>
                                        </p:tgtEl>
                                        <p:attrNameLst>
                                          <p:attrName>ppt_y</p:attrName>
                                        </p:attrNameLst>
                                      </p:cBhvr>
                                      <p:tavLst>
                                        <p:tav tm="0">
                                          <p:val>
                                            <p:strVal val="ppt_y"/>
                                          </p:val>
                                        </p:tav>
                                        <p:tav tm="100000">
                                          <p:val>
                                            <p:strVal val="0-ppt_h/2"/>
                                          </p:val>
                                        </p:tav>
                                      </p:tavLst>
                                    </p:anim>
                                    <p:set>
                                      <p:cBhvr>
                                        <p:cTn id="184" dur="1" fill="hold">
                                          <p:stCondLst>
                                            <p:cond delay="2999"/>
                                          </p:stCondLst>
                                        </p:cTn>
                                        <p:tgtEl>
                                          <p:spTgt spid="28"/>
                                        </p:tgtEl>
                                        <p:attrNameLst>
                                          <p:attrName>style.visibility</p:attrName>
                                        </p:attrNameLst>
                                      </p:cBhvr>
                                      <p:to>
                                        <p:strVal val="hidden"/>
                                      </p:to>
                                    </p:set>
                                  </p:childTnLst>
                                </p:cTn>
                              </p:par>
                              <p:par>
                                <p:cTn id="185" presetID="2" presetClass="exit" presetSubtype="3" fill="hold" nodeType="withEffect">
                                  <p:stCondLst>
                                    <p:cond delay="0"/>
                                  </p:stCondLst>
                                  <p:childTnLst>
                                    <p:anim calcmode="lin" valueType="num">
                                      <p:cBhvr additive="base">
                                        <p:cTn id="186" dur="3000"/>
                                        <p:tgtEl>
                                          <p:spTgt spid="30"/>
                                        </p:tgtEl>
                                        <p:attrNameLst>
                                          <p:attrName>ppt_x</p:attrName>
                                        </p:attrNameLst>
                                      </p:cBhvr>
                                      <p:tavLst>
                                        <p:tav tm="0">
                                          <p:val>
                                            <p:strVal val="ppt_x"/>
                                          </p:val>
                                        </p:tav>
                                        <p:tav tm="100000">
                                          <p:val>
                                            <p:strVal val="1+ppt_w/2"/>
                                          </p:val>
                                        </p:tav>
                                      </p:tavLst>
                                    </p:anim>
                                    <p:anim calcmode="lin" valueType="num">
                                      <p:cBhvr additive="base">
                                        <p:cTn id="187" dur="3000"/>
                                        <p:tgtEl>
                                          <p:spTgt spid="30"/>
                                        </p:tgtEl>
                                        <p:attrNameLst>
                                          <p:attrName>ppt_y</p:attrName>
                                        </p:attrNameLst>
                                      </p:cBhvr>
                                      <p:tavLst>
                                        <p:tav tm="0">
                                          <p:val>
                                            <p:strVal val="ppt_y"/>
                                          </p:val>
                                        </p:tav>
                                        <p:tav tm="100000">
                                          <p:val>
                                            <p:strVal val="0-ppt_h/2"/>
                                          </p:val>
                                        </p:tav>
                                      </p:tavLst>
                                    </p:anim>
                                    <p:set>
                                      <p:cBhvr>
                                        <p:cTn id="188" dur="1" fill="hold">
                                          <p:stCondLst>
                                            <p:cond delay="2999"/>
                                          </p:stCondLst>
                                        </p:cTn>
                                        <p:tgtEl>
                                          <p:spTgt spid="30"/>
                                        </p:tgtEl>
                                        <p:attrNameLst>
                                          <p:attrName>style.visibility</p:attrName>
                                        </p:attrNameLst>
                                      </p:cBhvr>
                                      <p:to>
                                        <p:strVal val="hidden"/>
                                      </p:to>
                                    </p:set>
                                  </p:childTnLst>
                                </p:cTn>
                              </p:par>
                              <p:par>
                                <p:cTn id="189" presetID="2" presetClass="exit" presetSubtype="3" fill="hold" nodeType="withEffect">
                                  <p:stCondLst>
                                    <p:cond delay="0"/>
                                  </p:stCondLst>
                                  <p:childTnLst>
                                    <p:anim calcmode="lin" valueType="num">
                                      <p:cBhvr additive="base">
                                        <p:cTn id="190" dur="3000"/>
                                        <p:tgtEl>
                                          <p:spTgt spid="32"/>
                                        </p:tgtEl>
                                        <p:attrNameLst>
                                          <p:attrName>ppt_x</p:attrName>
                                        </p:attrNameLst>
                                      </p:cBhvr>
                                      <p:tavLst>
                                        <p:tav tm="0">
                                          <p:val>
                                            <p:strVal val="ppt_x"/>
                                          </p:val>
                                        </p:tav>
                                        <p:tav tm="100000">
                                          <p:val>
                                            <p:strVal val="1+ppt_w/2"/>
                                          </p:val>
                                        </p:tav>
                                      </p:tavLst>
                                    </p:anim>
                                    <p:anim calcmode="lin" valueType="num">
                                      <p:cBhvr additive="base">
                                        <p:cTn id="191" dur="3000"/>
                                        <p:tgtEl>
                                          <p:spTgt spid="32"/>
                                        </p:tgtEl>
                                        <p:attrNameLst>
                                          <p:attrName>ppt_y</p:attrName>
                                        </p:attrNameLst>
                                      </p:cBhvr>
                                      <p:tavLst>
                                        <p:tav tm="0">
                                          <p:val>
                                            <p:strVal val="ppt_y"/>
                                          </p:val>
                                        </p:tav>
                                        <p:tav tm="100000">
                                          <p:val>
                                            <p:strVal val="0-ppt_h/2"/>
                                          </p:val>
                                        </p:tav>
                                      </p:tavLst>
                                    </p:anim>
                                    <p:set>
                                      <p:cBhvr>
                                        <p:cTn id="192" dur="1" fill="hold">
                                          <p:stCondLst>
                                            <p:cond delay="2999"/>
                                          </p:stCondLst>
                                        </p:cTn>
                                        <p:tgtEl>
                                          <p:spTgt spid="32"/>
                                        </p:tgtEl>
                                        <p:attrNameLst>
                                          <p:attrName>style.visibility</p:attrName>
                                        </p:attrNameLst>
                                      </p:cBhvr>
                                      <p:to>
                                        <p:strVal val="hidden"/>
                                      </p:to>
                                    </p:set>
                                  </p:childTnLst>
                                </p:cTn>
                              </p:par>
                              <p:par>
                                <p:cTn id="193" presetID="2" presetClass="exit" presetSubtype="12" fill="hold"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1+ppt_h/2"/>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12" fill="hold" nodeType="withEffect">
                                  <p:stCondLst>
                                    <p:cond delay="0"/>
                                  </p:stCondLst>
                                  <p:childTnLst>
                                    <p:anim calcmode="lin" valueType="num">
                                      <p:cBhvr additive="base">
                                        <p:cTn id="198" dur="3000"/>
                                        <p:tgtEl>
                                          <p:spTgt spid="17"/>
                                        </p:tgtEl>
                                        <p:attrNameLst>
                                          <p:attrName>ppt_x</p:attrName>
                                        </p:attrNameLst>
                                      </p:cBhvr>
                                      <p:tavLst>
                                        <p:tav tm="0">
                                          <p:val>
                                            <p:strVal val="ppt_x"/>
                                          </p:val>
                                        </p:tav>
                                        <p:tav tm="100000">
                                          <p:val>
                                            <p:strVal val="0-ppt_w/2"/>
                                          </p:val>
                                        </p:tav>
                                      </p:tavLst>
                                    </p:anim>
                                    <p:anim calcmode="lin" valueType="num">
                                      <p:cBhvr additive="base">
                                        <p:cTn id="199" dur="3000"/>
                                        <p:tgtEl>
                                          <p:spTgt spid="17"/>
                                        </p:tgtEl>
                                        <p:attrNameLst>
                                          <p:attrName>ppt_y</p:attrName>
                                        </p:attrNameLst>
                                      </p:cBhvr>
                                      <p:tavLst>
                                        <p:tav tm="0">
                                          <p:val>
                                            <p:strVal val="ppt_y"/>
                                          </p:val>
                                        </p:tav>
                                        <p:tav tm="100000">
                                          <p:val>
                                            <p:strVal val="1+ppt_h/2"/>
                                          </p:val>
                                        </p:tav>
                                      </p:tavLst>
                                    </p:anim>
                                    <p:set>
                                      <p:cBhvr>
                                        <p:cTn id="200" dur="1" fill="hold">
                                          <p:stCondLst>
                                            <p:cond delay="2999"/>
                                          </p:stCondLst>
                                        </p:cTn>
                                        <p:tgtEl>
                                          <p:spTgt spid="17"/>
                                        </p:tgtEl>
                                        <p:attrNameLst>
                                          <p:attrName>style.visibility</p:attrName>
                                        </p:attrNameLst>
                                      </p:cBhvr>
                                      <p:to>
                                        <p:strVal val="hidden"/>
                                      </p:to>
                                    </p:set>
                                  </p:childTnLst>
                                </p:cTn>
                              </p:par>
                              <p:par>
                                <p:cTn id="201" presetID="2" presetClass="exit" presetSubtype="12" fill="hold" nodeType="withEffect">
                                  <p:stCondLst>
                                    <p:cond delay="0"/>
                                  </p:stCondLst>
                                  <p:childTnLst>
                                    <p:anim calcmode="lin" valueType="num">
                                      <p:cBhvr additive="base">
                                        <p:cTn id="202" dur="3000"/>
                                        <p:tgtEl>
                                          <p:spTgt spid="19"/>
                                        </p:tgtEl>
                                        <p:attrNameLst>
                                          <p:attrName>ppt_x</p:attrName>
                                        </p:attrNameLst>
                                      </p:cBhvr>
                                      <p:tavLst>
                                        <p:tav tm="0">
                                          <p:val>
                                            <p:strVal val="ppt_x"/>
                                          </p:val>
                                        </p:tav>
                                        <p:tav tm="100000">
                                          <p:val>
                                            <p:strVal val="0-ppt_w/2"/>
                                          </p:val>
                                        </p:tav>
                                      </p:tavLst>
                                    </p:anim>
                                    <p:anim calcmode="lin" valueType="num">
                                      <p:cBhvr additive="base">
                                        <p:cTn id="203" dur="3000"/>
                                        <p:tgtEl>
                                          <p:spTgt spid="19"/>
                                        </p:tgtEl>
                                        <p:attrNameLst>
                                          <p:attrName>ppt_y</p:attrName>
                                        </p:attrNameLst>
                                      </p:cBhvr>
                                      <p:tavLst>
                                        <p:tav tm="0">
                                          <p:val>
                                            <p:strVal val="ppt_y"/>
                                          </p:val>
                                        </p:tav>
                                        <p:tav tm="100000">
                                          <p:val>
                                            <p:strVal val="1+ppt_h/2"/>
                                          </p:val>
                                        </p:tav>
                                      </p:tavLst>
                                    </p:anim>
                                    <p:set>
                                      <p:cBhvr>
                                        <p:cTn id="204" dur="1" fill="hold">
                                          <p:stCondLst>
                                            <p:cond delay="2999"/>
                                          </p:stCondLst>
                                        </p:cTn>
                                        <p:tgtEl>
                                          <p:spTgt spid="19"/>
                                        </p:tgtEl>
                                        <p:attrNameLst>
                                          <p:attrName>style.visibility</p:attrName>
                                        </p:attrNameLst>
                                      </p:cBhvr>
                                      <p:to>
                                        <p:strVal val="hidden"/>
                                      </p:to>
                                    </p:set>
                                  </p:childTnLst>
                                </p:cTn>
                              </p:par>
                              <p:par>
                                <p:cTn id="205" presetID="2" presetClass="exit" presetSubtype="12" fill="hold" nodeType="withEffect">
                                  <p:stCondLst>
                                    <p:cond delay="0"/>
                                  </p:stCondLst>
                                  <p:childTnLst>
                                    <p:anim calcmode="lin" valueType="num">
                                      <p:cBhvr additive="base">
                                        <p:cTn id="206" dur="3000"/>
                                        <p:tgtEl>
                                          <p:spTgt spid="21"/>
                                        </p:tgtEl>
                                        <p:attrNameLst>
                                          <p:attrName>ppt_x</p:attrName>
                                        </p:attrNameLst>
                                      </p:cBhvr>
                                      <p:tavLst>
                                        <p:tav tm="0">
                                          <p:val>
                                            <p:strVal val="ppt_x"/>
                                          </p:val>
                                        </p:tav>
                                        <p:tav tm="100000">
                                          <p:val>
                                            <p:strVal val="0-ppt_w/2"/>
                                          </p:val>
                                        </p:tav>
                                      </p:tavLst>
                                    </p:anim>
                                    <p:anim calcmode="lin" valueType="num">
                                      <p:cBhvr additive="base">
                                        <p:cTn id="207" dur="3000"/>
                                        <p:tgtEl>
                                          <p:spTgt spid="21"/>
                                        </p:tgtEl>
                                        <p:attrNameLst>
                                          <p:attrName>ppt_y</p:attrName>
                                        </p:attrNameLst>
                                      </p:cBhvr>
                                      <p:tavLst>
                                        <p:tav tm="0">
                                          <p:val>
                                            <p:strVal val="ppt_y"/>
                                          </p:val>
                                        </p:tav>
                                        <p:tav tm="100000">
                                          <p:val>
                                            <p:strVal val="1+ppt_h/2"/>
                                          </p:val>
                                        </p:tav>
                                      </p:tavLst>
                                    </p:anim>
                                    <p:set>
                                      <p:cBhvr>
                                        <p:cTn id="208" dur="1" fill="hold">
                                          <p:stCondLst>
                                            <p:cond delay="2999"/>
                                          </p:stCondLst>
                                        </p:cTn>
                                        <p:tgtEl>
                                          <p:spTgt spid="21"/>
                                        </p:tgtEl>
                                        <p:attrNameLst>
                                          <p:attrName>style.visibility</p:attrName>
                                        </p:attrNameLst>
                                      </p:cBhvr>
                                      <p:to>
                                        <p:strVal val="hidden"/>
                                      </p:to>
                                    </p:set>
                                  </p:childTnLst>
                                </p:cTn>
                              </p:par>
                              <p:par>
                                <p:cTn id="209" presetID="2" presetClass="exit" presetSubtype="12" fill="hold" nodeType="withEffect">
                                  <p:stCondLst>
                                    <p:cond delay="0"/>
                                  </p:stCondLst>
                                  <p:childTnLst>
                                    <p:anim calcmode="lin" valueType="num">
                                      <p:cBhvr additive="base">
                                        <p:cTn id="210" dur="3000"/>
                                        <p:tgtEl>
                                          <p:spTgt spid="23"/>
                                        </p:tgtEl>
                                        <p:attrNameLst>
                                          <p:attrName>ppt_x</p:attrName>
                                        </p:attrNameLst>
                                      </p:cBhvr>
                                      <p:tavLst>
                                        <p:tav tm="0">
                                          <p:val>
                                            <p:strVal val="ppt_x"/>
                                          </p:val>
                                        </p:tav>
                                        <p:tav tm="100000">
                                          <p:val>
                                            <p:strVal val="0-ppt_w/2"/>
                                          </p:val>
                                        </p:tav>
                                      </p:tavLst>
                                    </p:anim>
                                    <p:anim calcmode="lin" valueType="num">
                                      <p:cBhvr additive="base">
                                        <p:cTn id="211" dur="3000"/>
                                        <p:tgtEl>
                                          <p:spTgt spid="23"/>
                                        </p:tgtEl>
                                        <p:attrNameLst>
                                          <p:attrName>ppt_y</p:attrName>
                                        </p:attrNameLst>
                                      </p:cBhvr>
                                      <p:tavLst>
                                        <p:tav tm="0">
                                          <p:val>
                                            <p:strVal val="ppt_y"/>
                                          </p:val>
                                        </p:tav>
                                        <p:tav tm="100000">
                                          <p:val>
                                            <p:strVal val="1+ppt_h/2"/>
                                          </p:val>
                                        </p:tav>
                                      </p:tavLst>
                                    </p:anim>
                                    <p:set>
                                      <p:cBhvr>
                                        <p:cTn id="212" dur="1" fill="hold">
                                          <p:stCondLst>
                                            <p:cond delay="2999"/>
                                          </p:stCondLst>
                                        </p:cTn>
                                        <p:tgtEl>
                                          <p:spTgt spid="23"/>
                                        </p:tgtEl>
                                        <p:attrNameLst>
                                          <p:attrName>style.visibility</p:attrName>
                                        </p:attrNameLst>
                                      </p:cBhvr>
                                      <p:to>
                                        <p:strVal val="hidden"/>
                                      </p:to>
                                    </p:set>
                                  </p:childTnLst>
                                </p:cTn>
                              </p:par>
                              <p:par>
                                <p:cTn id="213" presetID="2" presetClass="exit" presetSubtype="12" fill="hold" nodeType="withEffect">
                                  <p:stCondLst>
                                    <p:cond delay="0"/>
                                  </p:stCondLst>
                                  <p:childTnLst>
                                    <p:anim calcmode="lin" valueType="num">
                                      <p:cBhvr additive="base">
                                        <p:cTn id="214" dur="3000"/>
                                        <p:tgtEl>
                                          <p:spTgt spid="25"/>
                                        </p:tgtEl>
                                        <p:attrNameLst>
                                          <p:attrName>ppt_x</p:attrName>
                                        </p:attrNameLst>
                                      </p:cBhvr>
                                      <p:tavLst>
                                        <p:tav tm="0">
                                          <p:val>
                                            <p:strVal val="ppt_x"/>
                                          </p:val>
                                        </p:tav>
                                        <p:tav tm="100000">
                                          <p:val>
                                            <p:strVal val="0-ppt_w/2"/>
                                          </p:val>
                                        </p:tav>
                                      </p:tavLst>
                                    </p:anim>
                                    <p:anim calcmode="lin" valueType="num">
                                      <p:cBhvr additive="base">
                                        <p:cTn id="215" dur="3000"/>
                                        <p:tgtEl>
                                          <p:spTgt spid="25"/>
                                        </p:tgtEl>
                                        <p:attrNameLst>
                                          <p:attrName>ppt_y</p:attrName>
                                        </p:attrNameLst>
                                      </p:cBhvr>
                                      <p:tavLst>
                                        <p:tav tm="0">
                                          <p:val>
                                            <p:strVal val="ppt_y"/>
                                          </p:val>
                                        </p:tav>
                                        <p:tav tm="100000">
                                          <p:val>
                                            <p:strVal val="1+ppt_h/2"/>
                                          </p:val>
                                        </p:tav>
                                      </p:tavLst>
                                    </p:anim>
                                    <p:set>
                                      <p:cBhvr>
                                        <p:cTn id="216" dur="1" fill="hold">
                                          <p:stCondLst>
                                            <p:cond delay="2999"/>
                                          </p:stCondLst>
                                        </p:cTn>
                                        <p:tgtEl>
                                          <p:spTgt spid="25"/>
                                        </p:tgtEl>
                                        <p:attrNameLst>
                                          <p:attrName>style.visibility</p:attrName>
                                        </p:attrNameLst>
                                      </p:cBhvr>
                                      <p:to>
                                        <p:strVal val="hidden"/>
                                      </p:to>
                                    </p:set>
                                  </p:childTnLst>
                                </p:cTn>
                              </p:par>
                              <p:par>
                                <p:cTn id="217" presetID="2" presetClass="exit" presetSubtype="12" fill="hold" nodeType="withEffect">
                                  <p:stCondLst>
                                    <p:cond delay="0"/>
                                  </p:stCondLst>
                                  <p:childTnLst>
                                    <p:anim calcmode="lin" valueType="num">
                                      <p:cBhvr additive="base">
                                        <p:cTn id="218" dur="3000"/>
                                        <p:tgtEl>
                                          <p:spTgt spid="27"/>
                                        </p:tgtEl>
                                        <p:attrNameLst>
                                          <p:attrName>ppt_x</p:attrName>
                                        </p:attrNameLst>
                                      </p:cBhvr>
                                      <p:tavLst>
                                        <p:tav tm="0">
                                          <p:val>
                                            <p:strVal val="ppt_x"/>
                                          </p:val>
                                        </p:tav>
                                        <p:tav tm="100000">
                                          <p:val>
                                            <p:strVal val="0-ppt_w/2"/>
                                          </p:val>
                                        </p:tav>
                                      </p:tavLst>
                                    </p:anim>
                                    <p:anim calcmode="lin" valueType="num">
                                      <p:cBhvr additive="base">
                                        <p:cTn id="219" dur="3000"/>
                                        <p:tgtEl>
                                          <p:spTgt spid="27"/>
                                        </p:tgtEl>
                                        <p:attrNameLst>
                                          <p:attrName>ppt_y</p:attrName>
                                        </p:attrNameLst>
                                      </p:cBhvr>
                                      <p:tavLst>
                                        <p:tav tm="0">
                                          <p:val>
                                            <p:strVal val="ppt_y"/>
                                          </p:val>
                                        </p:tav>
                                        <p:tav tm="100000">
                                          <p:val>
                                            <p:strVal val="1+ppt_h/2"/>
                                          </p:val>
                                        </p:tav>
                                      </p:tavLst>
                                    </p:anim>
                                    <p:set>
                                      <p:cBhvr>
                                        <p:cTn id="220" dur="1" fill="hold">
                                          <p:stCondLst>
                                            <p:cond delay="2999"/>
                                          </p:stCondLst>
                                        </p:cTn>
                                        <p:tgtEl>
                                          <p:spTgt spid="27"/>
                                        </p:tgtEl>
                                        <p:attrNameLst>
                                          <p:attrName>style.visibility</p:attrName>
                                        </p:attrNameLst>
                                      </p:cBhvr>
                                      <p:to>
                                        <p:strVal val="hidden"/>
                                      </p:to>
                                    </p:set>
                                  </p:childTnLst>
                                </p:cTn>
                              </p:par>
                              <p:par>
                                <p:cTn id="221" presetID="2" presetClass="exit" presetSubtype="12" fill="hold" nodeType="withEffect">
                                  <p:stCondLst>
                                    <p:cond delay="0"/>
                                  </p:stCondLst>
                                  <p:childTnLst>
                                    <p:anim calcmode="lin" valueType="num">
                                      <p:cBhvr additive="base">
                                        <p:cTn id="222" dur="3000"/>
                                        <p:tgtEl>
                                          <p:spTgt spid="29"/>
                                        </p:tgtEl>
                                        <p:attrNameLst>
                                          <p:attrName>ppt_x</p:attrName>
                                        </p:attrNameLst>
                                      </p:cBhvr>
                                      <p:tavLst>
                                        <p:tav tm="0">
                                          <p:val>
                                            <p:strVal val="ppt_x"/>
                                          </p:val>
                                        </p:tav>
                                        <p:tav tm="100000">
                                          <p:val>
                                            <p:strVal val="0-ppt_w/2"/>
                                          </p:val>
                                        </p:tav>
                                      </p:tavLst>
                                    </p:anim>
                                    <p:anim calcmode="lin" valueType="num">
                                      <p:cBhvr additive="base">
                                        <p:cTn id="223" dur="3000"/>
                                        <p:tgtEl>
                                          <p:spTgt spid="29"/>
                                        </p:tgtEl>
                                        <p:attrNameLst>
                                          <p:attrName>ppt_y</p:attrName>
                                        </p:attrNameLst>
                                      </p:cBhvr>
                                      <p:tavLst>
                                        <p:tav tm="0">
                                          <p:val>
                                            <p:strVal val="ppt_y"/>
                                          </p:val>
                                        </p:tav>
                                        <p:tav tm="100000">
                                          <p:val>
                                            <p:strVal val="1+ppt_h/2"/>
                                          </p:val>
                                        </p:tav>
                                      </p:tavLst>
                                    </p:anim>
                                    <p:set>
                                      <p:cBhvr>
                                        <p:cTn id="224" dur="1" fill="hold">
                                          <p:stCondLst>
                                            <p:cond delay="2999"/>
                                          </p:stCondLst>
                                        </p:cTn>
                                        <p:tgtEl>
                                          <p:spTgt spid="29"/>
                                        </p:tgtEl>
                                        <p:attrNameLst>
                                          <p:attrName>style.visibility</p:attrName>
                                        </p:attrNameLst>
                                      </p:cBhvr>
                                      <p:to>
                                        <p:strVal val="hidden"/>
                                      </p:to>
                                    </p:set>
                                  </p:childTnLst>
                                </p:cTn>
                              </p:par>
                              <p:par>
                                <p:cTn id="225" presetID="2" presetClass="exit" presetSubtype="12" fill="hold" nodeType="withEffect">
                                  <p:stCondLst>
                                    <p:cond delay="0"/>
                                  </p:stCondLst>
                                  <p:childTnLst>
                                    <p:anim calcmode="lin" valueType="num">
                                      <p:cBhvr additive="base">
                                        <p:cTn id="226" dur="3000"/>
                                        <p:tgtEl>
                                          <p:spTgt spid="31"/>
                                        </p:tgtEl>
                                        <p:attrNameLst>
                                          <p:attrName>ppt_x</p:attrName>
                                        </p:attrNameLst>
                                      </p:cBhvr>
                                      <p:tavLst>
                                        <p:tav tm="0">
                                          <p:val>
                                            <p:strVal val="ppt_x"/>
                                          </p:val>
                                        </p:tav>
                                        <p:tav tm="100000">
                                          <p:val>
                                            <p:strVal val="0-ppt_w/2"/>
                                          </p:val>
                                        </p:tav>
                                      </p:tavLst>
                                    </p:anim>
                                    <p:anim calcmode="lin" valueType="num">
                                      <p:cBhvr additive="base">
                                        <p:cTn id="227" dur="3000"/>
                                        <p:tgtEl>
                                          <p:spTgt spid="31"/>
                                        </p:tgtEl>
                                        <p:attrNameLst>
                                          <p:attrName>ppt_y</p:attrName>
                                        </p:attrNameLst>
                                      </p:cBhvr>
                                      <p:tavLst>
                                        <p:tav tm="0">
                                          <p:val>
                                            <p:strVal val="ppt_y"/>
                                          </p:val>
                                        </p:tav>
                                        <p:tav tm="100000">
                                          <p:val>
                                            <p:strVal val="1+ppt_h/2"/>
                                          </p:val>
                                        </p:tav>
                                      </p:tavLst>
                                    </p:anim>
                                    <p:set>
                                      <p:cBhvr>
                                        <p:cTn id="228" dur="1" fill="hold">
                                          <p:stCondLst>
                                            <p:cond delay="2999"/>
                                          </p:stCondLst>
                                        </p:cTn>
                                        <p:tgtEl>
                                          <p:spTgt spid="31"/>
                                        </p:tgtEl>
                                        <p:attrNameLst>
                                          <p:attrName>style.visibility</p:attrName>
                                        </p:attrNameLst>
                                      </p:cBhvr>
                                      <p:to>
                                        <p:strVal val="hidden"/>
                                      </p:to>
                                    </p:set>
                                  </p:childTnLst>
                                </p:cTn>
                              </p:par>
                              <p:par>
                                <p:cTn id="229" presetID="2" presetClass="exit" presetSubtype="12" fill="hold" nodeType="withEffect">
                                  <p:stCondLst>
                                    <p:cond delay="0"/>
                                  </p:stCondLst>
                                  <p:childTnLst>
                                    <p:anim calcmode="lin" valueType="num">
                                      <p:cBhvr additive="base">
                                        <p:cTn id="230" dur="3000"/>
                                        <p:tgtEl>
                                          <p:spTgt spid="33"/>
                                        </p:tgtEl>
                                        <p:attrNameLst>
                                          <p:attrName>ppt_x</p:attrName>
                                        </p:attrNameLst>
                                      </p:cBhvr>
                                      <p:tavLst>
                                        <p:tav tm="0">
                                          <p:val>
                                            <p:strVal val="ppt_x"/>
                                          </p:val>
                                        </p:tav>
                                        <p:tav tm="100000">
                                          <p:val>
                                            <p:strVal val="0-ppt_w/2"/>
                                          </p:val>
                                        </p:tav>
                                      </p:tavLst>
                                    </p:anim>
                                    <p:anim calcmode="lin" valueType="num">
                                      <p:cBhvr additive="base">
                                        <p:cTn id="231" dur="3000"/>
                                        <p:tgtEl>
                                          <p:spTgt spid="33"/>
                                        </p:tgtEl>
                                        <p:attrNameLst>
                                          <p:attrName>ppt_y</p:attrName>
                                        </p:attrNameLst>
                                      </p:cBhvr>
                                      <p:tavLst>
                                        <p:tav tm="0">
                                          <p:val>
                                            <p:strVal val="ppt_y"/>
                                          </p:val>
                                        </p:tav>
                                        <p:tav tm="100000">
                                          <p:val>
                                            <p:strVal val="1+ppt_h/2"/>
                                          </p:val>
                                        </p:tav>
                                      </p:tavLst>
                                    </p:anim>
                                    <p:set>
                                      <p:cBhvr>
                                        <p:cTn id="232" dur="1" fill="hold">
                                          <p:stCondLst>
                                            <p:cond delay="2999"/>
                                          </p:stCondLst>
                                        </p:cTn>
                                        <p:tgtEl>
                                          <p:spTgt spid="33"/>
                                        </p:tgtEl>
                                        <p:attrNameLst>
                                          <p:attrName>style.visibility</p:attrName>
                                        </p:attrNameLst>
                                      </p:cBhvr>
                                      <p:to>
                                        <p:strVal val="hidden"/>
                                      </p:to>
                                    </p:set>
                                  </p:childTnLst>
                                </p:cTn>
                              </p:par>
                              <p:par>
                                <p:cTn id="233" presetID="2" presetClass="exit" presetSubtype="12" fill="hold" nodeType="withEffect">
                                  <p:stCondLst>
                                    <p:cond delay="0"/>
                                  </p:stCondLst>
                                  <p:childTnLst>
                                    <p:anim calcmode="lin" valueType="num">
                                      <p:cBhvr additive="base">
                                        <p:cTn id="234" dur="3000"/>
                                        <p:tgtEl>
                                          <p:spTgt spid="13"/>
                                        </p:tgtEl>
                                        <p:attrNameLst>
                                          <p:attrName>ppt_x</p:attrName>
                                        </p:attrNameLst>
                                      </p:cBhvr>
                                      <p:tavLst>
                                        <p:tav tm="0">
                                          <p:val>
                                            <p:strVal val="ppt_x"/>
                                          </p:val>
                                        </p:tav>
                                        <p:tav tm="100000">
                                          <p:val>
                                            <p:strVal val="0-ppt_w/2"/>
                                          </p:val>
                                        </p:tav>
                                      </p:tavLst>
                                    </p:anim>
                                    <p:anim calcmode="lin" valueType="num">
                                      <p:cBhvr additive="base">
                                        <p:cTn id="235" dur="3000"/>
                                        <p:tgtEl>
                                          <p:spTgt spid="13"/>
                                        </p:tgtEl>
                                        <p:attrNameLst>
                                          <p:attrName>ppt_y</p:attrName>
                                        </p:attrNameLst>
                                      </p:cBhvr>
                                      <p:tavLst>
                                        <p:tav tm="0">
                                          <p:val>
                                            <p:strVal val="ppt_y"/>
                                          </p:val>
                                        </p:tav>
                                        <p:tav tm="100000">
                                          <p:val>
                                            <p:strVal val="1+ppt_h/2"/>
                                          </p:val>
                                        </p:tav>
                                      </p:tavLst>
                                    </p:anim>
                                    <p:set>
                                      <p:cBhvr>
                                        <p:cTn id="236" dur="1" fill="hold">
                                          <p:stCondLst>
                                            <p:cond delay="2999"/>
                                          </p:stCondLst>
                                        </p:cTn>
                                        <p:tgtEl>
                                          <p:spTgt spid="13"/>
                                        </p:tgtEl>
                                        <p:attrNameLst>
                                          <p:attrName>style.visibility</p:attrName>
                                        </p:attrNameLst>
                                      </p:cBhvr>
                                      <p:to>
                                        <p:strVal val="hidden"/>
                                      </p:to>
                                    </p:set>
                                  </p:childTnLst>
                                </p:cTn>
                              </p:par>
                              <p:par>
                                <p:cTn id="237" presetID="3" presetClass="exit" presetSubtype="10" fill="hold" nodeType="withEffect">
                                  <p:stCondLst>
                                    <p:cond delay="0"/>
                                  </p:stCondLst>
                                  <p:childTnLst>
                                    <p:animEffect transition="out" filter="blinds(horizontal)">
                                      <p:cBhvr>
                                        <p:cTn id="238" dur="3000"/>
                                        <p:tgtEl>
                                          <p:spTgt spid="14"/>
                                        </p:tgtEl>
                                      </p:cBhvr>
                                    </p:animEffect>
                                    <p:set>
                                      <p:cBhvr>
                                        <p:cTn id="239" dur="1" fill="hold">
                                          <p:stCondLst>
                                            <p:cond delay="2999"/>
                                          </p:stCondLst>
                                        </p:cTn>
                                        <p:tgtEl>
                                          <p:spTgt spid="14"/>
                                        </p:tgtEl>
                                        <p:attrNameLst>
                                          <p:attrName>style.visibility</p:attrName>
                                        </p:attrNameLst>
                                      </p:cBhvr>
                                      <p:to>
                                        <p:strVal val="hidden"/>
                                      </p:to>
                                    </p:set>
                                  </p:childTnLst>
                                </p:cTn>
                              </p:par>
                              <p:par>
                                <p:cTn id="240" presetID="3" presetClass="exit" presetSubtype="10" fill="hold" nodeType="withEffect">
                                  <p:stCondLst>
                                    <p:cond delay="0"/>
                                  </p:stCondLst>
                                  <p:childTnLst>
                                    <p:animEffect transition="out" filter="blinds(horizontal)">
                                      <p:cBhvr>
                                        <p:cTn id="241" dur="3000"/>
                                        <p:tgtEl>
                                          <p:spTgt spid="16"/>
                                        </p:tgtEl>
                                      </p:cBhvr>
                                    </p:animEffect>
                                    <p:set>
                                      <p:cBhvr>
                                        <p:cTn id="242" dur="1" fill="hold">
                                          <p:stCondLst>
                                            <p:cond delay="2999"/>
                                          </p:stCondLst>
                                        </p:cTn>
                                        <p:tgtEl>
                                          <p:spTgt spid="16"/>
                                        </p:tgtEl>
                                        <p:attrNameLst>
                                          <p:attrName>style.visibility</p:attrName>
                                        </p:attrNameLst>
                                      </p:cBhvr>
                                      <p:to>
                                        <p:strVal val="hidden"/>
                                      </p:to>
                                    </p:set>
                                  </p:childTnLst>
                                </p:cTn>
                              </p:par>
                              <p:par>
                                <p:cTn id="243" presetID="3" presetClass="exit" presetSubtype="10" fill="hold" nodeType="withEffect">
                                  <p:stCondLst>
                                    <p:cond delay="0"/>
                                  </p:stCondLst>
                                  <p:childTnLst>
                                    <p:animEffect transition="out" filter="blinds(horizontal)">
                                      <p:cBhvr>
                                        <p:cTn id="244" dur="3000"/>
                                        <p:tgtEl>
                                          <p:spTgt spid="18"/>
                                        </p:tgtEl>
                                      </p:cBhvr>
                                    </p:animEffect>
                                    <p:set>
                                      <p:cBhvr>
                                        <p:cTn id="245" dur="1" fill="hold">
                                          <p:stCondLst>
                                            <p:cond delay="2999"/>
                                          </p:stCondLst>
                                        </p:cTn>
                                        <p:tgtEl>
                                          <p:spTgt spid="18"/>
                                        </p:tgtEl>
                                        <p:attrNameLst>
                                          <p:attrName>style.visibility</p:attrName>
                                        </p:attrNameLst>
                                      </p:cBhvr>
                                      <p:to>
                                        <p:strVal val="hidden"/>
                                      </p:to>
                                    </p:set>
                                  </p:childTnLst>
                                </p:cTn>
                              </p:par>
                              <p:par>
                                <p:cTn id="246" presetID="3" presetClass="exit" presetSubtype="10" fill="hold" nodeType="withEffect">
                                  <p:stCondLst>
                                    <p:cond delay="0"/>
                                  </p:stCondLst>
                                  <p:childTnLst>
                                    <p:animEffect transition="out" filter="blinds(horizontal)">
                                      <p:cBhvr>
                                        <p:cTn id="247" dur="3000"/>
                                        <p:tgtEl>
                                          <p:spTgt spid="20"/>
                                        </p:tgtEl>
                                      </p:cBhvr>
                                    </p:animEffect>
                                    <p:set>
                                      <p:cBhvr>
                                        <p:cTn id="248" dur="1" fill="hold">
                                          <p:stCondLst>
                                            <p:cond delay="2999"/>
                                          </p:stCondLst>
                                        </p:cTn>
                                        <p:tgtEl>
                                          <p:spTgt spid="20"/>
                                        </p:tgtEl>
                                        <p:attrNameLst>
                                          <p:attrName>style.visibility</p:attrName>
                                        </p:attrNameLst>
                                      </p:cBhvr>
                                      <p:to>
                                        <p:strVal val="hidden"/>
                                      </p:to>
                                    </p:set>
                                  </p:childTnLst>
                                </p:cTn>
                              </p:par>
                              <p:par>
                                <p:cTn id="249" presetID="3" presetClass="exit" presetSubtype="10" fill="hold" nodeType="withEffect">
                                  <p:stCondLst>
                                    <p:cond delay="0"/>
                                  </p:stCondLst>
                                  <p:childTnLst>
                                    <p:animEffect transition="out" filter="blinds(horizontal)">
                                      <p:cBhvr>
                                        <p:cTn id="250" dur="3000"/>
                                        <p:tgtEl>
                                          <p:spTgt spid="22"/>
                                        </p:tgtEl>
                                      </p:cBhvr>
                                    </p:animEffect>
                                    <p:set>
                                      <p:cBhvr>
                                        <p:cTn id="251" dur="1" fill="hold">
                                          <p:stCondLst>
                                            <p:cond delay="2999"/>
                                          </p:stCondLst>
                                        </p:cTn>
                                        <p:tgtEl>
                                          <p:spTgt spid="22"/>
                                        </p:tgtEl>
                                        <p:attrNameLst>
                                          <p:attrName>style.visibility</p:attrName>
                                        </p:attrNameLst>
                                      </p:cBhvr>
                                      <p:to>
                                        <p:strVal val="hidden"/>
                                      </p:to>
                                    </p:set>
                                  </p:childTnLst>
                                </p:cTn>
                              </p:par>
                              <p:par>
                                <p:cTn id="252" presetID="3" presetClass="exit" presetSubtype="10" fill="hold" nodeType="withEffect">
                                  <p:stCondLst>
                                    <p:cond delay="0"/>
                                  </p:stCondLst>
                                  <p:childTnLst>
                                    <p:animEffect transition="out" filter="blinds(horizontal)">
                                      <p:cBhvr>
                                        <p:cTn id="253" dur="3000"/>
                                        <p:tgtEl>
                                          <p:spTgt spid="24"/>
                                        </p:tgtEl>
                                      </p:cBhvr>
                                    </p:animEffect>
                                    <p:set>
                                      <p:cBhvr>
                                        <p:cTn id="254" dur="1" fill="hold">
                                          <p:stCondLst>
                                            <p:cond delay="2999"/>
                                          </p:stCondLst>
                                        </p:cTn>
                                        <p:tgtEl>
                                          <p:spTgt spid="24"/>
                                        </p:tgtEl>
                                        <p:attrNameLst>
                                          <p:attrName>style.visibility</p:attrName>
                                        </p:attrNameLst>
                                      </p:cBhvr>
                                      <p:to>
                                        <p:strVal val="hidden"/>
                                      </p:to>
                                    </p:set>
                                  </p:childTnLst>
                                </p:cTn>
                              </p:par>
                              <p:par>
                                <p:cTn id="255" presetID="3" presetClass="exit" presetSubtype="10" fill="hold" nodeType="withEffect">
                                  <p:stCondLst>
                                    <p:cond delay="0"/>
                                  </p:stCondLst>
                                  <p:childTnLst>
                                    <p:animEffect transition="out" filter="blinds(horizontal)">
                                      <p:cBhvr>
                                        <p:cTn id="256" dur="3000"/>
                                        <p:tgtEl>
                                          <p:spTgt spid="26"/>
                                        </p:tgtEl>
                                      </p:cBhvr>
                                    </p:animEffect>
                                    <p:set>
                                      <p:cBhvr>
                                        <p:cTn id="257" dur="1" fill="hold">
                                          <p:stCondLst>
                                            <p:cond delay="2999"/>
                                          </p:stCondLst>
                                        </p:cTn>
                                        <p:tgtEl>
                                          <p:spTgt spid="26"/>
                                        </p:tgtEl>
                                        <p:attrNameLst>
                                          <p:attrName>style.visibility</p:attrName>
                                        </p:attrNameLst>
                                      </p:cBhvr>
                                      <p:to>
                                        <p:strVal val="hidden"/>
                                      </p:to>
                                    </p:set>
                                  </p:childTnLst>
                                </p:cTn>
                              </p:par>
                              <p:par>
                                <p:cTn id="258" presetID="3" presetClass="exit" presetSubtype="10" fill="hold" nodeType="withEffect">
                                  <p:stCondLst>
                                    <p:cond delay="0"/>
                                  </p:stCondLst>
                                  <p:childTnLst>
                                    <p:animEffect transition="out" filter="blinds(horizontal)">
                                      <p:cBhvr>
                                        <p:cTn id="259" dur="3000"/>
                                        <p:tgtEl>
                                          <p:spTgt spid="28"/>
                                        </p:tgtEl>
                                      </p:cBhvr>
                                    </p:animEffect>
                                    <p:set>
                                      <p:cBhvr>
                                        <p:cTn id="260" dur="1" fill="hold">
                                          <p:stCondLst>
                                            <p:cond delay="2999"/>
                                          </p:stCondLst>
                                        </p:cTn>
                                        <p:tgtEl>
                                          <p:spTgt spid="28"/>
                                        </p:tgtEl>
                                        <p:attrNameLst>
                                          <p:attrName>style.visibility</p:attrName>
                                        </p:attrNameLst>
                                      </p:cBhvr>
                                      <p:to>
                                        <p:strVal val="hidden"/>
                                      </p:to>
                                    </p:set>
                                  </p:childTnLst>
                                </p:cTn>
                              </p:par>
                              <p:par>
                                <p:cTn id="261" presetID="3" presetClass="exit" presetSubtype="10" fill="hold" nodeType="withEffect">
                                  <p:stCondLst>
                                    <p:cond delay="0"/>
                                  </p:stCondLst>
                                  <p:childTnLst>
                                    <p:animEffect transition="out" filter="blinds(horizontal)">
                                      <p:cBhvr>
                                        <p:cTn id="262" dur="3000"/>
                                        <p:tgtEl>
                                          <p:spTgt spid="30"/>
                                        </p:tgtEl>
                                      </p:cBhvr>
                                    </p:animEffect>
                                    <p:set>
                                      <p:cBhvr>
                                        <p:cTn id="263" dur="1" fill="hold">
                                          <p:stCondLst>
                                            <p:cond delay="2999"/>
                                          </p:stCondLst>
                                        </p:cTn>
                                        <p:tgtEl>
                                          <p:spTgt spid="30"/>
                                        </p:tgtEl>
                                        <p:attrNameLst>
                                          <p:attrName>style.visibility</p:attrName>
                                        </p:attrNameLst>
                                      </p:cBhvr>
                                      <p:to>
                                        <p:strVal val="hidden"/>
                                      </p:to>
                                    </p:set>
                                  </p:childTnLst>
                                </p:cTn>
                              </p:par>
                              <p:par>
                                <p:cTn id="264" presetID="3" presetClass="exit" presetSubtype="10" fill="hold" nodeType="withEffect">
                                  <p:stCondLst>
                                    <p:cond delay="0"/>
                                  </p:stCondLst>
                                  <p:childTnLst>
                                    <p:animEffect transition="out" filter="blinds(horizontal)">
                                      <p:cBhvr>
                                        <p:cTn id="265" dur="3000"/>
                                        <p:tgtEl>
                                          <p:spTgt spid="32"/>
                                        </p:tgtEl>
                                      </p:cBhvr>
                                    </p:animEffect>
                                    <p:set>
                                      <p:cBhvr>
                                        <p:cTn id="266" dur="1" fill="hold">
                                          <p:stCondLst>
                                            <p:cond delay="2999"/>
                                          </p:stCondLst>
                                        </p:cTn>
                                        <p:tgtEl>
                                          <p:spTgt spid="32"/>
                                        </p:tgtEl>
                                        <p:attrNameLst>
                                          <p:attrName>style.visibility</p:attrName>
                                        </p:attrNameLst>
                                      </p:cBhvr>
                                      <p:to>
                                        <p:strVal val="hidden"/>
                                      </p:to>
                                    </p:set>
                                  </p:childTnLst>
                                </p:cTn>
                              </p:par>
                              <p:par>
                                <p:cTn id="267" presetID="3" presetClass="exit" presetSubtype="10" fill="hold" nodeType="withEffect">
                                  <p:stCondLst>
                                    <p:cond delay="0"/>
                                  </p:stCondLst>
                                  <p:childTnLst>
                                    <p:animEffect transition="out" filter="blinds(horizontal)">
                                      <p:cBhvr>
                                        <p:cTn id="268" dur="3000"/>
                                        <p:tgtEl>
                                          <p:spTgt spid="15"/>
                                        </p:tgtEl>
                                      </p:cBhvr>
                                    </p:animEffect>
                                    <p:set>
                                      <p:cBhvr>
                                        <p:cTn id="269" dur="1" fill="hold">
                                          <p:stCondLst>
                                            <p:cond delay="2999"/>
                                          </p:stCondLst>
                                        </p:cTn>
                                        <p:tgtEl>
                                          <p:spTgt spid="15"/>
                                        </p:tgtEl>
                                        <p:attrNameLst>
                                          <p:attrName>style.visibility</p:attrName>
                                        </p:attrNameLst>
                                      </p:cBhvr>
                                      <p:to>
                                        <p:strVal val="hidden"/>
                                      </p:to>
                                    </p:set>
                                  </p:childTnLst>
                                </p:cTn>
                              </p:par>
                              <p:par>
                                <p:cTn id="270" presetID="3" presetClass="exit" presetSubtype="10" fill="hold" nodeType="withEffect">
                                  <p:stCondLst>
                                    <p:cond delay="0"/>
                                  </p:stCondLst>
                                  <p:childTnLst>
                                    <p:animEffect transition="out" filter="blinds(horizontal)">
                                      <p:cBhvr>
                                        <p:cTn id="271" dur="3000"/>
                                        <p:tgtEl>
                                          <p:spTgt spid="17"/>
                                        </p:tgtEl>
                                      </p:cBhvr>
                                    </p:animEffect>
                                    <p:set>
                                      <p:cBhvr>
                                        <p:cTn id="272" dur="1" fill="hold">
                                          <p:stCondLst>
                                            <p:cond delay="2999"/>
                                          </p:stCondLst>
                                        </p:cTn>
                                        <p:tgtEl>
                                          <p:spTgt spid="17"/>
                                        </p:tgtEl>
                                        <p:attrNameLst>
                                          <p:attrName>style.visibility</p:attrName>
                                        </p:attrNameLst>
                                      </p:cBhvr>
                                      <p:to>
                                        <p:strVal val="hidden"/>
                                      </p:to>
                                    </p:set>
                                  </p:childTnLst>
                                </p:cTn>
                              </p:par>
                              <p:par>
                                <p:cTn id="273" presetID="3" presetClass="exit" presetSubtype="10" fill="hold" nodeType="withEffect">
                                  <p:stCondLst>
                                    <p:cond delay="0"/>
                                  </p:stCondLst>
                                  <p:childTnLst>
                                    <p:animEffect transition="out" filter="blinds(horizontal)">
                                      <p:cBhvr>
                                        <p:cTn id="274" dur="3000"/>
                                        <p:tgtEl>
                                          <p:spTgt spid="19"/>
                                        </p:tgtEl>
                                      </p:cBhvr>
                                    </p:animEffect>
                                    <p:set>
                                      <p:cBhvr>
                                        <p:cTn id="275" dur="1" fill="hold">
                                          <p:stCondLst>
                                            <p:cond delay="2999"/>
                                          </p:stCondLst>
                                        </p:cTn>
                                        <p:tgtEl>
                                          <p:spTgt spid="19"/>
                                        </p:tgtEl>
                                        <p:attrNameLst>
                                          <p:attrName>style.visibility</p:attrName>
                                        </p:attrNameLst>
                                      </p:cBhvr>
                                      <p:to>
                                        <p:strVal val="hidden"/>
                                      </p:to>
                                    </p:set>
                                  </p:childTnLst>
                                </p:cTn>
                              </p:par>
                              <p:par>
                                <p:cTn id="276" presetID="3" presetClass="exit" presetSubtype="10" fill="hold" nodeType="withEffect">
                                  <p:stCondLst>
                                    <p:cond delay="0"/>
                                  </p:stCondLst>
                                  <p:childTnLst>
                                    <p:animEffect transition="out" filter="blinds(horizontal)">
                                      <p:cBhvr>
                                        <p:cTn id="277" dur="3000"/>
                                        <p:tgtEl>
                                          <p:spTgt spid="21"/>
                                        </p:tgtEl>
                                      </p:cBhvr>
                                    </p:animEffect>
                                    <p:set>
                                      <p:cBhvr>
                                        <p:cTn id="278" dur="1" fill="hold">
                                          <p:stCondLst>
                                            <p:cond delay="2999"/>
                                          </p:stCondLst>
                                        </p:cTn>
                                        <p:tgtEl>
                                          <p:spTgt spid="21"/>
                                        </p:tgtEl>
                                        <p:attrNameLst>
                                          <p:attrName>style.visibility</p:attrName>
                                        </p:attrNameLst>
                                      </p:cBhvr>
                                      <p:to>
                                        <p:strVal val="hidden"/>
                                      </p:to>
                                    </p:set>
                                  </p:childTnLst>
                                </p:cTn>
                              </p:par>
                              <p:par>
                                <p:cTn id="279" presetID="3" presetClass="exit" presetSubtype="10" fill="hold" nodeType="withEffect">
                                  <p:stCondLst>
                                    <p:cond delay="0"/>
                                  </p:stCondLst>
                                  <p:childTnLst>
                                    <p:animEffect transition="out" filter="blinds(horizontal)">
                                      <p:cBhvr>
                                        <p:cTn id="280" dur="3000"/>
                                        <p:tgtEl>
                                          <p:spTgt spid="23"/>
                                        </p:tgtEl>
                                      </p:cBhvr>
                                    </p:animEffect>
                                    <p:set>
                                      <p:cBhvr>
                                        <p:cTn id="281" dur="1" fill="hold">
                                          <p:stCondLst>
                                            <p:cond delay="2999"/>
                                          </p:stCondLst>
                                        </p:cTn>
                                        <p:tgtEl>
                                          <p:spTgt spid="23"/>
                                        </p:tgtEl>
                                        <p:attrNameLst>
                                          <p:attrName>style.visibility</p:attrName>
                                        </p:attrNameLst>
                                      </p:cBhvr>
                                      <p:to>
                                        <p:strVal val="hidden"/>
                                      </p:to>
                                    </p:set>
                                  </p:childTnLst>
                                </p:cTn>
                              </p:par>
                              <p:par>
                                <p:cTn id="282" presetID="3" presetClass="exit" presetSubtype="10" fill="hold" nodeType="withEffect">
                                  <p:stCondLst>
                                    <p:cond delay="0"/>
                                  </p:stCondLst>
                                  <p:childTnLst>
                                    <p:animEffect transition="out" filter="blinds(horizontal)">
                                      <p:cBhvr>
                                        <p:cTn id="283" dur="3000"/>
                                        <p:tgtEl>
                                          <p:spTgt spid="25"/>
                                        </p:tgtEl>
                                      </p:cBhvr>
                                    </p:animEffect>
                                    <p:set>
                                      <p:cBhvr>
                                        <p:cTn id="284" dur="1" fill="hold">
                                          <p:stCondLst>
                                            <p:cond delay="2999"/>
                                          </p:stCondLst>
                                        </p:cTn>
                                        <p:tgtEl>
                                          <p:spTgt spid="25"/>
                                        </p:tgtEl>
                                        <p:attrNameLst>
                                          <p:attrName>style.visibility</p:attrName>
                                        </p:attrNameLst>
                                      </p:cBhvr>
                                      <p:to>
                                        <p:strVal val="hidden"/>
                                      </p:to>
                                    </p:set>
                                  </p:childTnLst>
                                </p:cTn>
                              </p:par>
                              <p:par>
                                <p:cTn id="285" presetID="3" presetClass="exit" presetSubtype="10" fill="hold" nodeType="withEffect">
                                  <p:stCondLst>
                                    <p:cond delay="0"/>
                                  </p:stCondLst>
                                  <p:childTnLst>
                                    <p:animEffect transition="out" filter="blinds(horizontal)">
                                      <p:cBhvr>
                                        <p:cTn id="286" dur="3000"/>
                                        <p:tgtEl>
                                          <p:spTgt spid="27"/>
                                        </p:tgtEl>
                                      </p:cBhvr>
                                    </p:animEffect>
                                    <p:set>
                                      <p:cBhvr>
                                        <p:cTn id="287" dur="1" fill="hold">
                                          <p:stCondLst>
                                            <p:cond delay="2999"/>
                                          </p:stCondLst>
                                        </p:cTn>
                                        <p:tgtEl>
                                          <p:spTgt spid="27"/>
                                        </p:tgtEl>
                                        <p:attrNameLst>
                                          <p:attrName>style.visibility</p:attrName>
                                        </p:attrNameLst>
                                      </p:cBhvr>
                                      <p:to>
                                        <p:strVal val="hidden"/>
                                      </p:to>
                                    </p:set>
                                  </p:childTnLst>
                                </p:cTn>
                              </p:par>
                              <p:par>
                                <p:cTn id="288" presetID="3" presetClass="exit" presetSubtype="10" fill="hold" nodeType="withEffect">
                                  <p:stCondLst>
                                    <p:cond delay="0"/>
                                  </p:stCondLst>
                                  <p:childTnLst>
                                    <p:animEffect transition="out" filter="blinds(horizontal)">
                                      <p:cBhvr>
                                        <p:cTn id="289" dur="3000"/>
                                        <p:tgtEl>
                                          <p:spTgt spid="29"/>
                                        </p:tgtEl>
                                      </p:cBhvr>
                                    </p:animEffect>
                                    <p:set>
                                      <p:cBhvr>
                                        <p:cTn id="290" dur="1" fill="hold">
                                          <p:stCondLst>
                                            <p:cond delay="2999"/>
                                          </p:stCondLst>
                                        </p:cTn>
                                        <p:tgtEl>
                                          <p:spTgt spid="29"/>
                                        </p:tgtEl>
                                        <p:attrNameLst>
                                          <p:attrName>style.visibility</p:attrName>
                                        </p:attrNameLst>
                                      </p:cBhvr>
                                      <p:to>
                                        <p:strVal val="hidden"/>
                                      </p:to>
                                    </p:set>
                                  </p:childTnLst>
                                </p:cTn>
                              </p:par>
                              <p:par>
                                <p:cTn id="291" presetID="3" presetClass="exit" presetSubtype="10" fill="hold" nodeType="withEffect">
                                  <p:stCondLst>
                                    <p:cond delay="0"/>
                                  </p:stCondLst>
                                  <p:childTnLst>
                                    <p:animEffect transition="out" filter="blinds(horizontal)">
                                      <p:cBhvr>
                                        <p:cTn id="292" dur="3000"/>
                                        <p:tgtEl>
                                          <p:spTgt spid="31"/>
                                        </p:tgtEl>
                                      </p:cBhvr>
                                    </p:animEffect>
                                    <p:set>
                                      <p:cBhvr>
                                        <p:cTn id="293" dur="1" fill="hold">
                                          <p:stCondLst>
                                            <p:cond delay="2999"/>
                                          </p:stCondLst>
                                        </p:cTn>
                                        <p:tgtEl>
                                          <p:spTgt spid="31"/>
                                        </p:tgtEl>
                                        <p:attrNameLst>
                                          <p:attrName>style.visibility</p:attrName>
                                        </p:attrNameLst>
                                      </p:cBhvr>
                                      <p:to>
                                        <p:strVal val="hidden"/>
                                      </p:to>
                                    </p:set>
                                  </p:childTnLst>
                                </p:cTn>
                              </p:par>
                              <p:par>
                                <p:cTn id="294" presetID="3" presetClass="exit" presetSubtype="10" fill="hold" nodeType="withEffect">
                                  <p:stCondLst>
                                    <p:cond delay="0"/>
                                  </p:stCondLst>
                                  <p:childTnLst>
                                    <p:animEffect transition="out" filter="blinds(horizontal)">
                                      <p:cBhvr>
                                        <p:cTn id="295" dur="3000"/>
                                        <p:tgtEl>
                                          <p:spTgt spid="33"/>
                                        </p:tgtEl>
                                      </p:cBhvr>
                                    </p:animEffect>
                                    <p:set>
                                      <p:cBhvr>
                                        <p:cTn id="296" dur="1" fill="hold">
                                          <p:stCondLst>
                                            <p:cond delay="2999"/>
                                          </p:stCondLst>
                                        </p:cTn>
                                        <p:tgtEl>
                                          <p:spTgt spid="33"/>
                                        </p:tgtEl>
                                        <p:attrNameLst>
                                          <p:attrName>style.visibility</p:attrName>
                                        </p:attrNameLst>
                                      </p:cBhvr>
                                      <p:to>
                                        <p:strVal val="hidden"/>
                                      </p:to>
                                    </p:set>
                                  </p:childTnLst>
                                </p:cTn>
                              </p:par>
                              <p:par>
                                <p:cTn id="297" presetID="3" presetClass="exit" presetSubtype="10" fill="hold" nodeType="withEffect">
                                  <p:stCondLst>
                                    <p:cond delay="0"/>
                                  </p:stCondLst>
                                  <p:childTnLst>
                                    <p:animEffect transition="out" filter="blinds(horizontal)">
                                      <p:cBhvr>
                                        <p:cTn id="298" dur="3000"/>
                                        <p:tgtEl>
                                          <p:spTgt spid="13"/>
                                        </p:tgtEl>
                                      </p:cBhvr>
                                    </p:animEffect>
                                    <p:set>
                                      <p:cBhvr>
                                        <p:cTn id="299" dur="1" fill="hold">
                                          <p:stCondLst>
                                            <p:cond delay="2999"/>
                                          </p:stCondLst>
                                        </p:cTn>
                                        <p:tgtEl>
                                          <p:spTgt spid="13"/>
                                        </p:tgtEl>
                                        <p:attrNameLst>
                                          <p:attrName>style.visibility</p:attrName>
                                        </p:attrNameLst>
                                      </p:cBhvr>
                                      <p:to>
                                        <p:strVal val="hidden"/>
                                      </p:to>
                                    </p:set>
                                  </p:childTnLst>
                                </p:cTn>
                              </p:par>
                              <p:par>
                                <p:cTn id="300" presetID="23" presetClass="entr" presetSubtype="272"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 calcmode="lin" valueType="num">
                                      <p:cBhvr>
                                        <p:cTn id="302" dur="3000" fill="hold"/>
                                        <p:tgtEl>
                                          <p:spTgt spid="2"/>
                                        </p:tgtEl>
                                        <p:attrNameLst>
                                          <p:attrName>ppt_w</p:attrName>
                                        </p:attrNameLst>
                                      </p:cBhvr>
                                      <p:tavLst>
                                        <p:tav tm="0">
                                          <p:val>
                                            <p:strVal val="2/3*#ppt_w"/>
                                          </p:val>
                                        </p:tav>
                                        <p:tav tm="100000">
                                          <p:val>
                                            <p:strVal val="#ppt_w"/>
                                          </p:val>
                                        </p:tav>
                                      </p:tavLst>
                                    </p:anim>
                                    <p:anim calcmode="lin" valueType="num">
                                      <p:cBhvr>
                                        <p:cTn id="303" dur="3000" fill="hold"/>
                                        <p:tgtEl>
                                          <p:spTgt spid="2"/>
                                        </p:tgtEl>
                                        <p:attrNameLst>
                                          <p:attrName>ppt_h</p:attrName>
                                        </p:attrNameLst>
                                      </p:cBhvr>
                                      <p:tavLst>
                                        <p:tav tm="0">
                                          <p:val>
                                            <p:strVal val="2/3*#ppt_h"/>
                                          </p:val>
                                        </p:tav>
                                        <p:tav tm="100000">
                                          <p:val>
                                            <p:strVal val="#ppt_h"/>
                                          </p:val>
                                        </p:tav>
                                      </p:tavLst>
                                    </p:anim>
                                  </p:childTnLst>
                                </p:cTn>
                              </p:par>
                              <p:par>
                                <p:cTn id="304" presetID="8" presetClass="entr" presetSubtype="32" fill="hold" nodeType="withEffect">
                                  <p:stCondLst>
                                    <p:cond delay="0"/>
                                  </p:stCondLst>
                                  <p:childTnLst>
                                    <p:set>
                                      <p:cBhvr>
                                        <p:cTn id="305" dur="1" fill="hold">
                                          <p:stCondLst>
                                            <p:cond delay="0"/>
                                          </p:stCondLst>
                                        </p:cTn>
                                        <p:tgtEl>
                                          <p:spTgt spid="2"/>
                                        </p:tgtEl>
                                        <p:attrNameLst>
                                          <p:attrName>style.visibility</p:attrName>
                                        </p:attrNameLst>
                                      </p:cBhvr>
                                      <p:to>
                                        <p:strVal val="visible"/>
                                      </p:to>
                                    </p:set>
                                    <p:animEffect transition="in" filter="diamond(out)">
                                      <p:cBhvr>
                                        <p:cTn id="306" dur="3000"/>
                                        <p:tgtEl>
                                          <p:spTgt spid="2"/>
                                        </p:tgtEl>
                                      </p:cBhvr>
                                    </p:animEffect>
                                  </p:childTnLst>
                                </p:cTn>
                              </p:par>
                            </p:childTnLst>
                          </p:cTn>
                        </p:par>
                        <p:par>
                          <p:cTn id="307" fill="hold">
                            <p:stCondLst>
                              <p:cond delay="6000"/>
                            </p:stCondLst>
                            <p:childTnLst>
                              <p:par>
                                <p:cTn id="308" presetID="40" presetClass="entr" presetSubtype="0" fill="hold" grpId="0" nodeType="afterEffect">
                                  <p:stCondLst>
                                    <p:cond delay="0"/>
                                  </p:stCondLst>
                                  <p:iterate type="lt">
                                    <p:tmPct val="10000"/>
                                  </p:iterate>
                                  <p:childTnLst>
                                    <p:set>
                                      <p:cBhvr>
                                        <p:cTn id="309" dur="1" fill="hold">
                                          <p:stCondLst>
                                            <p:cond delay="0"/>
                                          </p:stCondLst>
                                        </p:cTn>
                                        <p:tgtEl>
                                          <p:spTgt spid="34"/>
                                        </p:tgtEl>
                                        <p:attrNameLst>
                                          <p:attrName>style.visibility</p:attrName>
                                        </p:attrNameLst>
                                      </p:cBhvr>
                                      <p:to>
                                        <p:strVal val="visible"/>
                                      </p:to>
                                    </p:set>
                                    <p:animEffect transition="in" filter="fade">
                                      <p:cBhvr>
                                        <p:cTn id="310" dur="1000"/>
                                        <p:tgtEl>
                                          <p:spTgt spid="34"/>
                                        </p:tgtEl>
                                      </p:cBhvr>
                                    </p:animEffect>
                                    <p:anim calcmode="lin" valueType="num">
                                      <p:cBhvr>
                                        <p:cTn id="311" dur="1000" fill="hold"/>
                                        <p:tgtEl>
                                          <p:spTgt spid="34"/>
                                        </p:tgtEl>
                                        <p:attrNameLst>
                                          <p:attrName>ppt_x</p:attrName>
                                        </p:attrNameLst>
                                      </p:cBhvr>
                                      <p:tavLst>
                                        <p:tav tm="0">
                                          <p:val>
                                            <p:strVal val="#ppt_x-.1"/>
                                          </p:val>
                                        </p:tav>
                                        <p:tav tm="100000">
                                          <p:val>
                                            <p:strVal val="#ppt_x"/>
                                          </p:val>
                                        </p:tav>
                                      </p:tavLst>
                                    </p:anim>
                                    <p:anim calcmode="lin" valueType="num">
                                      <p:cBhvr>
                                        <p:cTn id="312" dur="10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reslavia universidad.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4" name="23 Imagen" descr="Breslavia universidad.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flipV="1">
            <a:off x="0" y="5537200"/>
            <a:ext cx="9144000" cy="177800"/>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flipV="1">
            <a:off x="785813" y="5238750"/>
            <a:ext cx="7572375" cy="238125"/>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V="1">
            <a:off x="1000125" y="4941888"/>
            <a:ext cx="7000875" cy="236537"/>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flipV="1">
            <a:off x="1500188" y="4643438"/>
            <a:ext cx="6072187" cy="238125"/>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V="1">
            <a:off x="2071688" y="4346575"/>
            <a:ext cx="4929187" cy="238125"/>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flipV="1">
            <a:off x="2571750" y="4048125"/>
            <a:ext cx="4000500" cy="238125"/>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flipV="1">
            <a:off x="2928938" y="3751263"/>
            <a:ext cx="3214687" cy="238125"/>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flipV="1">
            <a:off x="3571875" y="3452813"/>
            <a:ext cx="2071688" cy="238125"/>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flipV="1">
            <a:off x="4000500" y="3214688"/>
            <a:ext cx="1214438" cy="179387"/>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flipV="1">
            <a:off x="4286250" y="2916238"/>
            <a:ext cx="571500" cy="179387"/>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flipV="1">
            <a:off x="0" y="0"/>
            <a:ext cx="9144000" cy="177800"/>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flipV="1">
            <a:off x="785813" y="238125"/>
            <a:ext cx="7715250" cy="238125"/>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flipV="1">
            <a:off x="1071563" y="534988"/>
            <a:ext cx="7000875" cy="238125"/>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flipV="1">
            <a:off x="1643063" y="833438"/>
            <a:ext cx="6072187" cy="238125"/>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flipV="1">
            <a:off x="2143125" y="1130300"/>
            <a:ext cx="4929188" cy="238125"/>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flipV="1">
            <a:off x="2643188" y="1428750"/>
            <a:ext cx="4000500" cy="238125"/>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flipV="1">
            <a:off x="3000375" y="1725613"/>
            <a:ext cx="3214688" cy="238125"/>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flipV="1">
            <a:off x="3500438" y="2082800"/>
            <a:ext cx="2071687" cy="238125"/>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flipV="1">
            <a:off x="3929063" y="2381250"/>
            <a:ext cx="1214437" cy="177800"/>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flipV="1">
            <a:off x="4286250" y="2678113"/>
            <a:ext cx="571500" cy="179387"/>
          </a:xfrm>
          <a:prstGeom prst="rect">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CuadroTexto"/>
          <p:cNvSpPr txBox="1"/>
          <p:nvPr/>
        </p:nvSpPr>
        <p:spPr>
          <a:xfrm>
            <a:off x="251520"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a:t>
            </a:r>
            <a:r>
              <a:rPr lang="es-ES" i="1" dirty="0" err="1" smtClean="0">
                <a:effectLst>
                  <a:glow rad="101600">
                    <a:srgbClr val="C00000">
                      <a:alpha val="60000"/>
                    </a:srgbClr>
                  </a:glow>
                  <a:outerShdw blurRad="38100" dist="38100" dir="2700000" algn="tl">
                    <a:srgbClr val="000000">
                      <a:alpha val="43137"/>
                    </a:srgbClr>
                  </a:outerShdw>
                </a:effectLst>
              </a:rPr>
              <a:t>Orbea</a:t>
            </a:r>
            <a:r>
              <a:rPr lang="es-ES" i="1" dirty="0" smtClean="0">
                <a:effectLst>
                  <a:glow rad="101600">
                    <a:srgbClr val="C00000">
                      <a:alpha val="60000"/>
                    </a:srgbClr>
                  </a:glow>
                  <a:outerShdw blurRad="38100" dist="38100" dir="2700000" algn="tl">
                    <a:srgbClr val="000000">
                      <a:alpha val="43137"/>
                    </a:srgbClr>
                  </a:outerShdw>
                </a:effectLst>
              </a:rPr>
              <a:t>, destacan el histórico récord de participación femenina que ha tenido la prueba en su última edición, con 1.000 ciclistas confirmadas, así como el apoyo del Ayuntamiento de </a:t>
            </a:r>
            <a:r>
              <a:rPr lang="es-ES" i="1" dirty="0" err="1" smtClean="0">
                <a:effectLst>
                  <a:glow rad="101600">
                    <a:srgbClr val="C00000">
                      <a:alpha val="60000"/>
                    </a:srgbClr>
                  </a:glow>
                  <a:outerShdw blurRad="38100" dist="38100" dir="2700000" algn="tl">
                    <a:srgbClr val="000000">
                      <a:alpha val="43137"/>
                    </a:srgbClr>
                  </a:outerShdw>
                </a:effectLst>
              </a:rPr>
              <a:t>Sariñena</a:t>
            </a:r>
            <a:r>
              <a:rPr lang="es-ES" i="1" dirty="0" smtClean="0">
                <a:effectLst>
                  <a:glow rad="101600">
                    <a:srgbClr val="C00000">
                      <a:alpha val="60000"/>
                    </a:srgbClr>
                  </a:glow>
                  <a:outerShdw blurRad="38100" dist="38100" dir="2700000" algn="tl">
                    <a:srgbClr val="000000">
                      <a:alpha val="43137"/>
                    </a:srgbClr>
                  </a:outerShdw>
                </a:effectLst>
              </a:rPr>
              <a:t> y el Consejo Comarcal de Los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3000">
        <p14:ferris dir="l"/>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ppt_x"/>
                                          </p:val>
                                        </p:tav>
                                        <p:tav tm="100000">
                                          <p:val>
                                            <p:strVal val="#ppt_x"/>
                                          </p:val>
                                        </p:tav>
                                      </p:tavLst>
                                    </p:anim>
                                    <p:anim calcmode="lin" valueType="num">
                                      <p:cBhvr additive="base">
                                        <p:cTn id="8" dur="30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3000" fill="hold"/>
                                        <p:tgtEl>
                                          <p:spTgt spid="15"/>
                                        </p:tgtEl>
                                        <p:attrNameLst>
                                          <p:attrName>ppt_x</p:attrName>
                                        </p:attrNameLst>
                                      </p:cBhvr>
                                      <p:tavLst>
                                        <p:tav tm="0">
                                          <p:val>
                                            <p:strVal val="#ppt_x"/>
                                          </p:val>
                                        </p:tav>
                                        <p:tav tm="100000">
                                          <p:val>
                                            <p:strVal val="#ppt_x"/>
                                          </p:val>
                                        </p:tav>
                                      </p:tavLst>
                                    </p:anim>
                                    <p:anim calcmode="lin" valueType="num">
                                      <p:cBhvr additive="base">
                                        <p:cTn id="12" dur="30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3000" fill="hold"/>
                                        <p:tgtEl>
                                          <p:spTgt spid="16"/>
                                        </p:tgtEl>
                                        <p:attrNameLst>
                                          <p:attrName>ppt_x</p:attrName>
                                        </p:attrNameLst>
                                      </p:cBhvr>
                                      <p:tavLst>
                                        <p:tav tm="0">
                                          <p:val>
                                            <p:strVal val="#ppt_x"/>
                                          </p:val>
                                        </p:tav>
                                        <p:tav tm="100000">
                                          <p:val>
                                            <p:strVal val="#ppt_x"/>
                                          </p:val>
                                        </p:tav>
                                      </p:tavLst>
                                    </p:anim>
                                    <p:anim calcmode="lin" valueType="num">
                                      <p:cBhvr additive="base">
                                        <p:cTn id="16" dur="3000" fill="hold"/>
                                        <p:tgtEl>
                                          <p:spTgt spid="16"/>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3000" fill="hold"/>
                                        <p:tgtEl>
                                          <p:spTgt spid="17"/>
                                        </p:tgtEl>
                                        <p:attrNameLst>
                                          <p:attrName>ppt_x</p:attrName>
                                        </p:attrNameLst>
                                      </p:cBhvr>
                                      <p:tavLst>
                                        <p:tav tm="0">
                                          <p:val>
                                            <p:strVal val="#ppt_x"/>
                                          </p:val>
                                        </p:tav>
                                        <p:tav tm="100000">
                                          <p:val>
                                            <p:strVal val="#ppt_x"/>
                                          </p:val>
                                        </p:tav>
                                      </p:tavLst>
                                    </p:anim>
                                    <p:anim calcmode="lin" valueType="num">
                                      <p:cBhvr additive="base">
                                        <p:cTn id="20" dur="300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3000" fill="hold"/>
                                        <p:tgtEl>
                                          <p:spTgt spid="18"/>
                                        </p:tgtEl>
                                        <p:attrNameLst>
                                          <p:attrName>ppt_x</p:attrName>
                                        </p:attrNameLst>
                                      </p:cBhvr>
                                      <p:tavLst>
                                        <p:tav tm="0">
                                          <p:val>
                                            <p:strVal val="#ppt_x"/>
                                          </p:val>
                                        </p:tav>
                                        <p:tav tm="100000">
                                          <p:val>
                                            <p:strVal val="#ppt_x"/>
                                          </p:val>
                                        </p:tav>
                                      </p:tavLst>
                                    </p:anim>
                                    <p:anim calcmode="lin" valueType="num">
                                      <p:cBhvr additive="base">
                                        <p:cTn id="24" dur="3000" fill="hold"/>
                                        <p:tgtEl>
                                          <p:spTgt spid="18"/>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3000" fill="hold"/>
                                        <p:tgtEl>
                                          <p:spTgt spid="19"/>
                                        </p:tgtEl>
                                        <p:attrNameLst>
                                          <p:attrName>ppt_x</p:attrName>
                                        </p:attrNameLst>
                                      </p:cBhvr>
                                      <p:tavLst>
                                        <p:tav tm="0">
                                          <p:val>
                                            <p:strVal val="#ppt_x"/>
                                          </p:val>
                                        </p:tav>
                                        <p:tav tm="100000">
                                          <p:val>
                                            <p:strVal val="#ppt_x"/>
                                          </p:val>
                                        </p:tav>
                                      </p:tavLst>
                                    </p:anim>
                                    <p:anim calcmode="lin" valueType="num">
                                      <p:cBhvr additive="base">
                                        <p:cTn id="28" dur="3000" fill="hold"/>
                                        <p:tgtEl>
                                          <p:spTgt spid="19"/>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3000" fill="hold"/>
                                        <p:tgtEl>
                                          <p:spTgt spid="20"/>
                                        </p:tgtEl>
                                        <p:attrNameLst>
                                          <p:attrName>ppt_x</p:attrName>
                                        </p:attrNameLst>
                                      </p:cBhvr>
                                      <p:tavLst>
                                        <p:tav tm="0">
                                          <p:val>
                                            <p:strVal val="#ppt_x"/>
                                          </p:val>
                                        </p:tav>
                                        <p:tav tm="100000">
                                          <p:val>
                                            <p:strVal val="#ppt_x"/>
                                          </p:val>
                                        </p:tav>
                                      </p:tavLst>
                                    </p:anim>
                                    <p:anim calcmode="lin" valueType="num">
                                      <p:cBhvr additive="base">
                                        <p:cTn id="32" dur="3000" fill="hold"/>
                                        <p:tgtEl>
                                          <p:spTgt spid="20"/>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3000" fill="hold"/>
                                        <p:tgtEl>
                                          <p:spTgt spid="21"/>
                                        </p:tgtEl>
                                        <p:attrNameLst>
                                          <p:attrName>ppt_x</p:attrName>
                                        </p:attrNameLst>
                                      </p:cBhvr>
                                      <p:tavLst>
                                        <p:tav tm="0">
                                          <p:val>
                                            <p:strVal val="#ppt_x"/>
                                          </p:val>
                                        </p:tav>
                                        <p:tav tm="100000">
                                          <p:val>
                                            <p:strVal val="#ppt_x"/>
                                          </p:val>
                                        </p:tav>
                                      </p:tavLst>
                                    </p:anim>
                                    <p:anim calcmode="lin" valueType="num">
                                      <p:cBhvr additive="base">
                                        <p:cTn id="36" dur="3000" fill="hold"/>
                                        <p:tgtEl>
                                          <p:spTgt spid="21"/>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3000" fill="hold"/>
                                        <p:tgtEl>
                                          <p:spTgt spid="22"/>
                                        </p:tgtEl>
                                        <p:attrNameLst>
                                          <p:attrName>ppt_x</p:attrName>
                                        </p:attrNameLst>
                                      </p:cBhvr>
                                      <p:tavLst>
                                        <p:tav tm="0">
                                          <p:val>
                                            <p:strVal val="#ppt_x"/>
                                          </p:val>
                                        </p:tav>
                                        <p:tav tm="100000">
                                          <p:val>
                                            <p:strVal val="#ppt_x"/>
                                          </p:val>
                                        </p:tav>
                                      </p:tavLst>
                                    </p:anim>
                                    <p:anim calcmode="lin" valueType="num">
                                      <p:cBhvr additive="base">
                                        <p:cTn id="40" dur="3000" fill="hold"/>
                                        <p:tgtEl>
                                          <p:spTgt spid="22"/>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3000" fill="hold"/>
                                        <p:tgtEl>
                                          <p:spTgt spid="23"/>
                                        </p:tgtEl>
                                        <p:attrNameLst>
                                          <p:attrName>ppt_x</p:attrName>
                                        </p:attrNameLst>
                                      </p:cBhvr>
                                      <p:tavLst>
                                        <p:tav tm="0">
                                          <p:val>
                                            <p:strVal val="#ppt_x"/>
                                          </p:val>
                                        </p:tav>
                                        <p:tav tm="100000">
                                          <p:val>
                                            <p:strVal val="#ppt_x"/>
                                          </p:val>
                                        </p:tav>
                                      </p:tavLst>
                                    </p:anim>
                                    <p:anim calcmode="lin" valueType="num">
                                      <p:cBhvr additive="base">
                                        <p:cTn id="44" dur="3000" fill="hold"/>
                                        <p:tgtEl>
                                          <p:spTgt spid="23"/>
                                        </p:tgtEl>
                                        <p:attrNameLst>
                                          <p:attrName>ppt_y</p:attrName>
                                        </p:attrNameLst>
                                      </p:cBhvr>
                                      <p:tavLst>
                                        <p:tav tm="0">
                                          <p:val>
                                            <p:strVal val="1+#ppt_h/2"/>
                                          </p:val>
                                        </p:tav>
                                        <p:tav tm="100000">
                                          <p:val>
                                            <p:strVal val="#ppt_y"/>
                                          </p:val>
                                        </p:tav>
                                      </p:tavLst>
                                    </p:anim>
                                  </p:childTnLst>
                                </p:cTn>
                              </p:par>
                              <p:par>
                                <p:cTn id="45" presetID="2" presetClass="entr" presetSubtype="1"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additive="base">
                                        <p:cTn id="47" dur="3000" fill="hold"/>
                                        <p:tgtEl>
                                          <p:spTgt spid="4"/>
                                        </p:tgtEl>
                                        <p:attrNameLst>
                                          <p:attrName>ppt_x</p:attrName>
                                        </p:attrNameLst>
                                      </p:cBhvr>
                                      <p:tavLst>
                                        <p:tav tm="0">
                                          <p:val>
                                            <p:strVal val="#ppt_x"/>
                                          </p:val>
                                        </p:tav>
                                        <p:tav tm="100000">
                                          <p:val>
                                            <p:strVal val="#ppt_x"/>
                                          </p:val>
                                        </p:tav>
                                      </p:tavLst>
                                    </p:anim>
                                    <p:anim calcmode="lin" valueType="num">
                                      <p:cBhvr additive="base">
                                        <p:cTn id="48" dur="3000" fill="hold"/>
                                        <p:tgtEl>
                                          <p:spTgt spid="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5"/>
                                        </p:tgtEl>
                                        <p:attrNameLst>
                                          <p:attrName>style.visibility</p:attrName>
                                        </p:attrNameLst>
                                      </p:cBhvr>
                                      <p:to>
                                        <p:strVal val="visible"/>
                                      </p:to>
                                    </p:set>
                                    <p:anim calcmode="lin" valueType="num">
                                      <p:cBhvr additive="base">
                                        <p:cTn id="51" dur="3000" fill="hold"/>
                                        <p:tgtEl>
                                          <p:spTgt spid="5"/>
                                        </p:tgtEl>
                                        <p:attrNameLst>
                                          <p:attrName>ppt_x</p:attrName>
                                        </p:attrNameLst>
                                      </p:cBhvr>
                                      <p:tavLst>
                                        <p:tav tm="0">
                                          <p:val>
                                            <p:strVal val="#ppt_x"/>
                                          </p:val>
                                        </p:tav>
                                        <p:tav tm="100000">
                                          <p:val>
                                            <p:strVal val="#ppt_x"/>
                                          </p:val>
                                        </p:tav>
                                      </p:tavLst>
                                    </p:anim>
                                    <p:anim calcmode="lin" valueType="num">
                                      <p:cBhvr additive="base">
                                        <p:cTn id="52" dur="3000" fill="hold"/>
                                        <p:tgtEl>
                                          <p:spTgt spid="5"/>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3000" fill="hold"/>
                                        <p:tgtEl>
                                          <p:spTgt spid="6"/>
                                        </p:tgtEl>
                                        <p:attrNameLst>
                                          <p:attrName>ppt_x</p:attrName>
                                        </p:attrNameLst>
                                      </p:cBhvr>
                                      <p:tavLst>
                                        <p:tav tm="0">
                                          <p:val>
                                            <p:strVal val="#ppt_x"/>
                                          </p:val>
                                        </p:tav>
                                        <p:tav tm="100000">
                                          <p:val>
                                            <p:strVal val="#ppt_x"/>
                                          </p:val>
                                        </p:tav>
                                      </p:tavLst>
                                    </p:anim>
                                    <p:anim calcmode="lin" valueType="num">
                                      <p:cBhvr additive="base">
                                        <p:cTn id="56" dur="3000" fill="hold"/>
                                        <p:tgtEl>
                                          <p:spTgt spid="6"/>
                                        </p:tgtEl>
                                        <p:attrNameLst>
                                          <p:attrName>ppt_y</p:attrName>
                                        </p:attrNameLst>
                                      </p:cBhvr>
                                      <p:tavLst>
                                        <p:tav tm="0">
                                          <p:val>
                                            <p:strVal val="0-#ppt_h/2"/>
                                          </p:val>
                                        </p:tav>
                                        <p:tav tm="100000">
                                          <p:val>
                                            <p:strVal val="#ppt_y"/>
                                          </p:val>
                                        </p:tav>
                                      </p:tavLst>
                                    </p:anim>
                                  </p:childTnLst>
                                </p:cTn>
                              </p:par>
                              <p:par>
                                <p:cTn id="57" presetID="2" presetClass="entr" presetSubtype="1" fill="hold" nodeType="with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additive="base">
                                        <p:cTn id="59" dur="3000" fill="hold"/>
                                        <p:tgtEl>
                                          <p:spTgt spid="7"/>
                                        </p:tgtEl>
                                        <p:attrNameLst>
                                          <p:attrName>ppt_x</p:attrName>
                                        </p:attrNameLst>
                                      </p:cBhvr>
                                      <p:tavLst>
                                        <p:tav tm="0">
                                          <p:val>
                                            <p:strVal val="#ppt_x"/>
                                          </p:val>
                                        </p:tav>
                                        <p:tav tm="100000">
                                          <p:val>
                                            <p:strVal val="#ppt_x"/>
                                          </p:val>
                                        </p:tav>
                                      </p:tavLst>
                                    </p:anim>
                                    <p:anim calcmode="lin" valueType="num">
                                      <p:cBhvr additive="base">
                                        <p:cTn id="60" dur="3000" fill="hold"/>
                                        <p:tgtEl>
                                          <p:spTgt spid="7"/>
                                        </p:tgtEl>
                                        <p:attrNameLst>
                                          <p:attrName>ppt_y</p:attrName>
                                        </p:attrNameLst>
                                      </p:cBhvr>
                                      <p:tavLst>
                                        <p:tav tm="0">
                                          <p:val>
                                            <p:strVal val="0-#ppt_h/2"/>
                                          </p:val>
                                        </p:tav>
                                        <p:tav tm="100000">
                                          <p:val>
                                            <p:strVal val="#ppt_y"/>
                                          </p:val>
                                        </p:tav>
                                      </p:tavLst>
                                    </p:anim>
                                  </p:childTnLst>
                                </p:cTn>
                              </p:par>
                              <p:par>
                                <p:cTn id="61" presetID="2" presetClass="entr" presetSubtype="1" fill="hold" nodeType="with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additive="base">
                                        <p:cTn id="63" dur="3000" fill="hold"/>
                                        <p:tgtEl>
                                          <p:spTgt spid="8"/>
                                        </p:tgtEl>
                                        <p:attrNameLst>
                                          <p:attrName>ppt_x</p:attrName>
                                        </p:attrNameLst>
                                      </p:cBhvr>
                                      <p:tavLst>
                                        <p:tav tm="0">
                                          <p:val>
                                            <p:strVal val="#ppt_x"/>
                                          </p:val>
                                        </p:tav>
                                        <p:tav tm="100000">
                                          <p:val>
                                            <p:strVal val="#ppt_x"/>
                                          </p:val>
                                        </p:tav>
                                      </p:tavLst>
                                    </p:anim>
                                    <p:anim calcmode="lin" valueType="num">
                                      <p:cBhvr additive="base">
                                        <p:cTn id="64" dur="3000" fill="hold"/>
                                        <p:tgtEl>
                                          <p:spTgt spid="8"/>
                                        </p:tgtEl>
                                        <p:attrNameLst>
                                          <p:attrName>ppt_y</p:attrName>
                                        </p:attrNameLst>
                                      </p:cBhvr>
                                      <p:tavLst>
                                        <p:tav tm="0">
                                          <p:val>
                                            <p:strVal val="0-#ppt_h/2"/>
                                          </p:val>
                                        </p:tav>
                                        <p:tav tm="100000">
                                          <p:val>
                                            <p:strVal val="#ppt_y"/>
                                          </p:val>
                                        </p:tav>
                                      </p:tavLst>
                                    </p:anim>
                                  </p:childTnLst>
                                </p:cTn>
                              </p:par>
                              <p:par>
                                <p:cTn id="65" presetID="2" presetClass="entr" presetSubtype="1"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additive="base">
                                        <p:cTn id="67" dur="3000" fill="hold"/>
                                        <p:tgtEl>
                                          <p:spTgt spid="9"/>
                                        </p:tgtEl>
                                        <p:attrNameLst>
                                          <p:attrName>ppt_x</p:attrName>
                                        </p:attrNameLst>
                                      </p:cBhvr>
                                      <p:tavLst>
                                        <p:tav tm="0">
                                          <p:val>
                                            <p:strVal val="#ppt_x"/>
                                          </p:val>
                                        </p:tav>
                                        <p:tav tm="100000">
                                          <p:val>
                                            <p:strVal val="#ppt_x"/>
                                          </p:val>
                                        </p:tav>
                                      </p:tavLst>
                                    </p:anim>
                                    <p:anim calcmode="lin" valueType="num">
                                      <p:cBhvr additive="base">
                                        <p:cTn id="68" dur="3000" fill="hold"/>
                                        <p:tgtEl>
                                          <p:spTgt spid="9"/>
                                        </p:tgtEl>
                                        <p:attrNameLst>
                                          <p:attrName>ppt_y</p:attrName>
                                        </p:attrNameLst>
                                      </p:cBhvr>
                                      <p:tavLst>
                                        <p:tav tm="0">
                                          <p:val>
                                            <p:strVal val="0-#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0"/>
                                        </p:tgtEl>
                                        <p:attrNameLst>
                                          <p:attrName>style.visibility</p:attrName>
                                        </p:attrNameLst>
                                      </p:cBhvr>
                                      <p:to>
                                        <p:strVal val="visible"/>
                                      </p:to>
                                    </p:set>
                                    <p:anim calcmode="lin" valueType="num">
                                      <p:cBhvr additive="base">
                                        <p:cTn id="71" dur="3000" fill="hold"/>
                                        <p:tgtEl>
                                          <p:spTgt spid="10"/>
                                        </p:tgtEl>
                                        <p:attrNameLst>
                                          <p:attrName>ppt_x</p:attrName>
                                        </p:attrNameLst>
                                      </p:cBhvr>
                                      <p:tavLst>
                                        <p:tav tm="0">
                                          <p:val>
                                            <p:strVal val="#ppt_x"/>
                                          </p:val>
                                        </p:tav>
                                        <p:tav tm="100000">
                                          <p:val>
                                            <p:strVal val="#ppt_x"/>
                                          </p:val>
                                        </p:tav>
                                      </p:tavLst>
                                    </p:anim>
                                    <p:anim calcmode="lin" valueType="num">
                                      <p:cBhvr additive="base">
                                        <p:cTn id="72" dur="3000" fill="hold"/>
                                        <p:tgtEl>
                                          <p:spTgt spid="10"/>
                                        </p:tgtEl>
                                        <p:attrNameLst>
                                          <p:attrName>ppt_y</p:attrName>
                                        </p:attrNameLst>
                                      </p:cBhvr>
                                      <p:tavLst>
                                        <p:tav tm="0">
                                          <p:val>
                                            <p:strVal val="0-#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11"/>
                                        </p:tgtEl>
                                        <p:attrNameLst>
                                          <p:attrName>style.visibility</p:attrName>
                                        </p:attrNameLst>
                                      </p:cBhvr>
                                      <p:to>
                                        <p:strVal val="visible"/>
                                      </p:to>
                                    </p:set>
                                    <p:anim calcmode="lin" valueType="num">
                                      <p:cBhvr additive="base">
                                        <p:cTn id="75" dur="3000" fill="hold"/>
                                        <p:tgtEl>
                                          <p:spTgt spid="11"/>
                                        </p:tgtEl>
                                        <p:attrNameLst>
                                          <p:attrName>ppt_x</p:attrName>
                                        </p:attrNameLst>
                                      </p:cBhvr>
                                      <p:tavLst>
                                        <p:tav tm="0">
                                          <p:val>
                                            <p:strVal val="#ppt_x"/>
                                          </p:val>
                                        </p:tav>
                                        <p:tav tm="100000">
                                          <p:val>
                                            <p:strVal val="#ppt_x"/>
                                          </p:val>
                                        </p:tav>
                                      </p:tavLst>
                                    </p:anim>
                                    <p:anim calcmode="lin" valueType="num">
                                      <p:cBhvr additive="base">
                                        <p:cTn id="76" dur="3000" fill="hold"/>
                                        <p:tgtEl>
                                          <p:spTgt spid="11"/>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additive="base">
                                        <p:cTn id="79" dur="3000" fill="hold"/>
                                        <p:tgtEl>
                                          <p:spTgt spid="12"/>
                                        </p:tgtEl>
                                        <p:attrNameLst>
                                          <p:attrName>ppt_x</p:attrName>
                                        </p:attrNameLst>
                                      </p:cBhvr>
                                      <p:tavLst>
                                        <p:tav tm="0">
                                          <p:val>
                                            <p:strVal val="#ppt_x"/>
                                          </p:val>
                                        </p:tav>
                                        <p:tav tm="100000">
                                          <p:val>
                                            <p:strVal val="#ppt_x"/>
                                          </p:val>
                                        </p:tav>
                                      </p:tavLst>
                                    </p:anim>
                                    <p:anim calcmode="lin" valueType="num">
                                      <p:cBhvr additive="base">
                                        <p:cTn id="80" dur="3000" fill="hold"/>
                                        <p:tgtEl>
                                          <p:spTgt spid="12"/>
                                        </p:tgtEl>
                                        <p:attrNameLst>
                                          <p:attrName>ppt_y</p:attrName>
                                        </p:attrNameLst>
                                      </p:cBhvr>
                                      <p:tavLst>
                                        <p:tav tm="0">
                                          <p:val>
                                            <p:strVal val="0-#ppt_h/2"/>
                                          </p:val>
                                        </p:tav>
                                        <p:tav tm="100000">
                                          <p:val>
                                            <p:strVal val="#ppt_y"/>
                                          </p:val>
                                        </p:tav>
                                      </p:tavLst>
                                    </p:anim>
                                  </p:childTnLst>
                                </p:cTn>
                              </p:par>
                              <p:par>
                                <p:cTn id="81" presetID="2" presetClass="entr" presetSubtype="1" fill="hold" nodeType="withEffect">
                                  <p:stCondLst>
                                    <p:cond delay="0"/>
                                  </p:stCondLst>
                                  <p:childTnLst>
                                    <p:set>
                                      <p:cBhvr>
                                        <p:cTn id="82" dur="1" fill="hold">
                                          <p:stCondLst>
                                            <p:cond delay="0"/>
                                          </p:stCondLst>
                                        </p:cTn>
                                        <p:tgtEl>
                                          <p:spTgt spid="13"/>
                                        </p:tgtEl>
                                        <p:attrNameLst>
                                          <p:attrName>style.visibility</p:attrName>
                                        </p:attrNameLst>
                                      </p:cBhvr>
                                      <p:to>
                                        <p:strVal val="visible"/>
                                      </p:to>
                                    </p:set>
                                    <p:anim calcmode="lin" valueType="num">
                                      <p:cBhvr additive="base">
                                        <p:cTn id="83" dur="3000" fill="hold"/>
                                        <p:tgtEl>
                                          <p:spTgt spid="13"/>
                                        </p:tgtEl>
                                        <p:attrNameLst>
                                          <p:attrName>ppt_x</p:attrName>
                                        </p:attrNameLst>
                                      </p:cBhvr>
                                      <p:tavLst>
                                        <p:tav tm="0">
                                          <p:val>
                                            <p:strVal val="#ppt_x"/>
                                          </p:val>
                                        </p:tav>
                                        <p:tav tm="100000">
                                          <p:val>
                                            <p:strVal val="#ppt_x"/>
                                          </p:val>
                                        </p:tav>
                                      </p:tavLst>
                                    </p:anim>
                                    <p:anim calcmode="lin" valueType="num">
                                      <p:cBhvr additive="base">
                                        <p:cTn id="84" dur="3000" fill="hold"/>
                                        <p:tgtEl>
                                          <p:spTgt spid="13"/>
                                        </p:tgtEl>
                                        <p:attrNameLst>
                                          <p:attrName>ppt_y</p:attrName>
                                        </p:attrNameLst>
                                      </p:cBhvr>
                                      <p:tavLst>
                                        <p:tav tm="0">
                                          <p:val>
                                            <p:strVal val="0-#ppt_h/2"/>
                                          </p:val>
                                        </p:tav>
                                        <p:tav tm="100000">
                                          <p:val>
                                            <p:strVal val="#ppt_y"/>
                                          </p:val>
                                        </p:tav>
                                      </p:tavLst>
                                    </p:anim>
                                  </p:childTnLst>
                                </p:cTn>
                              </p:par>
                              <p:par>
                                <p:cTn id="85" presetID="13" presetClass="entr" presetSubtype="16" fill="hold"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plus(in)">
                                      <p:cBhvr>
                                        <p:cTn id="87" dur="3000"/>
                                        <p:tgtEl>
                                          <p:spTgt spid="14"/>
                                        </p:tgtEl>
                                      </p:cBhvr>
                                    </p:animEffect>
                                  </p:childTnLst>
                                </p:cTn>
                              </p:par>
                              <p:par>
                                <p:cTn id="88" presetID="13" presetClass="entr" presetSubtype="16" fill="hold"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plus(in)">
                                      <p:cBhvr>
                                        <p:cTn id="90" dur="3000"/>
                                        <p:tgtEl>
                                          <p:spTgt spid="15"/>
                                        </p:tgtEl>
                                      </p:cBhvr>
                                    </p:animEffect>
                                  </p:childTnLst>
                                </p:cTn>
                              </p:par>
                              <p:par>
                                <p:cTn id="91" presetID="13" presetClass="entr" presetSubtype="16"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plus(in)">
                                      <p:cBhvr>
                                        <p:cTn id="93" dur="3000"/>
                                        <p:tgtEl>
                                          <p:spTgt spid="16"/>
                                        </p:tgtEl>
                                      </p:cBhvr>
                                    </p:animEffect>
                                  </p:childTnLst>
                                </p:cTn>
                              </p:par>
                              <p:par>
                                <p:cTn id="94" presetID="13" presetClass="entr" presetSubtype="16" fill="hold"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plus(in)">
                                      <p:cBhvr>
                                        <p:cTn id="96" dur="3000"/>
                                        <p:tgtEl>
                                          <p:spTgt spid="17"/>
                                        </p:tgtEl>
                                      </p:cBhvr>
                                    </p:animEffect>
                                  </p:childTnLst>
                                </p:cTn>
                              </p:par>
                              <p:par>
                                <p:cTn id="97" presetID="13" presetClass="entr" presetSubtype="16" fill="hold" nodeType="withEffect">
                                  <p:stCondLst>
                                    <p:cond delay="0"/>
                                  </p:stCondLst>
                                  <p:childTnLst>
                                    <p:set>
                                      <p:cBhvr>
                                        <p:cTn id="98" dur="1" fill="hold">
                                          <p:stCondLst>
                                            <p:cond delay="0"/>
                                          </p:stCondLst>
                                        </p:cTn>
                                        <p:tgtEl>
                                          <p:spTgt spid="18"/>
                                        </p:tgtEl>
                                        <p:attrNameLst>
                                          <p:attrName>style.visibility</p:attrName>
                                        </p:attrNameLst>
                                      </p:cBhvr>
                                      <p:to>
                                        <p:strVal val="visible"/>
                                      </p:to>
                                    </p:set>
                                    <p:animEffect transition="in" filter="plus(in)">
                                      <p:cBhvr>
                                        <p:cTn id="99" dur="3000"/>
                                        <p:tgtEl>
                                          <p:spTgt spid="18"/>
                                        </p:tgtEl>
                                      </p:cBhvr>
                                    </p:animEffect>
                                  </p:childTnLst>
                                </p:cTn>
                              </p:par>
                              <p:par>
                                <p:cTn id="100" presetID="13" presetClass="entr" presetSubtype="16" fill="hold"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plus(in)">
                                      <p:cBhvr>
                                        <p:cTn id="102" dur="3000"/>
                                        <p:tgtEl>
                                          <p:spTgt spid="19"/>
                                        </p:tgtEl>
                                      </p:cBhvr>
                                    </p:animEffect>
                                  </p:childTnLst>
                                </p:cTn>
                              </p:par>
                              <p:par>
                                <p:cTn id="103" presetID="13" presetClass="entr" presetSubtype="16"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Effect transition="in" filter="plus(in)">
                                      <p:cBhvr>
                                        <p:cTn id="105" dur="3000"/>
                                        <p:tgtEl>
                                          <p:spTgt spid="20"/>
                                        </p:tgtEl>
                                      </p:cBhvr>
                                    </p:animEffect>
                                  </p:childTnLst>
                                </p:cTn>
                              </p:par>
                              <p:par>
                                <p:cTn id="106" presetID="13" presetClass="entr" presetSubtype="16" fill="hold" nodeType="withEffect">
                                  <p:stCondLst>
                                    <p:cond delay="0"/>
                                  </p:stCondLst>
                                  <p:childTnLst>
                                    <p:set>
                                      <p:cBhvr>
                                        <p:cTn id="107" dur="1" fill="hold">
                                          <p:stCondLst>
                                            <p:cond delay="0"/>
                                          </p:stCondLst>
                                        </p:cTn>
                                        <p:tgtEl>
                                          <p:spTgt spid="21"/>
                                        </p:tgtEl>
                                        <p:attrNameLst>
                                          <p:attrName>style.visibility</p:attrName>
                                        </p:attrNameLst>
                                      </p:cBhvr>
                                      <p:to>
                                        <p:strVal val="visible"/>
                                      </p:to>
                                    </p:set>
                                    <p:animEffect transition="in" filter="plus(in)">
                                      <p:cBhvr>
                                        <p:cTn id="108" dur="3000"/>
                                        <p:tgtEl>
                                          <p:spTgt spid="21"/>
                                        </p:tgtEl>
                                      </p:cBhvr>
                                    </p:animEffect>
                                  </p:childTnLst>
                                </p:cTn>
                              </p:par>
                              <p:par>
                                <p:cTn id="109" presetID="13" presetClass="entr" presetSubtype="16" fill="hold" nodeType="withEffect">
                                  <p:stCondLst>
                                    <p:cond delay="0"/>
                                  </p:stCondLst>
                                  <p:childTnLst>
                                    <p:set>
                                      <p:cBhvr>
                                        <p:cTn id="110" dur="1" fill="hold">
                                          <p:stCondLst>
                                            <p:cond delay="0"/>
                                          </p:stCondLst>
                                        </p:cTn>
                                        <p:tgtEl>
                                          <p:spTgt spid="22"/>
                                        </p:tgtEl>
                                        <p:attrNameLst>
                                          <p:attrName>style.visibility</p:attrName>
                                        </p:attrNameLst>
                                      </p:cBhvr>
                                      <p:to>
                                        <p:strVal val="visible"/>
                                      </p:to>
                                    </p:set>
                                    <p:animEffect transition="in" filter="plus(in)">
                                      <p:cBhvr>
                                        <p:cTn id="111" dur="3000"/>
                                        <p:tgtEl>
                                          <p:spTgt spid="22"/>
                                        </p:tgtEl>
                                      </p:cBhvr>
                                    </p:animEffect>
                                  </p:childTnLst>
                                </p:cTn>
                              </p:par>
                              <p:par>
                                <p:cTn id="112" presetID="13" presetClass="entr" presetSubtype="16" fill="hold" nodeType="withEffect">
                                  <p:stCondLst>
                                    <p:cond delay="0"/>
                                  </p:stCondLst>
                                  <p:childTnLst>
                                    <p:set>
                                      <p:cBhvr>
                                        <p:cTn id="113" dur="1" fill="hold">
                                          <p:stCondLst>
                                            <p:cond delay="0"/>
                                          </p:stCondLst>
                                        </p:cTn>
                                        <p:tgtEl>
                                          <p:spTgt spid="23"/>
                                        </p:tgtEl>
                                        <p:attrNameLst>
                                          <p:attrName>style.visibility</p:attrName>
                                        </p:attrNameLst>
                                      </p:cBhvr>
                                      <p:to>
                                        <p:strVal val="visible"/>
                                      </p:to>
                                    </p:set>
                                    <p:animEffect transition="in" filter="plus(in)">
                                      <p:cBhvr>
                                        <p:cTn id="114" dur="3000"/>
                                        <p:tgtEl>
                                          <p:spTgt spid="23"/>
                                        </p:tgtEl>
                                      </p:cBhvr>
                                    </p:animEffect>
                                  </p:childTnLst>
                                </p:cTn>
                              </p:par>
                              <p:par>
                                <p:cTn id="115" presetID="13" presetClass="entr" presetSubtype="16" fill="hold" nodeType="withEffect">
                                  <p:stCondLst>
                                    <p:cond delay="0"/>
                                  </p:stCondLst>
                                  <p:childTnLst>
                                    <p:set>
                                      <p:cBhvr>
                                        <p:cTn id="116" dur="1" fill="hold">
                                          <p:stCondLst>
                                            <p:cond delay="0"/>
                                          </p:stCondLst>
                                        </p:cTn>
                                        <p:tgtEl>
                                          <p:spTgt spid="4"/>
                                        </p:tgtEl>
                                        <p:attrNameLst>
                                          <p:attrName>style.visibility</p:attrName>
                                        </p:attrNameLst>
                                      </p:cBhvr>
                                      <p:to>
                                        <p:strVal val="visible"/>
                                      </p:to>
                                    </p:set>
                                    <p:animEffect transition="in" filter="plus(in)">
                                      <p:cBhvr>
                                        <p:cTn id="117" dur="3000"/>
                                        <p:tgtEl>
                                          <p:spTgt spid="4"/>
                                        </p:tgtEl>
                                      </p:cBhvr>
                                    </p:animEffect>
                                  </p:childTnLst>
                                </p:cTn>
                              </p:par>
                              <p:par>
                                <p:cTn id="118" presetID="13" presetClass="entr" presetSubtype="16" fill="hold" nodeType="withEffect">
                                  <p:stCondLst>
                                    <p:cond delay="0"/>
                                  </p:stCondLst>
                                  <p:childTnLst>
                                    <p:set>
                                      <p:cBhvr>
                                        <p:cTn id="119" dur="1" fill="hold">
                                          <p:stCondLst>
                                            <p:cond delay="0"/>
                                          </p:stCondLst>
                                        </p:cTn>
                                        <p:tgtEl>
                                          <p:spTgt spid="5"/>
                                        </p:tgtEl>
                                        <p:attrNameLst>
                                          <p:attrName>style.visibility</p:attrName>
                                        </p:attrNameLst>
                                      </p:cBhvr>
                                      <p:to>
                                        <p:strVal val="visible"/>
                                      </p:to>
                                    </p:set>
                                    <p:animEffect transition="in" filter="plus(in)">
                                      <p:cBhvr>
                                        <p:cTn id="120" dur="3000"/>
                                        <p:tgtEl>
                                          <p:spTgt spid="5"/>
                                        </p:tgtEl>
                                      </p:cBhvr>
                                    </p:animEffect>
                                  </p:childTnLst>
                                </p:cTn>
                              </p:par>
                              <p:par>
                                <p:cTn id="121" presetID="13" presetClass="entr" presetSubtype="16" fill="hold" nodeType="withEffect">
                                  <p:stCondLst>
                                    <p:cond delay="0"/>
                                  </p:stCondLst>
                                  <p:childTnLst>
                                    <p:set>
                                      <p:cBhvr>
                                        <p:cTn id="122" dur="1" fill="hold">
                                          <p:stCondLst>
                                            <p:cond delay="0"/>
                                          </p:stCondLst>
                                        </p:cTn>
                                        <p:tgtEl>
                                          <p:spTgt spid="6"/>
                                        </p:tgtEl>
                                        <p:attrNameLst>
                                          <p:attrName>style.visibility</p:attrName>
                                        </p:attrNameLst>
                                      </p:cBhvr>
                                      <p:to>
                                        <p:strVal val="visible"/>
                                      </p:to>
                                    </p:set>
                                    <p:animEffect transition="in" filter="plus(in)">
                                      <p:cBhvr>
                                        <p:cTn id="123" dur="3000"/>
                                        <p:tgtEl>
                                          <p:spTgt spid="6"/>
                                        </p:tgtEl>
                                      </p:cBhvr>
                                    </p:animEffect>
                                  </p:childTnLst>
                                </p:cTn>
                              </p:par>
                              <p:par>
                                <p:cTn id="124" presetID="13" presetClass="entr" presetSubtype="16" fill="hold" nodeType="withEffect">
                                  <p:stCondLst>
                                    <p:cond delay="0"/>
                                  </p:stCondLst>
                                  <p:childTnLst>
                                    <p:set>
                                      <p:cBhvr>
                                        <p:cTn id="125" dur="1" fill="hold">
                                          <p:stCondLst>
                                            <p:cond delay="0"/>
                                          </p:stCondLst>
                                        </p:cTn>
                                        <p:tgtEl>
                                          <p:spTgt spid="7"/>
                                        </p:tgtEl>
                                        <p:attrNameLst>
                                          <p:attrName>style.visibility</p:attrName>
                                        </p:attrNameLst>
                                      </p:cBhvr>
                                      <p:to>
                                        <p:strVal val="visible"/>
                                      </p:to>
                                    </p:set>
                                    <p:animEffect transition="in" filter="plus(in)">
                                      <p:cBhvr>
                                        <p:cTn id="126" dur="3000"/>
                                        <p:tgtEl>
                                          <p:spTgt spid="7"/>
                                        </p:tgtEl>
                                      </p:cBhvr>
                                    </p:animEffect>
                                  </p:childTnLst>
                                </p:cTn>
                              </p:par>
                              <p:par>
                                <p:cTn id="127" presetID="13" presetClass="entr" presetSubtype="16" fill="hold" nodeType="withEffect">
                                  <p:stCondLst>
                                    <p:cond delay="0"/>
                                  </p:stCondLst>
                                  <p:childTnLst>
                                    <p:set>
                                      <p:cBhvr>
                                        <p:cTn id="128" dur="1" fill="hold">
                                          <p:stCondLst>
                                            <p:cond delay="0"/>
                                          </p:stCondLst>
                                        </p:cTn>
                                        <p:tgtEl>
                                          <p:spTgt spid="8"/>
                                        </p:tgtEl>
                                        <p:attrNameLst>
                                          <p:attrName>style.visibility</p:attrName>
                                        </p:attrNameLst>
                                      </p:cBhvr>
                                      <p:to>
                                        <p:strVal val="visible"/>
                                      </p:to>
                                    </p:set>
                                    <p:animEffect transition="in" filter="plus(in)">
                                      <p:cBhvr>
                                        <p:cTn id="129" dur="3000"/>
                                        <p:tgtEl>
                                          <p:spTgt spid="8"/>
                                        </p:tgtEl>
                                      </p:cBhvr>
                                    </p:animEffect>
                                  </p:childTnLst>
                                </p:cTn>
                              </p:par>
                              <p:par>
                                <p:cTn id="130" presetID="13" presetClass="entr" presetSubtype="16" fill="hold" nodeType="withEffect">
                                  <p:stCondLst>
                                    <p:cond delay="0"/>
                                  </p:stCondLst>
                                  <p:childTnLst>
                                    <p:set>
                                      <p:cBhvr>
                                        <p:cTn id="131" dur="1" fill="hold">
                                          <p:stCondLst>
                                            <p:cond delay="0"/>
                                          </p:stCondLst>
                                        </p:cTn>
                                        <p:tgtEl>
                                          <p:spTgt spid="9"/>
                                        </p:tgtEl>
                                        <p:attrNameLst>
                                          <p:attrName>style.visibility</p:attrName>
                                        </p:attrNameLst>
                                      </p:cBhvr>
                                      <p:to>
                                        <p:strVal val="visible"/>
                                      </p:to>
                                    </p:set>
                                    <p:animEffect transition="in" filter="plus(in)">
                                      <p:cBhvr>
                                        <p:cTn id="132" dur="3000"/>
                                        <p:tgtEl>
                                          <p:spTgt spid="9"/>
                                        </p:tgtEl>
                                      </p:cBhvr>
                                    </p:animEffect>
                                  </p:childTnLst>
                                </p:cTn>
                              </p:par>
                              <p:par>
                                <p:cTn id="133" presetID="13" presetClass="entr" presetSubtype="16" fill="hold" nodeType="withEffect">
                                  <p:stCondLst>
                                    <p:cond delay="0"/>
                                  </p:stCondLst>
                                  <p:childTnLst>
                                    <p:set>
                                      <p:cBhvr>
                                        <p:cTn id="134" dur="1" fill="hold">
                                          <p:stCondLst>
                                            <p:cond delay="0"/>
                                          </p:stCondLst>
                                        </p:cTn>
                                        <p:tgtEl>
                                          <p:spTgt spid="10"/>
                                        </p:tgtEl>
                                        <p:attrNameLst>
                                          <p:attrName>style.visibility</p:attrName>
                                        </p:attrNameLst>
                                      </p:cBhvr>
                                      <p:to>
                                        <p:strVal val="visible"/>
                                      </p:to>
                                    </p:set>
                                    <p:animEffect transition="in" filter="plus(in)">
                                      <p:cBhvr>
                                        <p:cTn id="135" dur="3000"/>
                                        <p:tgtEl>
                                          <p:spTgt spid="10"/>
                                        </p:tgtEl>
                                      </p:cBhvr>
                                    </p:animEffect>
                                  </p:childTnLst>
                                </p:cTn>
                              </p:par>
                              <p:par>
                                <p:cTn id="136" presetID="13" presetClass="entr" presetSubtype="16" fill="hold" nodeType="withEffect">
                                  <p:stCondLst>
                                    <p:cond delay="0"/>
                                  </p:stCondLst>
                                  <p:childTnLst>
                                    <p:set>
                                      <p:cBhvr>
                                        <p:cTn id="137" dur="1" fill="hold">
                                          <p:stCondLst>
                                            <p:cond delay="0"/>
                                          </p:stCondLst>
                                        </p:cTn>
                                        <p:tgtEl>
                                          <p:spTgt spid="11"/>
                                        </p:tgtEl>
                                        <p:attrNameLst>
                                          <p:attrName>style.visibility</p:attrName>
                                        </p:attrNameLst>
                                      </p:cBhvr>
                                      <p:to>
                                        <p:strVal val="visible"/>
                                      </p:to>
                                    </p:set>
                                    <p:animEffect transition="in" filter="plus(in)">
                                      <p:cBhvr>
                                        <p:cTn id="138" dur="3000"/>
                                        <p:tgtEl>
                                          <p:spTgt spid="11"/>
                                        </p:tgtEl>
                                      </p:cBhvr>
                                    </p:animEffect>
                                  </p:childTnLst>
                                </p:cTn>
                              </p:par>
                              <p:par>
                                <p:cTn id="139" presetID="13" presetClass="entr" presetSubtype="16" fill="hold" nodeType="withEffect">
                                  <p:stCondLst>
                                    <p:cond delay="0"/>
                                  </p:stCondLst>
                                  <p:childTnLst>
                                    <p:set>
                                      <p:cBhvr>
                                        <p:cTn id="140" dur="1" fill="hold">
                                          <p:stCondLst>
                                            <p:cond delay="0"/>
                                          </p:stCondLst>
                                        </p:cTn>
                                        <p:tgtEl>
                                          <p:spTgt spid="12"/>
                                        </p:tgtEl>
                                        <p:attrNameLst>
                                          <p:attrName>style.visibility</p:attrName>
                                        </p:attrNameLst>
                                      </p:cBhvr>
                                      <p:to>
                                        <p:strVal val="visible"/>
                                      </p:to>
                                    </p:set>
                                    <p:animEffect transition="in" filter="plus(in)">
                                      <p:cBhvr>
                                        <p:cTn id="141" dur="3000"/>
                                        <p:tgtEl>
                                          <p:spTgt spid="12"/>
                                        </p:tgtEl>
                                      </p:cBhvr>
                                    </p:animEffect>
                                  </p:childTnLst>
                                </p:cTn>
                              </p:par>
                              <p:par>
                                <p:cTn id="142" presetID="13" presetClass="entr" presetSubtype="16" fill="hold" nodeType="withEffect">
                                  <p:stCondLst>
                                    <p:cond delay="0"/>
                                  </p:stCondLst>
                                  <p:childTnLst>
                                    <p:set>
                                      <p:cBhvr>
                                        <p:cTn id="143" dur="1" fill="hold">
                                          <p:stCondLst>
                                            <p:cond delay="0"/>
                                          </p:stCondLst>
                                        </p:cTn>
                                        <p:tgtEl>
                                          <p:spTgt spid="13"/>
                                        </p:tgtEl>
                                        <p:attrNameLst>
                                          <p:attrName>style.visibility</p:attrName>
                                        </p:attrNameLst>
                                      </p:cBhvr>
                                      <p:to>
                                        <p:strVal val="visible"/>
                                      </p:to>
                                    </p:set>
                                    <p:animEffect transition="in" filter="plus(in)">
                                      <p:cBhvr>
                                        <p:cTn id="144" dur="3000"/>
                                        <p:tgtEl>
                                          <p:spTgt spid="13"/>
                                        </p:tgtEl>
                                      </p:cBhvr>
                                    </p:animEffect>
                                  </p:childTnLst>
                                </p:cTn>
                              </p:par>
                            </p:childTnLst>
                          </p:cTn>
                        </p:par>
                        <p:par>
                          <p:cTn id="145" fill="hold">
                            <p:stCondLst>
                              <p:cond delay="3000"/>
                            </p:stCondLst>
                            <p:childTnLst>
                              <p:par>
                                <p:cTn id="146" presetID="2" presetClass="exit" presetSubtype="4" fill="hold" nodeType="after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ppt_x"/>
                                          </p:val>
                                        </p:tav>
                                      </p:tavLst>
                                    </p:anim>
                                    <p:anim calcmode="lin" valueType="num">
                                      <p:cBhvr additive="base">
                                        <p:cTn id="148" dur="3000"/>
                                        <p:tgtEl>
                                          <p:spTgt spid="14"/>
                                        </p:tgtEl>
                                        <p:attrNameLst>
                                          <p:attrName>ppt_y</p:attrName>
                                        </p:attrNameLst>
                                      </p:cBhvr>
                                      <p:tavLst>
                                        <p:tav tm="0">
                                          <p:val>
                                            <p:strVal val="ppt_y"/>
                                          </p:val>
                                        </p:tav>
                                        <p:tav tm="100000">
                                          <p:val>
                                            <p:strVal val="1+ppt_h/2"/>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4" fill="hold" nodeType="withEffect">
                                  <p:stCondLst>
                                    <p:cond delay="0"/>
                                  </p:stCondLst>
                                  <p:childTnLst>
                                    <p:anim calcmode="lin" valueType="num">
                                      <p:cBhvr additive="base">
                                        <p:cTn id="151" dur="3000"/>
                                        <p:tgtEl>
                                          <p:spTgt spid="15"/>
                                        </p:tgtEl>
                                        <p:attrNameLst>
                                          <p:attrName>ppt_x</p:attrName>
                                        </p:attrNameLst>
                                      </p:cBhvr>
                                      <p:tavLst>
                                        <p:tav tm="0">
                                          <p:val>
                                            <p:strVal val="ppt_x"/>
                                          </p:val>
                                        </p:tav>
                                        <p:tav tm="100000">
                                          <p:val>
                                            <p:strVal val="ppt_x"/>
                                          </p:val>
                                        </p:tav>
                                      </p:tavLst>
                                    </p:anim>
                                    <p:anim calcmode="lin" valueType="num">
                                      <p:cBhvr additive="base">
                                        <p:cTn id="152" dur="3000"/>
                                        <p:tgtEl>
                                          <p:spTgt spid="15"/>
                                        </p:tgtEl>
                                        <p:attrNameLst>
                                          <p:attrName>ppt_y</p:attrName>
                                        </p:attrNameLst>
                                      </p:cBhvr>
                                      <p:tavLst>
                                        <p:tav tm="0">
                                          <p:val>
                                            <p:strVal val="ppt_y"/>
                                          </p:val>
                                        </p:tav>
                                        <p:tav tm="100000">
                                          <p:val>
                                            <p:strVal val="1+ppt_h/2"/>
                                          </p:val>
                                        </p:tav>
                                      </p:tavLst>
                                    </p:anim>
                                    <p:set>
                                      <p:cBhvr>
                                        <p:cTn id="153" dur="1" fill="hold">
                                          <p:stCondLst>
                                            <p:cond delay="2999"/>
                                          </p:stCondLst>
                                        </p:cTn>
                                        <p:tgtEl>
                                          <p:spTgt spid="15"/>
                                        </p:tgtEl>
                                        <p:attrNameLst>
                                          <p:attrName>style.visibility</p:attrName>
                                        </p:attrNameLst>
                                      </p:cBhvr>
                                      <p:to>
                                        <p:strVal val="hidden"/>
                                      </p:to>
                                    </p:set>
                                  </p:childTnLst>
                                </p:cTn>
                              </p:par>
                              <p:par>
                                <p:cTn id="154" presetID="2" presetClass="exit" presetSubtype="4" fill="hold" nodeType="withEffect">
                                  <p:stCondLst>
                                    <p:cond delay="0"/>
                                  </p:stCondLst>
                                  <p:childTnLst>
                                    <p:anim calcmode="lin" valueType="num">
                                      <p:cBhvr additive="base">
                                        <p:cTn id="155" dur="3000"/>
                                        <p:tgtEl>
                                          <p:spTgt spid="16"/>
                                        </p:tgtEl>
                                        <p:attrNameLst>
                                          <p:attrName>ppt_x</p:attrName>
                                        </p:attrNameLst>
                                      </p:cBhvr>
                                      <p:tavLst>
                                        <p:tav tm="0">
                                          <p:val>
                                            <p:strVal val="ppt_x"/>
                                          </p:val>
                                        </p:tav>
                                        <p:tav tm="100000">
                                          <p:val>
                                            <p:strVal val="ppt_x"/>
                                          </p:val>
                                        </p:tav>
                                      </p:tavLst>
                                    </p:anim>
                                    <p:anim calcmode="lin" valueType="num">
                                      <p:cBhvr additive="base">
                                        <p:cTn id="156" dur="3000"/>
                                        <p:tgtEl>
                                          <p:spTgt spid="16"/>
                                        </p:tgtEl>
                                        <p:attrNameLst>
                                          <p:attrName>ppt_y</p:attrName>
                                        </p:attrNameLst>
                                      </p:cBhvr>
                                      <p:tavLst>
                                        <p:tav tm="0">
                                          <p:val>
                                            <p:strVal val="ppt_y"/>
                                          </p:val>
                                        </p:tav>
                                        <p:tav tm="100000">
                                          <p:val>
                                            <p:strVal val="1+ppt_h/2"/>
                                          </p:val>
                                        </p:tav>
                                      </p:tavLst>
                                    </p:anim>
                                    <p:set>
                                      <p:cBhvr>
                                        <p:cTn id="157" dur="1" fill="hold">
                                          <p:stCondLst>
                                            <p:cond delay="2999"/>
                                          </p:stCondLst>
                                        </p:cTn>
                                        <p:tgtEl>
                                          <p:spTgt spid="16"/>
                                        </p:tgtEl>
                                        <p:attrNameLst>
                                          <p:attrName>style.visibility</p:attrName>
                                        </p:attrNameLst>
                                      </p:cBhvr>
                                      <p:to>
                                        <p:strVal val="hidden"/>
                                      </p:to>
                                    </p:set>
                                  </p:childTnLst>
                                </p:cTn>
                              </p:par>
                              <p:par>
                                <p:cTn id="158" presetID="2" presetClass="exit" presetSubtype="4" fill="hold" nodeType="withEffect">
                                  <p:stCondLst>
                                    <p:cond delay="0"/>
                                  </p:stCondLst>
                                  <p:childTnLst>
                                    <p:anim calcmode="lin" valueType="num">
                                      <p:cBhvr additive="base">
                                        <p:cTn id="159" dur="3000"/>
                                        <p:tgtEl>
                                          <p:spTgt spid="17"/>
                                        </p:tgtEl>
                                        <p:attrNameLst>
                                          <p:attrName>ppt_x</p:attrName>
                                        </p:attrNameLst>
                                      </p:cBhvr>
                                      <p:tavLst>
                                        <p:tav tm="0">
                                          <p:val>
                                            <p:strVal val="ppt_x"/>
                                          </p:val>
                                        </p:tav>
                                        <p:tav tm="100000">
                                          <p:val>
                                            <p:strVal val="ppt_x"/>
                                          </p:val>
                                        </p:tav>
                                      </p:tavLst>
                                    </p:anim>
                                    <p:anim calcmode="lin" valueType="num">
                                      <p:cBhvr additive="base">
                                        <p:cTn id="160" dur="3000"/>
                                        <p:tgtEl>
                                          <p:spTgt spid="17"/>
                                        </p:tgtEl>
                                        <p:attrNameLst>
                                          <p:attrName>ppt_y</p:attrName>
                                        </p:attrNameLst>
                                      </p:cBhvr>
                                      <p:tavLst>
                                        <p:tav tm="0">
                                          <p:val>
                                            <p:strVal val="ppt_y"/>
                                          </p:val>
                                        </p:tav>
                                        <p:tav tm="100000">
                                          <p:val>
                                            <p:strVal val="1+ppt_h/2"/>
                                          </p:val>
                                        </p:tav>
                                      </p:tavLst>
                                    </p:anim>
                                    <p:set>
                                      <p:cBhvr>
                                        <p:cTn id="161" dur="1" fill="hold">
                                          <p:stCondLst>
                                            <p:cond delay="2999"/>
                                          </p:stCondLst>
                                        </p:cTn>
                                        <p:tgtEl>
                                          <p:spTgt spid="17"/>
                                        </p:tgtEl>
                                        <p:attrNameLst>
                                          <p:attrName>style.visibility</p:attrName>
                                        </p:attrNameLst>
                                      </p:cBhvr>
                                      <p:to>
                                        <p:strVal val="hidden"/>
                                      </p:to>
                                    </p:set>
                                  </p:childTnLst>
                                </p:cTn>
                              </p:par>
                              <p:par>
                                <p:cTn id="162" presetID="2" presetClass="exit" presetSubtype="4" fill="hold" nodeType="withEffect">
                                  <p:stCondLst>
                                    <p:cond delay="0"/>
                                  </p:stCondLst>
                                  <p:childTnLst>
                                    <p:anim calcmode="lin" valueType="num">
                                      <p:cBhvr additive="base">
                                        <p:cTn id="163" dur="3000"/>
                                        <p:tgtEl>
                                          <p:spTgt spid="18"/>
                                        </p:tgtEl>
                                        <p:attrNameLst>
                                          <p:attrName>ppt_x</p:attrName>
                                        </p:attrNameLst>
                                      </p:cBhvr>
                                      <p:tavLst>
                                        <p:tav tm="0">
                                          <p:val>
                                            <p:strVal val="ppt_x"/>
                                          </p:val>
                                        </p:tav>
                                        <p:tav tm="100000">
                                          <p:val>
                                            <p:strVal val="ppt_x"/>
                                          </p:val>
                                        </p:tav>
                                      </p:tavLst>
                                    </p:anim>
                                    <p:anim calcmode="lin" valueType="num">
                                      <p:cBhvr additive="base">
                                        <p:cTn id="164" dur="3000"/>
                                        <p:tgtEl>
                                          <p:spTgt spid="18"/>
                                        </p:tgtEl>
                                        <p:attrNameLst>
                                          <p:attrName>ppt_y</p:attrName>
                                        </p:attrNameLst>
                                      </p:cBhvr>
                                      <p:tavLst>
                                        <p:tav tm="0">
                                          <p:val>
                                            <p:strVal val="ppt_y"/>
                                          </p:val>
                                        </p:tav>
                                        <p:tav tm="100000">
                                          <p:val>
                                            <p:strVal val="1+ppt_h/2"/>
                                          </p:val>
                                        </p:tav>
                                      </p:tavLst>
                                    </p:anim>
                                    <p:set>
                                      <p:cBhvr>
                                        <p:cTn id="165" dur="1" fill="hold">
                                          <p:stCondLst>
                                            <p:cond delay="2999"/>
                                          </p:stCondLst>
                                        </p:cTn>
                                        <p:tgtEl>
                                          <p:spTgt spid="18"/>
                                        </p:tgtEl>
                                        <p:attrNameLst>
                                          <p:attrName>style.visibility</p:attrName>
                                        </p:attrNameLst>
                                      </p:cBhvr>
                                      <p:to>
                                        <p:strVal val="hidden"/>
                                      </p:to>
                                    </p:set>
                                  </p:childTnLst>
                                </p:cTn>
                              </p:par>
                              <p:par>
                                <p:cTn id="166" presetID="2" presetClass="exit" presetSubtype="4" fill="hold" nodeType="withEffect">
                                  <p:stCondLst>
                                    <p:cond delay="0"/>
                                  </p:stCondLst>
                                  <p:childTnLst>
                                    <p:anim calcmode="lin" valueType="num">
                                      <p:cBhvr additive="base">
                                        <p:cTn id="167" dur="3000"/>
                                        <p:tgtEl>
                                          <p:spTgt spid="19"/>
                                        </p:tgtEl>
                                        <p:attrNameLst>
                                          <p:attrName>ppt_x</p:attrName>
                                        </p:attrNameLst>
                                      </p:cBhvr>
                                      <p:tavLst>
                                        <p:tav tm="0">
                                          <p:val>
                                            <p:strVal val="ppt_x"/>
                                          </p:val>
                                        </p:tav>
                                        <p:tav tm="100000">
                                          <p:val>
                                            <p:strVal val="ppt_x"/>
                                          </p:val>
                                        </p:tav>
                                      </p:tavLst>
                                    </p:anim>
                                    <p:anim calcmode="lin" valueType="num">
                                      <p:cBhvr additive="base">
                                        <p:cTn id="168" dur="3000"/>
                                        <p:tgtEl>
                                          <p:spTgt spid="19"/>
                                        </p:tgtEl>
                                        <p:attrNameLst>
                                          <p:attrName>ppt_y</p:attrName>
                                        </p:attrNameLst>
                                      </p:cBhvr>
                                      <p:tavLst>
                                        <p:tav tm="0">
                                          <p:val>
                                            <p:strVal val="ppt_y"/>
                                          </p:val>
                                        </p:tav>
                                        <p:tav tm="100000">
                                          <p:val>
                                            <p:strVal val="1+ppt_h/2"/>
                                          </p:val>
                                        </p:tav>
                                      </p:tavLst>
                                    </p:anim>
                                    <p:set>
                                      <p:cBhvr>
                                        <p:cTn id="169" dur="1" fill="hold">
                                          <p:stCondLst>
                                            <p:cond delay="2999"/>
                                          </p:stCondLst>
                                        </p:cTn>
                                        <p:tgtEl>
                                          <p:spTgt spid="19"/>
                                        </p:tgtEl>
                                        <p:attrNameLst>
                                          <p:attrName>style.visibility</p:attrName>
                                        </p:attrNameLst>
                                      </p:cBhvr>
                                      <p:to>
                                        <p:strVal val="hidden"/>
                                      </p:to>
                                    </p:set>
                                  </p:childTnLst>
                                </p:cTn>
                              </p:par>
                              <p:par>
                                <p:cTn id="170" presetID="2" presetClass="exit" presetSubtype="4" fill="hold" nodeType="withEffect">
                                  <p:stCondLst>
                                    <p:cond delay="0"/>
                                  </p:stCondLst>
                                  <p:childTnLst>
                                    <p:anim calcmode="lin" valueType="num">
                                      <p:cBhvr additive="base">
                                        <p:cTn id="171" dur="3000"/>
                                        <p:tgtEl>
                                          <p:spTgt spid="20"/>
                                        </p:tgtEl>
                                        <p:attrNameLst>
                                          <p:attrName>ppt_x</p:attrName>
                                        </p:attrNameLst>
                                      </p:cBhvr>
                                      <p:tavLst>
                                        <p:tav tm="0">
                                          <p:val>
                                            <p:strVal val="ppt_x"/>
                                          </p:val>
                                        </p:tav>
                                        <p:tav tm="100000">
                                          <p:val>
                                            <p:strVal val="ppt_x"/>
                                          </p:val>
                                        </p:tav>
                                      </p:tavLst>
                                    </p:anim>
                                    <p:anim calcmode="lin" valueType="num">
                                      <p:cBhvr additive="base">
                                        <p:cTn id="172" dur="3000"/>
                                        <p:tgtEl>
                                          <p:spTgt spid="20"/>
                                        </p:tgtEl>
                                        <p:attrNameLst>
                                          <p:attrName>ppt_y</p:attrName>
                                        </p:attrNameLst>
                                      </p:cBhvr>
                                      <p:tavLst>
                                        <p:tav tm="0">
                                          <p:val>
                                            <p:strVal val="ppt_y"/>
                                          </p:val>
                                        </p:tav>
                                        <p:tav tm="100000">
                                          <p:val>
                                            <p:strVal val="1+ppt_h/2"/>
                                          </p:val>
                                        </p:tav>
                                      </p:tavLst>
                                    </p:anim>
                                    <p:set>
                                      <p:cBhvr>
                                        <p:cTn id="173" dur="1" fill="hold">
                                          <p:stCondLst>
                                            <p:cond delay="2999"/>
                                          </p:stCondLst>
                                        </p:cTn>
                                        <p:tgtEl>
                                          <p:spTgt spid="20"/>
                                        </p:tgtEl>
                                        <p:attrNameLst>
                                          <p:attrName>style.visibility</p:attrName>
                                        </p:attrNameLst>
                                      </p:cBhvr>
                                      <p:to>
                                        <p:strVal val="hidden"/>
                                      </p:to>
                                    </p:set>
                                  </p:childTnLst>
                                </p:cTn>
                              </p:par>
                              <p:par>
                                <p:cTn id="174" presetID="2" presetClass="exit" presetSubtype="4" fill="hold" nodeType="withEffect">
                                  <p:stCondLst>
                                    <p:cond delay="0"/>
                                  </p:stCondLst>
                                  <p:childTnLst>
                                    <p:anim calcmode="lin" valueType="num">
                                      <p:cBhvr additive="base">
                                        <p:cTn id="175" dur="3000"/>
                                        <p:tgtEl>
                                          <p:spTgt spid="21"/>
                                        </p:tgtEl>
                                        <p:attrNameLst>
                                          <p:attrName>ppt_x</p:attrName>
                                        </p:attrNameLst>
                                      </p:cBhvr>
                                      <p:tavLst>
                                        <p:tav tm="0">
                                          <p:val>
                                            <p:strVal val="ppt_x"/>
                                          </p:val>
                                        </p:tav>
                                        <p:tav tm="100000">
                                          <p:val>
                                            <p:strVal val="ppt_x"/>
                                          </p:val>
                                        </p:tav>
                                      </p:tavLst>
                                    </p:anim>
                                    <p:anim calcmode="lin" valueType="num">
                                      <p:cBhvr additive="base">
                                        <p:cTn id="176" dur="3000"/>
                                        <p:tgtEl>
                                          <p:spTgt spid="21"/>
                                        </p:tgtEl>
                                        <p:attrNameLst>
                                          <p:attrName>ppt_y</p:attrName>
                                        </p:attrNameLst>
                                      </p:cBhvr>
                                      <p:tavLst>
                                        <p:tav tm="0">
                                          <p:val>
                                            <p:strVal val="ppt_y"/>
                                          </p:val>
                                        </p:tav>
                                        <p:tav tm="100000">
                                          <p:val>
                                            <p:strVal val="1+ppt_h/2"/>
                                          </p:val>
                                        </p:tav>
                                      </p:tavLst>
                                    </p:anim>
                                    <p:set>
                                      <p:cBhvr>
                                        <p:cTn id="177" dur="1" fill="hold">
                                          <p:stCondLst>
                                            <p:cond delay="2999"/>
                                          </p:stCondLst>
                                        </p:cTn>
                                        <p:tgtEl>
                                          <p:spTgt spid="21"/>
                                        </p:tgtEl>
                                        <p:attrNameLst>
                                          <p:attrName>style.visibility</p:attrName>
                                        </p:attrNameLst>
                                      </p:cBhvr>
                                      <p:to>
                                        <p:strVal val="hidden"/>
                                      </p:to>
                                    </p:set>
                                  </p:childTnLst>
                                </p:cTn>
                              </p:par>
                              <p:par>
                                <p:cTn id="178" presetID="2" presetClass="exit" presetSubtype="4" fill="hold" nodeType="withEffect">
                                  <p:stCondLst>
                                    <p:cond delay="0"/>
                                  </p:stCondLst>
                                  <p:childTnLst>
                                    <p:anim calcmode="lin" valueType="num">
                                      <p:cBhvr additive="base">
                                        <p:cTn id="179" dur="3000"/>
                                        <p:tgtEl>
                                          <p:spTgt spid="22"/>
                                        </p:tgtEl>
                                        <p:attrNameLst>
                                          <p:attrName>ppt_x</p:attrName>
                                        </p:attrNameLst>
                                      </p:cBhvr>
                                      <p:tavLst>
                                        <p:tav tm="0">
                                          <p:val>
                                            <p:strVal val="ppt_x"/>
                                          </p:val>
                                        </p:tav>
                                        <p:tav tm="100000">
                                          <p:val>
                                            <p:strVal val="ppt_x"/>
                                          </p:val>
                                        </p:tav>
                                      </p:tavLst>
                                    </p:anim>
                                    <p:anim calcmode="lin" valueType="num">
                                      <p:cBhvr additive="base">
                                        <p:cTn id="180" dur="3000"/>
                                        <p:tgtEl>
                                          <p:spTgt spid="22"/>
                                        </p:tgtEl>
                                        <p:attrNameLst>
                                          <p:attrName>ppt_y</p:attrName>
                                        </p:attrNameLst>
                                      </p:cBhvr>
                                      <p:tavLst>
                                        <p:tav tm="0">
                                          <p:val>
                                            <p:strVal val="ppt_y"/>
                                          </p:val>
                                        </p:tav>
                                        <p:tav tm="100000">
                                          <p:val>
                                            <p:strVal val="1+ppt_h/2"/>
                                          </p:val>
                                        </p:tav>
                                      </p:tavLst>
                                    </p:anim>
                                    <p:set>
                                      <p:cBhvr>
                                        <p:cTn id="181" dur="1" fill="hold">
                                          <p:stCondLst>
                                            <p:cond delay="2999"/>
                                          </p:stCondLst>
                                        </p:cTn>
                                        <p:tgtEl>
                                          <p:spTgt spid="22"/>
                                        </p:tgtEl>
                                        <p:attrNameLst>
                                          <p:attrName>style.visibility</p:attrName>
                                        </p:attrNameLst>
                                      </p:cBhvr>
                                      <p:to>
                                        <p:strVal val="hidden"/>
                                      </p:to>
                                    </p:set>
                                  </p:childTnLst>
                                </p:cTn>
                              </p:par>
                              <p:par>
                                <p:cTn id="182" presetID="2" presetClass="exit" presetSubtype="4" fill="hold" nodeType="withEffect">
                                  <p:stCondLst>
                                    <p:cond delay="0"/>
                                  </p:stCondLst>
                                  <p:childTnLst>
                                    <p:anim calcmode="lin" valueType="num">
                                      <p:cBhvr additive="base">
                                        <p:cTn id="183" dur="3000"/>
                                        <p:tgtEl>
                                          <p:spTgt spid="23"/>
                                        </p:tgtEl>
                                        <p:attrNameLst>
                                          <p:attrName>ppt_x</p:attrName>
                                        </p:attrNameLst>
                                      </p:cBhvr>
                                      <p:tavLst>
                                        <p:tav tm="0">
                                          <p:val>
                                            <p:strVal val="ppt_x"/>
                                          </p:val>
                                        </p:tav>
                                        <p:tav tm="100000">
                                          <p:val>
                                            <p:strVal val="ppt_x"/>
                                          </p:val>
                                        </p:tav>
                                      </p:tavLst>
                                    </p:anim>
                                    <p:anim calcmode="lin" valueType="num">
                                      <p:cBhvr additive="base">
                                        <p:cTn id="184" dur="3000"/>
                                        <p:tgtEl>
                                          <p:spTgt spid="23"/>
                                        </p:tgtEl>
                                        <p:attrNameLst>
                                          <p:attrName>ppt_y</p:attrName>
                                        </p:attrNameLst>
                                      </p:cBhvr>
                                      <p:tavLst>
                                        <p:tav tm="0">
                                          <p:val>
                                            <p:strVal val="ppt_y"/>
                                          </p:val>
                                        </p:tav>
                                        <p:tav tm="100000">
                                          <p:val>
                                            <p:strVal val="1+ppt_h/2"/>
                                          </p:val>
                                        </p:tav>
                                      </p:tavLst>
                                    </p:anim>
                                    <p:set>
                                      <p:cBhvr>
                                        <p:cTn id="185" dur="1" fill="hold">
                                          <p:stCondLst>
                                            <p:cond delay="2999"/>
                                          </p:stCondLst>
                                        </p:cTn>
                                        <p:tgtEl>
                                          <p:spTgt spid="23"/>
                                        </p:tgtEl>
                                        <p:attrNameLst>
                                          <p:attrName>style.visibility</p:attrName>
                                        </p:attrNameLst>
                                      </p:cBhvr>
                                      <p:to>
                                        <p:strVal val="hidden"/>
                                      </p:to>
                                    </p:set>
                                  </p:childTnLst>
                                </p:cTn>
                              </p:par>
                              <p:par>
                                <p:cTn id="186" presetID="2" presetClass="exit" presetSubtype="1" fill="hold" nodeType="withEffect">
                                  <p:stCondLst>
                                    <p:cond delay="0"/>
                                  </p:stCondLst>
                                  <p:childTnLst>
                                    <p:anim calcmode="lin" valueType="num">
                                      <p:cBhvr additive="base">
                                        <p:cTn id="187" dur="3000"/>
                                        <p:tgtEl>
                                          <p:spTgt spid="4"/>
                                        </p:tgtEl>
                                        <p:attrNameLst>
                                          <p:attrName>ppt_x</p:attrName>
                                        </p:attrNameLst>
                                      </p:cBhvr>
                                      <p:tavLst>
                                        <p:tav tm="0">
                                          <p:val>
                                            <p:strVal val="ppt_x"/>
                                          </p:val>
                                        </p:tav>
                                        <p:tav tm="100000">
                                          <p:val>
                                            <p:strVal val="ppt_x"/>
                                          </p:val>
                                        </p:tav>
                                      </p:tavLst>
                                    </p:anim>
                                    <p:anim calcmode="lin" valueType="num">
                                      <p:cBhvr additive="base">
                                        <p:cTn id="188" dur="3000"/>
                                        <p:tgtEl>
                                          <p:spTgt spid="4"/>
                                        </p:tgtEl>
                                        <p:attrNameLst>
                                          <p:attrName>ppt_y</p:attrName>
                                        </p:attrNameLst>
                                      </p:cBhvr>
                                      <p:tavLst>
                                        <p:tav tm="0">
                                          <p:val>
                                            <p:strVal val="ppt_y"/>
                                          </p:val>
                                        </p:tav>
                                        <p:tav tm="100000">
                                          <p:val>
                                            <p:strVal val="0-ppt_h/2"/>
                                          </p:val>
                                        </p:tav>
                                      </p:tavLst>
                                    </p:anim>
                                    <p:set>
                                      <p:cBhvr>
                                        <p:cTn id="189" dur="1" fill="hold">
                                          <p:stCondLst>
                                            <p:cond delay="2999"/>
                                          </p:stCondLst>
                                        </p:cTn>
                                        <p:tgtEl>
                                          <p:spTgt spid="4"/>
                                        </p:tgtEl>
                                        <p:attrNameLst>
                                          <p:attrName>style.visibility</p:attrName>
                                        </p:attrNameLst>
                                      </p:cBhvr>
                                      <p:to>
                                        <p:strVal val="hidden"/>
                                      </p:to>
                                    </p:set>
                                  </p:childTnLst>
                                </p:cTn>
                              </p:par>
                              <p:par>
                                <p:cTn id="190" presetID="2" presetClass="exit" presetSubtype="1" fill="hold" nodeType="withEffect">
                                  <p:stCondLst>
                                    <p:cond delay="0"/>
                                  </p:stCondLst>
                                  <p:childTnLst>
                                    <p:anim calcmode="lin" valueType="num">
                                      <p:cBhvr additive="base">
                                        <p:cTn id="191" dur="3000"/>
                                        <p:tgtEl>
                                          <p:spTgt spid="5"/>
                                        </p:tgtEl>
                                        <p:attrNameLst>
                                          <p:attrName>ppt_x</p:attrName>
                                        </p:attrNameLst>
                                      </p:cBhvr>
                                      <p:tavLst>
                                        <p:tav tm="0">
                                          <p:val>
                                            <p:strVal val="ppt_x"/>
                                          </p:val>
                                        </p:tav>
                                        <p:tav tm="100000">
                                          <p:val>
                                            <p:strVal val="ppt_x"/>
                                          </p:val>
                                        </p:tav>
                                      </p:tavLst>
                                    </p:anim>
                                    <p:anim calcmode="lin" valueType="num">
                                      <p:cBhvr additive="base">
                                        <p:cTn id="192" dur="3000"/>
                                        <p:tgtEl>
                                          <p:spTgt spid="5"/>
                                        </p:tgtEl>
                                        <p:attrNameLst>
                                          <p:attrName>ppt_y</p:attrName>
                                        </p:attrNameLst>
                                      </p:cBhvr>
                                      <p:tavLst>
                                        <p:tav tm="0">
                                          <p:val>
                                            <p:strVal val="ppt_y"/>
                                          </p:val>
                                        </p:tav>
                                        <p:tav tm="100000">
                                          <p:val>
                                            <p:strVal val="0-ppt_h/2"/>
                                          </p:val>
                                        </p:tav>
                                      </p:tavLst>
                                    </p:anim>
                                    <p:set>
                                      <p:cBhvr>
                                        <p:cTn id="193" dur="1" fill="hold">
                                          <p:stCondLst>
                                            <p:cond delay="2999"/>
                                          </p:stCondLst>
                                        </p:cTn>
                                        <p:tgtEl>
                                          <p:spTgt spid="5"/>
                                        </p:tgtEl>
                                        <p:attrNameLst>
                                          <p:attrName>style.visibility</p:attrName>
                                        </p:attrNameLst>
                                      </p:cBhvr>
                                      <p:to>
                                        <p:strVal val="hidden"/>
                                      </p:to>
                                    </p:set>
                                  </p:childTnLst>
                                </p:cTn>
                              </p:par>
                              <p:par>
                                <p:cTn id="194" presetID="2" presetClass="exit" presetSubtype="1" fill="hold" nodeType="withEffect">
                                  <p:stCondLst>
                                    <p:cond delay="0"/>
                                  </p:stCondLst>
                                  <p:childTnLst>
                                    <p:anim calcmode="lin" valueType="num">
                                      <p:cBhvr additive="base">
                                        <p:cTn id="195" dur="3000"/>
                                        <p:tgtEl>
                                          <p:spTgt spid="6"/>
                                        </p:tgtEl>
                                        <p:attrNameLst>
                                          <p:attrName>ppt_x</p:attrName>
                                        </p:attrNameLst>
                                      </p:cBhvr>
                                      <p:tavLst>
                                        <p:tav tm="0">
                                          <p:val>
                                            <p:strVal val="ppt_x"/>
                                          </p:val>
                                        </p:tav>
                                        <p:tav tm="100000">
                                          <p:val>
                                            <p:strVal val="ppt_x"/>
                                          </p:val>
                                        </p:tav>
                                      </p:tavLst>
                                    </p:anim>
                                    <p:anim calcmode="lin" valueType="num">
                                      <p:cBhvr additive="base">
                                        <p:cTn id="196" dur="3000"/>
                                        <p:tgtEl>
                                          <p:spTgt spid="6"/>
                                        </p:tgtEl>
                                        <p:attrNameLst>
                                          <p:attrName>ppt_y</p:attrName>
                                        </p:attrNameLst>
                                      </p:cBhvr>
                                      <p:tavLst>
                                        <p:tav tm="0">
                                          <p:val>
                                            <p:strVal val="ppt_y"/>
                                          </p:val>
                                        </p:tav>
                                        <p:tav tm="100000">
                                          <p:val>
                                            <p:strVal val="0-ppt_h/2"/>
                                          </p:val>
                                        </p:tav>
                                      </p:tavLst>
                                    </p:anim>
                                    <p:set>
                                      <p:cBhvr>
                                        <p:cTn id="197" dur="1" fill="hold">
                                          <p:stCondLst>
                                            <p:cond delay="2999"/>
                                          </p:stCondLst>
                                        </p:cTn>
                                        <p:tgtEl>
                                          <p:spTgt spid="6"/>
                                        </p:tgtEl>
                                        <p:attrNameLst>
                                          <p:attrName>style.visibility</p:attrName>
                                        </p:attrNameLst>
                                      </p:cBhvr>
                                      <p:to>
                                        <p:strVal val="hidden"/>
                                      </p:to>
                                    </p:set>
                                  </p:childTnLst>
                                </p:cTn>
                              </p:par>
                              <p:par>
                                <p:cTn id="198" presetID="2" presetClass="exit" presetSubtype="1" fill="hold" nodeType="withEffect">
                                  <p:stCondLst>
                                    <p:cond delay="0"/>
                                  </p:stCondLst>
                                  <p:childTnLst>
                                    <p:anim calcmode="lin" valueType="num">
                                      <p:cBhvr additive="base">
                                        <p:cTn id="199" dur="3000"/>
                                        <p:tgtEl>
                                          <p:spTgt spid="7"/>
                                        </p:tgtEl>
                                        <p:attrNameLst>
                                          <p:attrName>ppt_x</p:attrName>
                                        </p:attrNameLst>
                                      </p:cBhvr>
                                      <p:tavLst>
                                        <p:tav tm="0">
                                          <p:val>
                                            <p:strVal val="ppt_x"/>
                                          </p:val>
                                        </p:tav>
                                        <p:tav tm="100000">
                                          <p:val>
                                            <p:strVal val="ppt_x"/>
                                          </p:val>
                                        </p:tav>
                                      </p:tavLst>
                                    </p:anim>
                                    <p:anim calcmode="lin" valueType="num">
                                      <p:cBhvr additive="base">
                                        <p:cTn id="200" dur="3000"/>
                                        <p:tgtEl>
                                          <p:spTgt spid="7"/>
                                        </p:tgtEl>
                                        <p:attrNameLst>
                                          <p:attrName>ppt_y</p:attrName>
                                        </p:attrNameLst>
                                      </p:cBhvr>
                                      <p:tavLst>
                                        <p:tav tm="0">
                                          <p:val>
                                            <p:strVal val="ppt_y"/>
                                          </p:val>
                                        </p:tav>
                                        <p:tav tm="100000">
                                          <p:val>
                                            <p:strVal val="0-ppt_h/2"/>
                                          </p:val>
                                        </p:tav>
                                      </p:tavLst>
                                    </p:anim>
                                    <p:set>
                                      <p:cBhvr>
                                        <p:cTn id="201" dur="1" fill="hold">
                                          <p:stCondLst>
                                            <p:cond delay="2999"/>
                                          </p:stCondLst>
                                        </p:cTn>
                                        <p:tgtEl>
                                          <p:spTgt spid="7"/>
                                        </p:tgtEl>
                                        <p:attrNameLst>
                                          <p:attrName>style.visibility</p:attrName>
                                        </p:attrNameLst>
                                      </p:cBhvr>
                                      <p:to>
                                        <p:strVal val="hidden"/>
                                      </p:to>
                                    </p:set>
                                  </p:childTnLst>
                                </p:cTn>
                              </p:par>
                              <p:par>
                                <p:cTn id="202" presetID="2" presetClass="exit" presetSubtype="1" fill="hold" nodeType="withEffect">
                                  <p:stCondLst>
                                    <p:cond delay="0"/>
                                  </p:stCondLst>
                                  <p:childTnLst>
                                    <p:anim calcmode="lin" valueType="num">
                                      <p:cBhvr additive="base">
                                        <p:cTn id="203" dur="3000"/>
                                        <p:tgtEl>
                                          <p:spTgt spid="8"/>
                                        </p:tgtEl>
                                        <p:attrNameLst>
                                          <p:attrName>ppt_x</p:attrName>
                                        </p:attrNameLst>
                                      </p:cBhvr>
                                      <p:tavLst>
                                        <p:tav tm="0">
                                          <p:val>
                                            <p:strVal val="ppt_x"/>
                                          </p:val>
                                        </p:tav>
                                        <p:tav tm="100000">
                                          <p:val>
                                            <p:strVal val="ppt_x"/>
                                          </p:val>
                                        </p:tav>
                                      </p:tavLst>
                                    </p:anim>
                                    <p:anim calcmode="lin" valueType="num">
                                      <p:cBhvr additive="base">
                                        <p:cTn id="204" dur="3000"/>
                                        <p:tgtEl>
                                          <p:spTgt spid="8"/>
                                        </p:tgtEl>
                                        <p:attrNameLst>
                                          <p:attrName>ppt_y</p:attrName>
                                        </p:attrNameLst>
                                      </p:cBhvr>
                                      <p:tavLst>
                                        <p:tav tm="0">
                                          <p:val>
                                            <p:strVal val="ppt_y"/>
                                          </p:val>
                                        </p:tav>
                                        <p:tav tm="100000">
                                          <p:val>
                                            <p:strVal val="0-ppt_h/2"/>
                                          </p:val>
                                        </p:tav>
                                      </p:tavLst>
                                    </p:anim>
                                    <p:set>
                                      <p:cBhvr>
                                        <p:cTn id="205" dur="1" fill="hold">
                                          <p:stCondLst>
                                            <p:cond delay="2999"/>
                                          </p:stCondLst>
                                        </p:cTn>
                                        <p:tgtEl>
                                          <p:spTgt spid="8"/>
                                        </p:tgtEl>
                                        <p:attrNameLst>
                                          <p:attrName>style.visibility</p:attrName>
                                        </p:attrNameLst>
                                      </p:cBhvr>
                                      <p:to>
                                        <p:strVal val="hidden"/>
                                      </p:to>
                                    </p:set>
                                  </p:childTnLst>
                                </p:cTn>
                              </p:par>
                              <p:par>
                                <p:cTn id="206" presetID="2" presetClass="exit" presetSubtype="1" fill="hold" nodeType="withEffect">
                                  <p:stCondLst>
                                    <p:cond delay="0"/>
                                  </p:stCondLst>
                                  <p:childTnLst>
                                    <p:anim calcmode="lin" valueType="num">
                                      <p:cBhvr additive="base">
                                        <p:cTn id="207" dur="3000"/>
                                        <p:tgtEl>
                                          <p:spTgt spid="9"/>
                                        </p:tgtEl>
                                        <p:attrNameLst>
                                          <p:attrName>ppt_x</p:attrName>
                                        </p:attrNameLst>
                                      </p:cBhvr>
                                      <p:tavLst>
                                        <p:tav tm="0">
                                          <p:val>
                                            <p:strVal val="ppt_x"/>
                                          </p:val>
                                        </p:tav>
                                        <p:tav tm="100000">
                                          <p:val>
                                            <p:strVal val="ppt_x"/>
                                          </p:val>
                                        </p:tav>
                                      </p:tavLst>
                                    </p:anim>
                                    <p:anim calcmode="lin" valueType="num">
                                      <p:cBhvr additive="base">
                                        <p:cTn id="208" dur="3000"/>
                                        <p:tgtEl>
                                          <p:spTgt spid="9"/>
                                        </p:tgtEl>
                                        <p:attrNameLst>
                                          <p:attrName>ppt_y</p:attrName>
                                        </p:attrNameLst>
                                      </p:cBhvr>
                                      <p:tavLst>
                                        <p:tav tm="0">
                                          <p:val>
                                            <p:strVal val="ppt_y"/>
                                          </p:val>
                                        </p:tav>
                                        <p:tav tm="100000">
                                          <p:val>
                                            <p:strVal val="0-ppt_h/2"/>
                                          </p:val>
                                        </p:tav>
                                      </p:tavLst>
                                    </p:anim>
                                    <p:set>
                                      <p:cBhvr>
                                        <p:cTn id="209" dur="1" fill="hold">
                                          <p:stCondLst>
                                            <p:cond delay="2999"/>
                                          </p:stCondLst>
                                        </p:cTn>
                                        <p:tgtEl>
                                          <p:spTgt spid="9"/>
                                        </p:tgtEl>
                                        <p:attrNameLst>
                                          <p:attrName>style.visibility</p:attrName>
                                        </p:attrNameLst>
                                      </p:cBhvr>
                                      <p:to>
                                        <p:strVal val="hidden"/>
                                      </p:to>
                                    </p:set>
                                  </p:childTnLst>
                                </p:cTn>
                              </p:par>
                              <p:par>
                                <p:cTn id="210" presetID="2" presetClass="exit" presetSubtype="1" fill="hold" nodeType="withEffect">
                                  <p:stCondLst>
                                    <p:cond delay="0"/>
                                  </p:stCondLst>
                                  <p:childTnLst>
                                    <p:anim calcmode="lin" valueType="num">
                                      <p:cBhvr additive="base">
                                        <p:cTn id="211" dur="3000"/>
                                        <p:tgtEl>
                                          <p:spTgt spid="10"/>
                                        </p:tgtEl>
                                        <p:attrNameLst>
                                          <p:attrName>ppt_x</p:attrName>
                                        </p:attrNameLst>
                                      </p:cBhvr>
                                      <p:tavLst>
                                        <p:tav tm="0">
                                          <p:val>
                                            <p:strVal val="ppt_x"/>
                                          </p:val>
                                        </p:tav>
                                        <p:tav tm="100000">
                                          <p:val>
                                            <p:strVal val="ppt_x"/>
                                          </p:val>
                                        </p:tav>
                                      </p:tavLst>
                                    </p:anim>
                                    <p:anim calcmode="lin" valueType="num">
                                      <p:cBhvr additive="base">
                                        <p:cTn id="212" dur="3000"/>
                                        <p:tgtEl>
                                          <p:spTgt spid="10"/>
                                        </p:tgtEl>
                                        <p:attrNameLst>
                                          <p:attrName>ppt_y</p:attrName>
                                        </p:attrNameLst>
                                      </p:cBhvr>
                                      <p:tavLst>
                                        <p:tav tm="0">
                                          <p:val>
                                            <p:strVal val="ppt_y"/>
                                          </p:val>
                                        </p:tav>
                                        <p:tav tm="100000">
                                          <p:val>
                                            <p:strVal val="0-ppt_h/2"/>
                                          </p:val>
                                        </p:tav>
                                      </p:tavLst>
                                    </p:anim>
                                    <p:set>
                                      <p:cBhvr>
                                        <p:cTn id="213" dur="1" fill="hold">
                                          <p:stCondLst>
                                            <p:cond delay="2999"/>
                                          </p:stCondLst>
                                        </p:cTn>
                                        <p:tgtEl>
                                          <p:spTgt spid="10"/>
                                        </p:tgtEl>
                                        <p:attrNameLst>
                                          <p:attrName>style.visibility</p:attrName>
                                        </p:attrNameLst>
                                      </p:cBhvr>
                                      <p:to>
                                        <p:strVal val="hidden"/>
                                      </p:to>
                                    </p:set>
                                  </p:childTnLst>
                                </p:cTn>
                              </p:par>
                              <p:par>
                                <p:cTn id="214" presetID="2" presetClass="exit" presetSubtype="1" fill="hold" nodeType="withEffect">
                                  <p:stCondLst>
                                    <p:cond delay="0"/>
                                  </p:stCondLst>
                                  <p:childTnLst>
                                    <p:anim calcmode="lin" valueType="num">
                                      <p:cBhvr additive="base">
                                        <p:cTn id="215" dur="3000"/>
                                        <p:tgtEl>
                                          <p:spTgt spid="11"/>
                                        </p:tgtEl>
                                        <p:attrNameLst>
                                          <p:attrName>ppt_x</p:attrName>
                                        </p:attrNameLst>
                                      </p:cBhvr>
                                      <p:tavLst>
                                        <p:tav tm="0">
                                          <p:val>
                                            <p:strVal val="ppt_x"/>
                                          </p:val>
                                        </p:tav>
                                        <p:tav tm="100000">
                                          <p:val>
                                            <p:strVal val="ppt_x"/>
                                          </p:val>
                                        </p:tav>
                                      </p:tavLst>
                                    </p:anim>
                                    <p:anim calcmode="lin" valueType="num">
                                      <p:cBhvr additive="base">
                                        <p:cTn id="216" dur="3000"/>
                                        <p:tgtEl>
                                          <p:spTgt spid="11"/>
                                        </p:tgtEl>
                                        <p:attrNameLst>
                                          <p:attrName>ppt_y</p:attrName>
                                        </p:attrNameLst>
                                      </p:cBhvr>
                                      <p:tavLst>
                                        <p:tav tm="0">
                                          <p:val>
                                            <p:strVal val="ppt_y"/>
                                          </p:val>
                                        </p:tav>
                                        <p:tav tm="100000">
                                          <p:val>
                                            <p:strVal val="0-ppt_h/2"/>
                                          </p:val>
                                        </p:tav>
                                      </p:tavLst>
                                    </p:anim>
                                    <p:set>
                                      <p:cBhvr>
                                        <p:cTn id="217" dur="1" fill="hold">
                                          <p:stCondLst>
                                            <p:cond delay="2999"/>
                                          </p:stCondLst>
                                        </p:cTn>
                                        <p:tgtEl>
                                          <p:spTgt spid="11"/>
                                        </p:tgtEl>
                                        <p:attrNameLst>
                                          <p:attrName>style.visibility</p:attrName>
                                        </p:attrNameLst>
                                      </p:cBhvr>
                                      <p:to>
                                        <p:strVal val="hidden"/>
                                      </p:to>
                                    </p:set>
                                  </p:childTnLst>
                                </p:cTn>
                              </p:par>
                              <p:par>
                                <p:cTn id="218" presetID="2" presetClass="exit" presetSubtype="1" fill="hold" nodeType="withEffect">
                                  <p:stCondLst>
                                    <p:cond delay="0"/>
                                  </p:stCondLst>
                                  <p:childTnLst>
                                    <p:anim calcmode="lin" valueType="num">
                                      <p:cBhvr additive="base">
                                        <p:cTn id="219" dur="3000"/>
                                        <p:tgtEl>
                                          <p:spTgt spid="12"/>
                                        </p:tgtEl>
                                        <p:attrNameLst>
                                          <p:attrName>ppt_x</p:attrName>
                                        </p:attrNameLst>
                                      </p:cBhvr>
                                      <p:tavLst>
                                        <p:tav tm="0">
                                          <p:val>
                                            <p:strVal val="ppt_x"/>
                                          </p:val>
                                        </p:tav>
                                        <p:tav tm="100000">
                                          <p:val>
                                            <p:strVal val="ppt_x"/>
                                          </p:val>
                                        </p:tav>
                                      </p:tavLst>
                                    </p:anim>
                                    <p:anim calcmode="lin" valueType="num">
                                      <p:cBhvr additive="base">
                                        <p:cTn id="220" dur="3000"/>
                                        <p:tgtEl>
                                          <p:spTgt spid="12"/>
                                        </p:tgtEl>
                                        <p:attrNameLst>
                                          <p:attrName>ppt_y</p:attrName>
                                        </p:attrNameLst>
                                      </p:cBhvr>
                                      <p:tavLst>
                                        <p:tav tm="0">
                                          <p:val>
                                            <p:strVal val="ppt_y"/>
                                          </p:val>
                                        </p:tav>
                                        <p:tav tm="100000">
                                          <p:val>
                                            <p:strVal val="0-ppt_h/2"/>
                                          </p:val>
                                        </p:tav>
                                      </p:tavLst>
                                    </p:anim>
                                    <p:set>
                                      <p:cBhvr>
                                        <p:cTn id="221" dur="1" fill="hold">
                                          <p:stCondLst>
                                            <p:cond delay="2999"/>
                                          </p:stCondLst>
                                        </p:cTn>
                                        <p:tgtEl>
                                          <p:spTgt spid="12"/>
                                        </p:tgtEl>
                                        <p:attrNameLst>
                                          <p:attrName>style.visibility</p:attrName>
                                        </p:attrNameLst>
                                      </p:cBhvr>
                                      <p:to>
                                        <p:strVal val="hidden"/>
                                      </p:to>
                                    </p:set>
                                  </p:childTnLst>
                                </p:cTn>
                              </p:par>
                              <p:par>
                                <p:cTn id="222" presetID="2" presetClass="exit" presetSubtype="1" fill="hold" nodeType="withEffect">
                                  <p:stCondLst>
                                    <p:cond delay="0"/>
                                  </p:stCondLst>
                                  <p:childTnLst>
                                    <p:anim calcmode="lin" valueType="num">
                                      <p:cBhvr additive="base">
                                        <p:cTn id="223" dur="3000"/>
                                        <p:tgtEl>
                                          <p:spTgt spid="13"/>
                                        </p:tgtEl>
                                        <p:attrNameLst>
                                          <p:attrName>ppt_x</p:attrName>
                                        </p:attrNameLst>
                                      </p:cBhvr>
                                      <p:tavLst>
                                        <p:tav tm="0">
                                          <p:val>
                                            <p:strVal val="ppt_x"/>
                                          </p:val>
                                        </p:tav>
                                        <p:tav tm="100000">
                                          <p:val>
                                            <p:strVal val="ppt_x"/>
                                          </p:val>
                                        </p:tav>
                                      </p:tavLst>
                                    </p:anim>
                                    <p:anim calcmode="lin" valueType="num">
                                      <p:cBhvr additive="base">
                                        <p:cTn id="224" dur="3000"/>
                                        <p:tgtEl>
                                          <p:spTgt spid="13"/>
                                        </p:tgtEl>
                                        <p:attrNameLst>
                                          <p:attrName>ppt_y</p:attrName>
                                        </p:attrNameLst>
                                      </p:cBhvr>
                                      <p:tavLst>
                                        <p:tav tm="0">
                                          <p:val>
                                            <p:strVal val="ppt_y"/>
                                          </p:val>
                                        </p:tav>
                                        <p:tav tm="100000">
                                          <p:val>
                                            <p:strVal val="0-ppt_h/2"/>
                                          </p:val>
                                        </p:tav>
                                      </p:tavLst>
                                    </p:anim>
                                    <p:set>
                                      <p:cBhvr>
                                        <p:cTn id="225" dur="1" fill="hold">
                                          <p:stCondLst>
                                            <p:cond delay="2999"/>
                                          </p:stCondLst>
                                        </p:cTn>
                                        <p:tgtEl>
                                          <p:spTgt spid="13"/>
                                        </p:tgtEl>
                                        <p:attrNameLst>
                                          <p:attrName>style.visibility</p:attrName>
                                        </p:attrNameLst>
                                      </p:cBhvr>
                                      <p:to>
                                        <p:strVal val="hidden"/>
                                      </p:to>
                                    </p:set>
                                  </p:childTnLst>
                                </p:cTn>
                              </p:par>
                              <p:par>
                                <p:cTn id="226" presetID="13" presetClass="exit" presetSubtype="32" fill="hold" nodeType="withEffect">
                                  <p:stCondLst>
                                    <p:cond delay="0"/>
                                  </p:stCondLst>
                                  <p:childTnLst>
                                    <p:animEffect transition="out" filter="plus(out)">
                                      <p:cBhvr>
                                        <p:cTn id="227" dur="3000"/>
                                        <p:tgtEl>
                                          <p:spTgt spid="14"/>
                                        </p:tgtEl>
                                      </p:cBhvr>
                                    </p:animEffect>
                                    <p:set>
                                      <p:cBhvr>
                                        <p:cTn id="228" dur="1" fill="hold">
                                          <p:stCondLst>
                                            <p:cond delay="2999"/>
                                          </p:stCondLst>
                                        </p:cTn>
                                        <p:tgtEl>
                                          <p:spTgt spid="14"/>
                                        </p:tgtEl>
                                        <p:attrNameLst>
                                          <p:attrName>style.visibility</p:attrName>
                                        </p:attrNameLst>
                                      </p:cBhvr>
                                      <p:to>
                                        <p:strVal val="hidden"/>
                                      </p:to>
                                    </p:set>
                                  </p:childTnLst>
                                </p:cTn>
                              </p:par>
                              <p:par>
                                <p:cTn id="229" presetID="13" presetClass="exit" presetSubtype="32" fill="hold" nodeType="withEffect">
                                  <p:stCondLst>
                                    <p:cond delay="0"/>
                                  </p:stCondLst>
                                  <p:childTnLst>
                                    <p:animEffect transition="out" filter="plus(out)">
                                      <p:cBhvr>
                                        <p:cTn id="230" dur="3000"/>
                                        <p:tgtEl>
                                          <p:spTgt spid="15"/>
                                        </p:tgtEl>
                                      </p:cBhvr>
                                    </p:animEffect>
                                    <p:set>
                                      <p:cBhvr>
                                        <p:cTn id="231" dur="1" fill="hold">
                                          <p:stCondLst>
                                            <p:cond delay="2999"/>
                                          </p:stCondLst>
                                        </p:cTn>
                                        <p:tgtEl>
                                          <p:spTgt spid="15"/>
                                        </p:tgtEl>
                                        <p:attrNameLst>
                                          <p:attrName>style.visibility</p:attrName>
                                        </p:attrNameLst>
                                      </p:cBhvr>
                                      <p:to>
                                        <p:strVal val="hidden"/>
                                      </p:to>
                                    </p:set>
                                  </p:childTnLst>
                                </p:cTn>
                              </p:par>
                              <p:par>
                                <p:cTn id="232" presetID="13" presetClass="exit" presetSubtype="32" fill="hold" nodeType="withEffect">
                                  <p:stCondLst>
                                    <p:cond delay="0"/>
                                  </p:stCondLst>
                                  <p:childTnLst>
                                    <p:animEffect transition="out" filter="plus(out)">
                                      <p:cBhvr>
                                        <p:cTn id="233" dur="3000"/>
                                        <p:tgtEl>
                                          <p:spTgt spid="16"/>
                                        </p:tgtEl>
                                      </p:cBhvr>
                                    </p:animEffect>
                                    <p:set>
                                      <p:cBhvr>
                                        <p:cTn id="234" dur="1" fill="hold">
                                          <p:stCondLst>
                                            <p:cond delay="2999"/>
                                          </p:stCondLst>
                                        </p:cTn>
                                        <p:tgtEl>
                                          <p:spTgt spid="16"/>
                                        </p:tgtEl>
                                        <p:attrNameLst>
                                          <p:attrName>style.visibility</p:attrName>
                                        </p:attrNameLst>
                                      </p:cBhvr>
                                      <p:to>
                                        <p:strVal val="hidden"/>
                                      </p:to>
                                    </p:set>
                                  </p:childTnLst>
                                </p:cTn>
                              </p:par>
                              <p:par>
                                <p:cTn id="235" presetID="13" presetClass="exit" presetSubtype="32" fill="hold" nodeType="withEffect">
                                  <p:stCondLst>
                                    <p:cond delay="0"/>
                                  </p:stCondLst>
                                  <p:childTnLst>
                                    <p:animEffect transition="out" filter="plus(out)">
                                      <p:cBhvr>
                                        <p:cTn id="236" dur="3000"/>
                                        <p:tgtEl>
                                          <p:spTgt spid="17"/>
                                        </p:tgtEl>
                                      </p:cBhvr>
                                    </p:animEffect>
                                    <p:set>
                                      <p:cBhvr>
                                        <p:cTn id="237" dur="1" fill="hold">
                                          <p:stCondLst>
                                            <p:cond delay="2999"/>
                                          </p:stCondLst>
                                        </p:cTn>
                                        <p:tgtEl>
                                          <p:spTgt spid="17"/>
                                        </p:tgtEl>
                                        <p:attrNameLst>
                                          <p:attrName>style.visibility</p:attrName>
                                        </p:attrNameLst>
                                      </p:cBhvr>
                                      <p:to>
                                        <p:strVal val="hidden"/>
                                      </p:to>
                                    </p:set>
                                  </p:childTnLst>
                                </p:cTn>
                              </p:par>
                              <p:par>
                                <p:cTn id="238" presetID="13" presetClass="exit" presetSubtype="32" fill="hold" nodeType="withEffect">
                                  <p:stCondLst>
                                    <p:cond delay="0"/>
                                  </p:stCondLst>
                                  <p:childTnLst>
                                    <p:animEffect transition="out" filter="plus(out)">
                                      <p:cBhvr>
                                        <p:cTn id="239" dur="3000"/>
                                        <p:tgtEl>
                                          <p:spTgt spid="18"/>
                                        </p:tgtEl>
                                      </p:cBhvr>
                                    </p:animEffect>
                                    <p:set>
                                      <p:cBhvr>
                                        <p:cTn id="240" dur="1" fill="hold">
                                          <p:stCondLst>
                                            <p:cond delay="2999"/>
                                          </p:stCondLst>
                                        </p:cTn>
                                        <p:tgtEl>
                                          <p:spTgt spid="18"/>
                                        </p:tgtEl>
                                        <p:attrNameLst>
                                          <p:attrName>style.visibility</p:attrName>
                                        </p:attrNameLst>
                                      </p:cBhvr>
                                      <p:to>
                                        <p:strVal val="hidden"/>
                                      </p:to>
                                    </p:set>
                                  </p:childTnLst>
                                </p:cTn>
                              </p:par>
                              <p:par>
                                <p:cTn id="241" presetID="13" presetClass="exit" presetSubtype="32" fill="hold" nodeType="withEffect">
                                  <p:stCondLst>
                                    <p:cond delay="0"/>
                                  </p:stCondLst>
                                  <p:childTnLst>
                                    <p:animEffect transition="out" filter="plus(out)">
                                      <p:cBhvr>
                                        <p:cTn id="242" dur="3000"/>
                                        <p:tgtEl>
                                          <p:spTgt spid="19"/>
                                        </p:tgtEl>
                                      </p:cBhvr>
                                    </p:animEffect>
                                    <p:set>
                                      <p:cBhvr>
                                        <p:cTn id="243" dur="1" fill="hold">
                                          <p:stCondLst>
                                            <p:cond delay="2999"/>
                                          </p:stCondLst>
                                        </p:cTn>
                                        <p:tgtEl>
                                          <p:spTgt spid="19"/>
                                        </p:tgtEl>
                                        <p:attrNameLst>
                                          <p:attrName>style.visibility</p:attrName>
                                        </p:attrNameLst>
                                      </p:cBhvr>
                                      <p:to>
                                        <p:strVal val="hidden"/>
                                      </p:to>
                                    </p:set>
                                  </p:childTnLst>
                                </p:cTn>
                              </p:par>
                              <p:par>
                                <p:cTn id="244" presetID="13" presetClass="exit" presetSubtype="32" fill="hold" nodeType="withEffect">
                                  <p:stCondLst>
                                    <p:cond delay="0"/>
                                  </p:stCondLst>
                                  <p:childTnLst>
                                    <p:animEffect transition="out" filter="plus(out)">
                                      <p:cBhvr>
                                        <p:cTn id="245" dur="3000"/>
                                        <p:tgtEl>
                                          <p:spTgt spid="20"/>
                                        </p:tgtEl>
                                      </p:cBhvr>
                                    </p:animEffect>
                                    <p:set>
                                      <p:cBhvr>
                                        <p:cTn id="246" dur="1" fill="hold">
                                          <p:stCondLst>
                                            <p:cond delay="2999"/>
                                          </p:stCondLst>
                                        </p:cTn>
                                        <p:tgtEl>
                                          <p:spTgt spid="20"/>
                                        </p:tgtEl>
                                        <p:attrNameLst>
                                          <p:attrName>style.visibility</p:attrName>
                                        </p:attrNameLst>
                                      </p:cBhvr>
                                      <p:to>
                                        <p:strVal val="hidden"/>
                                      </p:to>
                                    </p:set>
                                  </p:childTnLst>
                                </p:cTn>
                              </p:par>
                              <p:par>
                                <p:cTn id="247" presetID="13" presetClass="exit" presetSubtype="32" fill="hold" nodeType="withEffect">
                                  <p:stCondLst>
                                    <p:cond delay="0"/>
                                  </p:stCondLst>
                                  <p:childTnLst>
                                    <p:animEffect transition="out" filter="plus(out)">
                                      <p:cBhvr>
                                        <p:cTn id="248" dur="3000"/>
                                        <p:tgtEl>
                                          <p:spTgt spid="21"/>
                                        </p:tgtEl>
                                      </p:cBhvr>
                                    </p:animEffect>
                                    <p:set>
                                      <p:cBhvr>
                                        <p:cTn id="249" dur="1" fill="hold">
                                          <p:stCondLst>
                                            <p:cond delay="2999"/>
                                          </p:stCondLst>
                                        </p:cTn>
                                        <p:tgtEl>
                                          <p:spTgt spid="21"/>
                                        </p:tgtEl>
                                        <p:attrNameLst>
                                          <p:attrName>style.visibility</p:attrName>
                                        </p:attrNameLst>
                                      </p:cBhvr>
                                      <p:to>
                                        <p:strVal val="hidden"/>
                                      </p:to>
                                    </p:set>
                                  </p:childTnLst>
                                </p:cTn>
                              </p:par>
                              <p:par>
                                <p:cTn id="250" presetID="13" presetClass="exit" presetSubtype="32" fill="hold" nodeType="withEffect">
                                  <p:stCondLst>
                                    <p:cond delay="0"/>
                                  </p:stCondLst>
                                  <p:childTnLst>
                                    <p:animEffect transition="out" filter="plus(out)">
                                      <p:cBhvr>
                                        <p:cTn id="251" dur="3000"/>
                                        <p:tgtEl>
                                          <p:spTgt spid="22"/>
                                        </p:tgtEl>
                                      </p:cBhvr>
                                    </p:animEffect>
                                    <p:set>
                                      <p:cBhvr>
                                        <p:cTn id="252" dur="1" fill="hold">
                                          <p:stCondLst>
                                            <p:cond delay="2999"/>
                                          </p:stCondLst>
                                        </p:cTn>
                                        <p:tgtEl>
                                          <p:spTgt spid="22"/>
                                        </p:tgtEl>
                                        <p:attrNameLst>
                                          <p:attrName>style.visibility</p:attrName>
                                        </p:attrNameLst>
                                      </p:cBhvr>
                                      <p:to>
                                        <p:strVal val="hidden"/>
                                      </p:to>
                                    </p:set>
                                  </p:childTnLst>
                                </p:cTn>
                              </p:par>
                              <p:par>
                                <p:cTn id="253" presetID="13" presetClass="exit" presetSubtype="32" fill="hold" nodeType="withEffect">
                                  <p:stCondLst>
                                    <p:cond delay="0"/>
                                  </p:stCondLst>
                                  <p:childTnLst>
                                    <p:animEffect transition="out" filter="plus(out)">
                                      <p:cBhvr>
                                        <p:cTn id="254" dur="3000"/>
                                        <p:tgtEl>
                                          <p:spTgt spid="23"/>
                                        </p:tgtEl>
                                      </p:cBhvr>
                                    </p:animEffect>
                                    <p:set>
                                      <p:cBhvr>
                                        <p:cTn id="255" dur="1" fill="hold">
                                          <p:stCondLst>
                                            <p:cond delay="2999"/>
                                          </p:stCondLst>
                                        </p:cTn>
                                        <p:tgtEl>
                                          <p:spTgt spid="23"/>
                                        </p:tgtEl>
                                        <p:attrNameLst>
                                          <p:attrName>style.visibility</p:attrName>
                                        </p:attrNameLst>
                                      </p:cBhvr>
                                      <p:to>
                                        <p:strVal val="hidden"/>
                                      </p:to>
                                    </p:set>
                                  </p:childTnLst>
                                </p:cTn>
                              </p:par>
                              <p:par>
                                <p:cTn id="256" presetID="13" presetClass="exit" presetSubtype="32" fill="hold" nodeType="withEffect">
                                  <p:stCondLst>
                                    <p:cond delay="0"/>
                                  </p:stCondLst>
                                  <p:childTnLst>
                                    <p:animEffect transition="out" filter="plus(out)">
                                      <p:cBhvr>
                                        <p:cTn id="257" dur="3000"/>
                                        <p:tgtEl>
                                          <p:spTgt spid="4"/>
                                        </p:tgtEl>
                                      </p:cBhvr>
                                    </p:animEffect>
                                    <p:set>
                                      <p:cBhvr>
                                        <p:cTn id="258" dur="1" fill="hold">
                                          <p:stCondLst>
                                            <p:cond delay="2999"/>
                                          </p:stCondLst>
                                        </p:cTn>
                                        <p:tgtEl>
                                          <p:spTgt spid="4"/>
                                        </p:tgtEl>
                                        <p:attrNameLst>
                                          <p:attrName>style.visibility</p:attrName>
                                        </p:attrNameLst>
                                      </p:cBhvr>
                                      <p:to>
                                        <p:strVal val="hidden"/>
                                      </p:to>
                                    </p:set>
                                  </p:childTnLst>
                                </p:cTn>
                              </p:par>
                              <p:par>
                                <p:cTn id="259" presetID="13" presetClass="exit" presetSubtype="32" fill="hold" nodeType="withEffect">
                                  <p:stCondLst>
                                    <p:cond delay="0"/>
                                  </p:stCondLst>
                                  <p:childTnLst>
                                    <p:animEffect transition="out" filter="plus(out)">
                                      <p:cBhvr>
                                        <p:cTn id="260" dur="3000"/>
                                        <p:tgtEl>
                                          <p:spTgt spid="5"/>
                                        </p:tgtEl>
                                      </p:cBhvr>
                                    </p:animEffect>
                                    <p:set>
                                      <p:cBhvr>
                                        <p:cTn id="261" dur="1" fill="hold">
                                          <p:stCondLst>
                                            <p:cond delay="2999"/>
                                          </p:stCondLst>
                                        </p:cTn>
                                        <p:tgtEl>
                                          <p:spTgt spid="5"/>
                                        </p:tgtEl>
                                        <p:attrNameLst>
                                          <p:attrName>style.visibility</p:attrName>
                                        </p:attrNameLst>
                                      </p:cBhvr>
                                      <p:to>
                                        <p:strVal val="hidden"/>
                                      </p:to>
                                    </p:set>
                                  </p:childTnLst>
                                </p:cTn>
                              </p:par>
                              <p:par>
                                <p:cTn id="262" presetID="13" presetClass="exit" presetSubtype="32" fill="hold" nodeType="withEffect">
                                  <p:stCondLst>
                                    <p:cond delay="0"/>
                                  </p:stCondLst>
                                  <p:childTnLst>
                                    <p:animEffect transition="out" filter="plus(out)">
                                      <p:cBhvr>
                                        <p:cTn id="263" dur="3000"/>
                                        <p:tgtEl>
                                          <p:spTgt spid="6"/>
                                        </p:tgtEl>
                                      </p:cBhvr>
                                    </p:animEffect>
                                    <p:set>
                                      <p:cBhvr>
                                        <p:cTn id="264" dur="1" fill="hold">
                                          <p:stCondLst>
                                            <p:cond delay="2999"/>
                                          </p:stCondLst>
                                        </p:cTn>
                                        <p:tgtEl>
                                          <p:spTgt spid="6"/>
                                        </p:tgtEl>
                                        <p:attrNameLst>
                                          <p:attrName>style.visibility</p:attrName>
                                        </p:attrNameLst>
                                      </p:cBhvr>
                                      <p:to>
                                        <p:strVal val="hidden"/>
                                      </p:to>
                                    </p:set>
                                  </p:childTnLst>
                                </p:cTn>
                              </p:par>
                              <p:par>
                                <p:cTn id="265" presetID="13" presetClass="exit" presetSubtype="32" fill="hold" nodeType="withEffect">
                                  <p:stCondLst>
                                    <p:cond delay="0"/>
                                  </p:stCondLst>
                                  <p:childTnLst>
                                    <p:animEffect transition="out" filter="plus(out)">
                                      <p:cBhvr>
                                        <p:cTn id="266" dur="3000"/>
                                        <p:tgtEl>
                                          <p:spTgt spid="7"/>
                                        </p:tgtEl>
                                      </p:cBhvr>
                                    </p:animEffect>
                                    <p:set>
                                      <p:cBhvr>
                                        <p:cTn id="267" dur="1" fill="hold">
                                          <p:stCondLst>
                                            <p:cond delay="2999"/>
                                          </p:stCondLst>
                                        </p:cTn>
                                        <p:tgtEl>
                                          <p:spTgt spid="7"/>
                                        </p:tgtEl>
                                        <p:attrNameLst>
                                          <p:attrName>style.visibility</p:attrName>
                                        </p:attrNameLst>
                                      </p:cBhvr>
                                      <p:to>
                                        <p:strVal val="hidden"/>
                                      </p:to>
                                    </p:set>
                                  </p:childTnLst>
                                </p:cTn>
                              </p:par>
                              <p:par>
                                <p:cTn id="268" presetID="13" presetClass="exit" presetSubtype="32" fill="hold" nodeType="withEffect">
                                  <p:stCondLst>
                                    <p:cond delay="0"/>
                                  </p:stCondLst>
                                  <p:childTnLst>
                                    <p:animEffect transition="out" filter="plus(out)">
                                      <p:cBhvr>
                                        <p:cTn id="269" dur="3000"/>
                                        <p:tgtEl>
                                          <p:spTgt spid="8"/>
                                        </p:tgtEl>
                                      </p:cBhvr>
                                    </p:animEffect>
                                    <p:set>
                                      <p:cBhvr>
                                        <p:cTn id="270" dur="1" fill="hold">
                                          <p:stCondLst>
                                            <p:cond delay="2999"/>
                                          </p:stCondLst>
                                        </p:cTn>
                                        <p:tgtEl>
                                          <p:spTgt spid="8"/>
                                        </p:tgtEl>
                                        <p:attrNameLst>
                                          <p:attrName>style.visibility</p:attrName>
                                        </p:attrNameLst>
                                      </p:cBhvr>
                                      <p:to>
                                        <p:strVal val="hidden"/>
                                      </p:to>
                                    </p:set>
                                  </p:childTnLst>
                                </p:cTn>
                              </p:par>
                              <p:par>
                                <p:cTn id="271" presetID="13" presetClass="exit" presetSubtype="32" fill="hold" nodeType="withEffect">
                                  <p:stCondLst>
                                    <p:cond delay="0"/>
                                  </p:stCondLst>
                                  <p:childTnLst>
                                    <p:animEffect transition="out" filter="plus(out)">
                                      <p:cBhvr>
                                        <p:cTn id="272" dur="3000"/>
                                        <p:tgtEl>
                                          <p:spTgt spid="9"/>
                                        </p:tgtEl>
                                      </p:cBhvr>
                                    </p:animEffect>
                                    <p:set>
                                      <p:cBhvr>
                                        <p:cTn id="273" dur="1" fill="hold">
                                          <p:stCondLst>
                                            <p:cond delay="2999"/>
                                          </p:stCondLst>
                                        </p:cTn>
                                        <p:tgtEl>
                                          <p:spTgt spid="9"/>
                                        </p:tgtEl>
                                        <p:attrNameLst>
                                          <p:attrName>style.visibility</p:attrName>
                                        </p:attrNameLst>
                                      </p:cBhvr>
                                      <p:to>
                                        <p:strVal val="hidden"/>
                                      </p:to>
                                    </p:set>
                                  </p:childTnLst>
                                </p:cTn>
                              </p:par>
                              <p:par>
                                <p:cTn id="274" presetID="13" presetClass="exit" presetSubtype="32" fill="hold" nodeType="withEffect">
                                  <p:stCondLst>
                                    <p:cond delay="0"/>
                                  </p:stCondLst>
                                  <p:childTnLst>
                                    <p:animEffect transition="out" filter="plus(out)">
                                      <p:cBhvr>
                                        <p:cTn id="275" dur="3000"/>
                                        <p:tgtEl>
                                          <p:spTgt spid="10"/>
                                        </p:tgtEl>
                                      </p:cBhvr>
                                    </p:animEffect>
                                    <p:set>
                                      <p:cBhvr>
                                        <p:cTn id="276" dur="1" fill="hold">
                                          <p:stCondLst>
                                            <p:cond delay="2999"/>
                                          </p:stCondLst>
                                        </p:cTn>
                                        <p:tgtEl>
                                          <p:spTgt spid="10"/>
                                        </p:tgtEl>
                                        <p:attrNameLst>
                                          <p:attrName>style.visibility</p:attrName>
                                        </p:attrNameLst>
                                      </p:cBhvr>
                                      <p:to>
                                        <p:strVal val="hidden"/>
                                      </p:to>
                                    </p:set>
                                  </p:childTnLst>
                                </p:cTn>
                              </p:par>
                              <p:par>
                                <p:cTn id="277" presetID="13" presetClass="exit" presetSubtype="32" fill="hold" nodeType="withEffect">
                                  <p:stCondLst>
                                    <p:cond delay="0"/>
                                  </p:stCondLst>
                                  <p:childTnLst>
                                    <p:animEffect transition="out" filter="plus(out)">
                                      <p:cBhvr>
                                        <p:cTn id="278" dur="3000"/>
                                        <p:tgtEl>
                                          <p:spTgt spid="11"/>
                                        </p:tgtEl>
                                      </p:cBhvr>
                                    </p:animEffect>
                                    <p:set>
                                      <p:cBhvr>
                                        <p:cTn id="279" dur="1" fill="hold">
                                          <p:stCondLst>
                                            <p:cond delay="2999"/>
                                          </p:stCondLst>
                                        </p:cTn>
                                        <p:tgtEl>
                                          <p:spTgt spid="11"/>
                                        </p:tgtEl>
                                        <p:attrNameLst>
                                          <p:attrName>style.visibility</p:attrName>
                                        </p:attrNameLst>
                                      </p:cBhvr>
                                      <p:to>
                                        <p:strVal val="hidden"/>
                                      </p:to>
                                    </p:set>
                                  </p:childTnLst>
                                </p:cTn>
                              </p:par>
                              <p:par>
                                <p:cTn id="280" presetID="13" presetClass="exit" presetSubtype="32" fill="hold" nodeType="withEffect">
                                  <p:stCondLst>
                                    <p:cond delay="0"/>
                                  </p:stCondLst>
                                  <p:childTnLst>
                                    <p:animEffect transition="out" filter="plus(out)">
                                      <p:cBhvr>
                                        <p:cTn id="281" dur="3000"/>
                                        <p:tgtEl>
                                          <p:spTgt spid="12"/>
                                        </p:tgtEl>
                                      </p:cBhvr>
                                    </p:animEffect>
                                    <p:set>
                                      <p:cBhvr>
                                        <p:cTn id="282" dur="1" fill="hold">
                                          <p:stCondLst>
                                            <p:cond delay="2999"/>
                                          </p:stCondLst>
                                        </p:cTn>
                                        <p:tgtEl>
                                          <p:spTgt spid="12"/>
                                        </p:tgtEl>
                                        <p:attrNameLst>
                                          <p:attrName>style.visibility</p:attrName>
                                        </p:attrNameLst>
                                      </p:cBhvr>
                                      <p:to>
                                        <p:strVal val="hidden"/>
                                      </p:to>
                                    </p:set>
                                  </p:childTnLst>
                                </p:cTn>
                              </p:par>
                              <p:par>
                                <p:cTn id="283" presetID="13" presetClass="exit" presetSubtype="32" fill="hold" nodeType="withEffect">
                                  <p:stCondLst>
                                    <p:cond delay="0"/>
                                  </p:stCondLst>
                                  <p:childTnLst>
                                    <p:animEffect transition="out" filter="plus(out)">
                                      <p:cBhvr>
                                        <p:cTn id="284" dur="3000"/>
                                        <p:tgtEl>
                                          <p:spTgt spid="13"/>
                                        </p:tgtEl>
                                      </p:cBhvr>
                                    </p:animEffect>
                                    <p:set>
                                      <p:cBhvr>
                                        <p:cTn id="285" dur="1" fill="hold">
                                          <p:stCondLst>
                                            <p:cond delay="2999"/>
                                          </p:stCondLst>
                                        </p:cTn>
                                        <p:tgtEl>
                                          <p:spTgt spid="13"/>
                                        </p:tgtEl>
                                        <p:attrNameLst>
                                          <p:attrName>style.visibility</p:attrName>
                                        </p:attrNameLst>
                                      </p:cBhvr>
                                      <p:to>
                                        <p:strVal val="hidden"/>
                                      </p:to>
                                    </p:set>
                                  </p:childTnLst>
                                </p:cTn>
                              </p:par>
                              <p:par>
                                <p:cTn id="286" presetID="19" presetClass="exit" presetSubtype="10" fill="hold" nodeType="withEffect">
                                  <p:stCondLst>
                                    <p:cond delay="0"/>
                                  </p:stCondLst>
                                  <p:childTnLst>
                                    <p:anim calcmode="lin" valueType="num">
                                      <p:cBhvr>
                                        <p:cTn id="287" dur="3000"/>
                                        <p:tgtEl>
                                          <p:spTgt spid="14"/>
                                        </p:tgtEl>
                                        <p:attrNameLst>
                                          <p:attrName>ppt_h</p:attrName>
                                        </p:attrNameLst>
                                      </p:cBhvr>
                                      <p:tavLst>
                                        <p:tav tm="0">
                                          <p:val>
                                            <p:strVal val="ppt_h"/>
                                          </p:val>
                                        </p:tav>
                                        <p:tav tm="100000">
                                          <p:val>
                                            <p:strVal val="ppt_h"/>
                                          </p:val>
                                        </p:tav>
                                      </p:tavLst>
                                    </p:anim>
                                    <p:anim calcmode="lin" valueType="num">
                                      <p:cBhvr>
                                        <p:cTn id="288"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9" dur="1" fill="hold">
                                          <p:stCondLst>
                                            <p:cond delay="2999"/>
                                          </p:stCondLst>
                                        </p:cTn>
                                        <p:tgtEl>
                                          <p:spTgt spid="14"/>
                                        </p:tgtEl>
                                        <p:attrNameLst>
                                          <p:attrName>style.visibility</p:attrName>
                                        </p:attrNameLst>
                                      </p:cBhvr>
                                      <p:to>
                                        <p:strVal val="hidden"/>
                                      </p:to>
                                    </p:set>
                                  </p:childTnLst>
                                </p:cTn>
                              </p:par>
                              <p:par>
                                <p:cTn id="290" presetID="19" presetClass="exit" presetSubtype="10" fill="hold" nodeType="withEffect">
                                  <p:stCondLst>
                                    <p:cond delay="0"/>
                                  </p:stCondLst>
                                  <p:childTnLst>
                                    <p:anim calcmode="lin" valueType="num">
                                      <p:cBhvr>
                                        <p:cTn id="291" dur="3000"/>
                                        <p:tgtEl>
                                          <p:spTgt spid="15"/>
                                        </p:tgtEl>
                                        <p:attrNameLst>
                                          <p:attrName>ppt_h</p:attrName>
                                        </p:attrNameLst>
                                      </p:cBhvr>
                                      <p:tavLst>
                                        <p:tav tm="0">
                                          <p:val>
                                            <p:strVal val="ppt_h"/>
                                          </p:val>
                                        </p:tav>
                                        <p:tav tm="100000">
                                          <p:val>
                                            <p:strVal val="ppt_h"/>
                                          </p:val>
                                        </p:tav>
                                      </p:tavLst>
                                    </p:anim>
                                    <p:anim calcmode="lin" valueType="num">
                                      <p:cBhvr>
                                        <p:cTn id="292"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3" dur="1" fill="hold">
                                          <p:stCondLst>
                                            <p:cond delay="2999"/>
                                          </p:stCondLst>
                                        </p:cTn>
                                        <p:tgtEl>
                                          <p:spTgt spid="15"/>
                                        </p:tgtEl>
                                        <p:attrNameLst>
                                          <p:attrName>style.visibility</p:attrName>
                                        </p:attrNameLst>
                                      </p:cBhvr>
                                      <p:to>
                                        <p:strVal val="hidden"/>
                                      </p:to>
                                    </p:set>
                                  </p:childTnLst>
                                </p:cTn>
                              </p:par>
                              <p:par>
                                <p:cTn id="294" presetID="19" presetClass="exit" presetSubtype="10" fill="hold" nodeType="withEffect">
                                  <p:stCondLst>
                                    <p:cond delay="0"/>
                                  </p:stCondLst>
                                  <p:childTnLst>
                                    <p:anim calcmode="lin" valueType="num">
                                      <p:cBhvr>
                                        <p:cTn id="295" dur="3000"/>
                                        <p:tgtEl>
                                          <p:spTgt spid="16"/>
                                        </p:tgtEl>
                                        <p:attrNameLst>
                                          <p:attrName>ppt_h</p:attrName>
                                        </p:attrNameLst>
                                      </p:cBhvr>
                                      <p:tavLst>
                                        <p:tav tm="0">
                                          <p:val>
                                            <p:strVal val="ppt_h"/>
                                          </p:val>
                                        </p:tav>
                                        <p:tav tm="100000">
                                          <p:val>
                                            <p:strVal val="ppt_h"/>
                                          </p:val>
                                        </p:tav>
                                      </p:tavLst>
                                    </p:anim>
                                    <p:anim calcmode="lin" valueType="num">
                                      <p:cBhvr>
                                        <p:cTn id="296"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7" dur="1" fill="hold">
                                          <p:stCondLst>
                                            <p:cond delay="2999"/>
                                          </p:stCondLst>
                                        </p:cTn>
                                        <p:tgtEl>
                                          <p:spTgt spid="16"/>
                                        </p:tgtEl>
                                        <p:attrNameLst>
                                          <p:attrName>style.visibility</p:attrName>
                                        </p:attrNameLst>
                                      </p:cBhvr>
                                      <p:to>
                                        <p:strVal val="hidden"/>
                                      </p:to>
                                    </p:set>
                                  </p:childTnLst>
                                </p:cTn>
                              </p:par>
                              <p:par>
                                <p:cTn id="298" presetID="19" presetClass="exit" presetSubtype="10" fill="hold" nodeType="withEffect">
                                  <p:stCondLst>
                                    <p:cond delay="0"/>
                                  </p:stCondLst>
                                  <p:childTnLst>
                                    <p:anim calcmode="lin" valueType="num">
                                      <p:cBhvr>
                                        <p:cTn id="299" dur="3000"/>
                                        <p:tgtEl>
                                          <p:spTgt spid="17"/>
                                        </p:tgtEl>
                                        <p:attrNameLst>
                                          <p:attrName>ppt_h</p:attrName>
                                        </p:attrNameLst>
                                      </p:cBhvr>
                                      <p:tavLst>
                                        <p:tav tm="0">
                                          <p:val>
                                            <p:strVal val="ppt_h"/>
                                          </p:val>
                                        </p:tav>
                                        <p:tav tm="100000">
                                          <p:val>
                                            <p:strVal val="ppt_h"/>
                                          </p:val>
                                        </p:tav>
                                      </p:tavLst>
                                    </p:anim>
                                    <p:anim calcmode="lin" valueType="num">
                                      <p:cBhvr>
                                        <p:cTn id="300"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1" dur="1" fill="hold">
                                          <p:stCondLst>
                                            <p:cond delay="2999"/>
                                          </p:stCondLst>
                                        </p:cTn>
                                        <p:tgtEl>
                                          <p:spTgt spid="17"/>
                                        </p:tgtEl>
                                        <p:attrNameLst>
                                          <p:attrName>style.visibility</p:attrName>
                                        </p:attrNameLst>
                                      </p:cBhvr>
                                      <p:to>
                                        <p:strVal val="hidden"/>
                                      </p:to>
                                    </p:set>
                                  </p:childTnLst>
                                </p:cTn>
                              </p:par>
                              <p:par>
                                <p:cTn id="302" presetID="19" presetClass="exit" presetSubtype="10" fill="hold" nodeType="withEffect">
                                  <p:stCondLst>
                                    <p:cond delay="0"/>
                                  </p:stCondLst>
                                  <p:childTnLst>
                                    <p:anim calcmode="lin" valueType="num">
                                      <p:cBhvr>
                                        <p:cTn id="303" dur="3000"/>
                                        <p:tgtEl>
                                          <p:spTgt spid="18"/>
                                        </p:tgtEl>
                                        <p:attrNameLst>
                                          <p:attrName>ppt_h</p:attrName>
                                        </p:attrNameLst>
                                      </p:cBhvr>
                                      <p:tavLst>
                                        <p:tav tm="0">
                                          <p:val>
                                            <p:strVal val="ppt_h"/>
                                          </p:val>
                                        </p:tav>
                                        <p:tav tm="100000">
                                          <p:val>
                                            <p:strVal val="ppt_h"/>
                                          </p:val>
                                        </p:tav>
                                      </p:tavLst>
                                    </p:anim>
                                    <p:anim calcmode="lin" valueType="num">
                                      <p:cBhvr>
                                        <p:cTn id="304"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5" dur="1" fill="hold">
                                          <p:stCondLst>
                                            <p:cond delay="2999"/>
                                          </p:stCondLst>
                                        </p:cTn>
                                        <p:tgtEl>
                                          <p:spTgt spid="18"/>
                                        </p:tgtEl>
                                        <p:attrNameLst>
                                          <p:attrName>style.visibility</p:attrName>
                                        </p:attrNameLst>
                                      </p:cBhvr>
                                      <p:to>
                                        <p:strVal val="hidden"/>
                                      </p:to>
                                    </p:set>
                                  </p:childTnLst>
                                </p:cTn>
                              </p:par>
                              <p:par>
                                <p:cTn id="306" presetID="19" presetClass="exit" presetSubtype="10" fill="hold" nodeType="withEffect">
                                  <p:stCondLst>
                                    <p:cond delay="0"/>
                                  </p:stCondLst>
                                  <p:childTnLst>
                                    <p:anim calcmode="lin" valueType="num">
                                      <p:cBhvr>
                                        <p:cTn id="307" dur="3000"/>
                                        <p:tgtEl>
                                          <p:spTgt spid="19"/>
                                        </p:tgtEl>
                                        <p:attrNameLst>
                                          <p:attrName>ppt_h</p:attrName>
                                        </p:attrNameLst>
                                      </p:cBhvr>
                                      <p:tavLst>
                                        <p:tav tm="0">
                                          <p:val>
                                            <p:strVal val="ppt_h"/>
                                          </p:val>
                                        </p:tav>
                                        <p:tav tm="100000">
                                          <p:val>
                                            <p:strVal val="ppt_h"/>
                                          </p:val>
                                        </p:tav>
                                      </p:tavLst>
                                    </p:anim>
                                    <p:anim calcmode="lin" valueType="num">
                                      <p:cBhvr>
                                        <p:cTn id="308"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9" dur="1" fill="hold">
                                          <p:stCondLst>
                                            <p:cond delay="2999"/>
                                          </p:stCondLst>
                                        </p:cTn>
                                        <p:tgtEl>
                                          <p:spTgt spid="19"/>
                                        </p:tgtEl>
                                        <p:attrNameLst>
                                          <p:attrName>style.visibility</p:attrName>
                                        </p:attrNameLst>
                                      </p:cBhvr>
                                      <p:to>
                                        <p:strVal val="hidden"/>
                                      </p:to>
                                    </p:set>
                                  </p:childTnLst>
                                </p:cTn>
                              </p:par>
                              <p:par>
                                <p:cTn id="310" presetID="19" presetClass="exit" presetSubtype="10" fill="hold" nodeType="withEffect">
                                  <p:stCondLst>
                                    <p:cond delay="0"/>
                                  </p:stCondLst>
                                  <p:childTnLst>
                                    <p:anim calcmode="lin" valueType="num">
                                      <p:cBhvr>
                                        <p:cTn id="311" dur="3000"/>
                                        <p:tgtEl>
                                          <p:spTgt spid="20"/>
                                        </p:tgtEl>
                                        <p:attrNameLst>
                                          <p:attrName>ppt_h</p:attrName>
                                        </p:attrNameLst>
                                      </p:cBhvr>
                                      <p:tavLst>
                                        <p:tav tm="0">
                                          <p:val>
                                            <p:strVal val="ppt_h"/>
                                          </p:val>
                                        </p:tav>
                                        <p:tav tm="100000">
                                          <p:val>
                                            <p:strVal val="ppt_h"/>
                                          </p:val>
                                        </p:tav>
                                      </p:tavLst>
                                    </p:anim>
                                    <p:anim calcmode="lin" valueType="num">
                                      <p:cBhvr>
                                        <p:cTn id="312"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3" dur="1" fill="hold">
                                          <p:stCondLst>
                                            <p:cond delay="2999"/>
                                          </p:stCondLst>
                                        </p:cTn>
                                        <p:tgtEl>
                                          <p:spTgt spid="20"/>
                                        </p:tgtEl>
                                        <p:attrNameLst>
                                          <p:attrName>style.visibility</p:attrName>
                                        </p:attrNameLst>
                                      </p:cBhvr>
                                      <p:to>
                                        <p:strVal val="hidden"/>
                                      </p:to>
                                    </p:set>
                                  </p:childTnLst>
                                </p:cTn>
                              </p:par>
                              <p:par>
                                <p:cTn id="314" presetID="19" presetClass="exit" presetSubtype="10" fill="hold" nodeType="withEffect">
                                  <p:stCondLst>
                                    <p:cond delay="0"/>
                                  </p:stCondLst>
                                  <p:childTnLst>
                                    <p:anim calcmode="lin" valueType="num">
                                      <p:cBhvr>
                                        <p:cTn id="315" dur="3000"/>
                                        <p:tgtEl>
                                          <p:spTgt spid="21"/>
                                        </p:tgtEl>
                                        <p:attrNameLst>
                                          <p:attrName>ppt_h</p:attrName>
                                        </p:attrNameLst>
                                      </p:cBhvr>
                                      <p:tavLst>
                                        <p:tav tm="0">
                                          <p:val>
                                            <p:strVal val="ppt_h"/>
                                          </p:val>
                                        </p:tav>
                                        <p:tav tm="100000">
                                          <p:val>
                                            <p:strVal val="ppt_h"/>
                                          </p:val>
                                        </p:tav>
                                      </p:tavLst>
                                    </p:anim>
                                    <p:anim calcmode="lin" valueType="num">
                                      <p:cBhvr>
                                        <p:cTn id="316"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7" dur="1" fill="hold">
                                          <p:stCondLst>
                                            <p:cond delay="2999"/>
                                          </p:stCondLst>
                                        </p:cTn>
                                        <p:tgtEl>
                                          <p:spTgt spid="21"/>
                                        </p:tgtEl>
                                        <p:attrNameLst>
                                          <p:attrName>style.visibility</p:attrName>
                                        </p:attrNameLst>
                                      </p:cBhvr>
                                      <p:to>
                                        <p:strVal val="hidden"/>
                                      </p:to>
                                    </p:set>
                                  </p:childTnLst>
                                </p:cTn>
                              </p:par>
                              <p:par>
                                <p:cTn id="318" presetID="19" presetClass="exit" presetSubtype="10" fill="hold" nodeType="withEffect">
                                  <p:stCondLst>
                                    <p:cond delay="0"/>
                                  </p:stCondLst>
                                  <p:childTnLst>
                                    <p:anim calcmode="lin" valueType="num">
                                      <p:cBhvr>
                                        <p:cTn id="319" dur="3000"/>
                                        <p:tgtEl>
                                          <p:spTgt spid="22"/>
                                        </p:tgtEl>
                                        <p:attrNameLst>
                                          <p:attrName>ppt_h</p:attrName>
                                        </p:attrNameLst>
                                      </p:cBhvr>
                                      <p:tavLst>
                                        <p:tav tm="0">
                                          <p:val>
                                            <p:strVal val="ppt_h"/>
                                          </p:val>
                                        </p:tav>
                                        <p:tav tm="100000">
                                          <p:val>
                                            <p:strVal val="ppt_h"/>
                                          </p:val>
                                        </p:tav>
                                      </p:tavLst>
                                    </p:anim>
                                    <p:anim calcmode="lin" valueType="num">
                                      <p:cBhvr>
                                        <p:cTn id="320"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1" dur="1" fill="hold">
                                          <p:stCondLst>
                                            <p:cond delay="2999"/>
                                          </p:stCondLst>
                                        </p:cTn>
                                        <p:tgtEl>
                                          <p:spTgt spid="22"/>
                                        </p:tgtEl>
                                        <p:attrNameLst>
                                          <p:attrName>style.visibility</p:attrName>
                                        </p:attrNameLst>
                                      </p:cBhvr>
                                      <p:to>
                                        <p:strVal val="hidden"/>
                                      </p:to>
                                    </p:set>
                                  </p:childTnLst>
                                </p:cTn>
                              </p:par>
                              <p:par>
                                <p:cTn id="322" presetID="19" presetClass="exit" presetSubtype="10" fill="hold" nodeType="withEffect">
                                  <p:stCondLst>
                                    <p:cond delay="0"/>
                                  </p:stCondLst>
                                  <p:childTnLst>
                                    <p:anim calcmode="lin" valueType="num">
                                      <p:cBhvr>
                                        <p:cTn id="323" dur="3000"/>
                                        <p:tgtEl>
                                          <p:spTgt spid="23"/>
                                        </p:tgtEl>
                                        <p:attrNameLst>
                                          <p:attrName>ppt_h</p:attrName>
                                        </p:attrNameLst>
                                      </p:cBhvr>
                                      <p:tavLst>
                                        <p:tav tm="0">
                                          <p:val>
                                            <p:strVal val="ppt_h"/>
                                          </p:val>
                                        </p:tav>
                                        <p:tav tm="100000">
                                          <p:val>
                                            <p:strVal val="ppt_h"/>
                                          </p:val>
                                        </p:tav>
                                      </p:tavLst>
                                    </p:anim>
                                    <p:anim calcmode="lin" valueType="num">
                                      <p:cBhvr>
                                        <p:cTn id="324"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5" dur="1" fill="hold">
                                          <p:stCondLst>
                                            <p:cond delay="2999"/>
                                          </p:stCondLst>
                                        </p:cTn>
                                        <p:tgtEl>
                                          <p:spTgt spid="23"/>
                                        </p:tgtEl>
                                        <p:attrNameLst>
                                          <p:attrName>style.visibility</p:attrName>
                                        </p:attrNameLst>
                                      </p:cBhvr>
                                      <p:to>
                                        <p:strVal val="hidden"/>
                                      </p:to>
                                    </p:set>
                                  </p:childTnLst>
                                </p:cTn>
                              </p:par>
                              <p:par>
                                <p:cTn id="326" presetID="19" presetClass="exit" presetSubtype="10" fill="hold" nodeType="withEffect">
                                  <p:stCondLst>
                                    <p:cond delay="0"/>
                                  </p:stCondLst>
                                  <p:childTnLst>
                                    <p:anim calcmode="lin" valueType="num">
                                      <p:cBhvr>
                                        <p:cTn id="327" dur="3000"/>
                                        <p:tgtEl>
                                          <p:spTgt spid="4"/>
                                        </p:tgtEl>
                                        <p:attrNameLst>
                                          <p:attrName>ppt_h</p:attrName>
                                        </p:attrNameLst>
                                      </p:cBhvr>
                                      <p:tavLst>
                                        <p:tav tm="0">
                                          <p:val>
                                            <p:strVal val="ppt_h"/>
                                          </p:val>
                                        </p:tav>
                                        <p:tav tm="100000">
                                          <p:val>
                                            <p:strVal val="ppt_h"/>
                                          </p:val>
                                        </p:tav>
                                      </p:tavLst>
                                    </p:anim>
                                    <p:anim calcmode="lin" valueType="num">
                                      <p:cBhvr>
                                        <p:cTn id="328"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9" dur="1" fill="hold">
                                          <p:stCondLst>
                                            <p:cond delay="2999"/>
                                          </p:stCondLst>
                                        </p:cTn>
                                        <p:tgtEl>
                                          <p:spTgt spid="4"/>
                                        </p:tgtEl>
                                        <p:attrNameLst>
                                          <p:attrName>style.visibility</p:attrName>
                                        </p:attrNameLst>
                                      </p:cBhvr>
                                      <p:to>
                                        <p:strVal val="hidden"/>
                                      </p:to>
                                    </p:set>
                                  </p:childTnLst>
                                </p:cTn>
                              </p:par>
                              <p:par>
                                <p:cTn id="330" presetID="19" presetClass="exit" presetSubtype="10" fill="hold" nodeType="withEffect">
                                  <p:stCondLst>
                                    <p:cond delay="0"/>
                                  </p:stCondLst>
                                  <p:childTnLst>
                                    <p:anim calcmode="lin" valueType="num">
                                      <p:cBhvr>
                                        <p:cTn id="331" dur="3000"/>
                                        <p:tgtEl>
                                          <p:spTgt spid="5"/>
                                        </p:tgtEl>
                                        <p:attrNameLst>
                                          <p:attrName>ppt_h</p:attrName>
                                        </p:attrNameLst>
                                      </p:cBhvr>
                                      <p:tavLst>
                                        <p:tav tm="0">
                                          <p:val>
                                            <p:strVal val="ppt_h"/>
                                          </p:val>
                                        </p:tav>
                                        <p:tav tm="100000">
                                          <p:val>
                                            <p:strVal val="ppt_h"/>
                                          </p:val>
                                        </p:tav>
                                      </p:tavLst>
                                    </p:anim>
                                    <p:anim calcmode="lin" valueType="num">
                                      <p:cBhvr>
                                        <p:cTn id="332"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3" dur="1" fill="hold">
                                          <p:stCondLst>
                                            <p:cond delay="2999"/>
                                          </p:stCondLst>
                                        </p:cTn>
                                        <p:tgtEl>
                                          <p:spTgt spid="5"/>
                                        </p:tgtEl>
                                        <p:attrNameLst>
                                          <p:attrName>style.visibility</p:attrName>
                                        </p:attrNameLst>
                                      </p:cBhvr>
                                      <p:to>
                                        <p:strVal val="hidden"/>
                                      </p:to>
                                    </p:set>
                                  </p:childTnLst>
                                </p:cTn>
                              </p:par>
                              <p:par>
                                <p:cTn id="334" presetID="19" presetClass="exit" presetSubtype="10" fill="hold" nodeType="withEffect">
                                  <p:stCondLst>
                                    <p:cond delay="0"/>
                                  </p:stCondLst>
                                  <p:childTnLst>
                                    <p:anim calcmode="lin" valueType="num">
                                      <p:cBhvr>
                                        <p:cTn id="335" dur="3000"/>
                                        <p:tgtEl>
                                          <p:spTgt spid="6"/>
                                        </p:tgtEl>
                                        <p:attrNameLst>
                                          <p:attrName>ppt_h</p:attrName>
                                        </p:attrNameLst>
                                      </p:cBhvr>
                                      <p:tavLst>
                                        <p:tav tm="0">
                                          <p:val>
                                            <p:strVal val="ppt_h"/>
                                          </p:val>
                                        </p:tav>
                                        <p:tav tm="100000">
                                          <p:val>
                                            <p:strVal val="ppt_h"/>
                                          </p:val>
                                        </p:tav>
                                      </p:tavLst>
                                    </p:anim>
                                    <p:anim calcmode="lin" valueType="num">
                                      <p:cBhvr>
                                        <p:cTn id="336"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7" dur="1" fill="hold">
                                          <p:stCondLst>
                                            <p:cond delay="2999"/>
                                          </p:stCondLst>
                                        </p:cTn>
                                        <p:tgtEl>
                                          <p:spTgt spid="6"/>
                                        </p:tgtEl>
                                        <p:attrNameLst>
                                          <p:attrName>style.visibility</p:attrName>
                                        </p:attrNameLst>
                                      </p:cBhvr>
                                      <p:to>
                                        <p:strVal val="hidden"/>
                                      </p:to>
                                    </p:set>
                                  </p:childTnLst>
                                </p:cTn>
                              </p:par>
                              <p:par>
                                <p:cTn id="338" presetID="19" presetClass="exit" presetSubtype="10" fill="hold" nodeType="withEffect">
                                  <p:stCondLst>
                                    <p:cond delay="0"/>
                                  </p:stCondLst>
                                  <p:childTnLst>
                                    <p:anim calcmode="lin" valueType="num">
                                      <p:cBhvr>
                                        <p:cTn id="339" dur="3000"/>
                                        <p:tgtEl>
                                          <p:spTgt spid="7"/>
                                        </p:tgtEl>
                                        <p:attrNameLst>
                                          <p:attrName>ppt_h</p:attrName>
                                        </p:attrNameLst>
                                      </p:cBhvr>
                                      <p:tavLst>
                                        <p:tav tm="0">
                                          <p:val>
                                            <p:strVal val="ppt_h"/>
                                          </p:val>
                                        </p:tav>
                                        <p:tav tm="100000">
                                          <p:val>
                                            <p:strVal val="ppt_h"/>
                                          </p:val>
                                        </p:tav>
                                      </p:tavLst>
                                    </p:anim>
                                    <p:anim calcmode="lin" valueType="num">
                                      <p:cBhvr>
                                        <p:cTn id="340"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1" dur="1" fill="hold">
                                          <p:stCondLst>
                                            <p:cond delay="2999"/>
                                          </p:stCondLst>
                                        </p:cTn>
                                        <p:tgtEl>
                                          <p:spTgt spid="7"/>
                                        </p:tgtEl>
                                        <p:attrNameLst>
                                          <p:attrName>style.visibility</p:attrName>
                                        </p:attrNameLst>
                                      </p:cBhvr>
                                      <p:to>
                                        <p:strVal val="hidden"/>
                                      </p:to>
                                    </p:set>
                                  </p:childTnLst>
                                </p:cTn>
                              </p:par>
                              <p:par>
                                <p:cTn id="342" presetID="19" presetClass="exit" presetSubtype="10" fill="hold" nodeType="withEffect">
                                  <p:stCondLst>
                                    <p:cond delay="0"/>
                                  </p:stCondLst>
                                  <p:childTnLst>
                                    <p:anim calcmode="lin" valueType="num">
                                      <p:cBhvr>
                                        <p:cTn id="343" dur="3000"/>
                                        <p:tgtEl>
                                          <p:spTgt spid="8"/>
                                        </p:tgtEl>
                                        <p:attrNameLst>
                                          <p:attrName>ppt_h</p:attrName>
                                        </p:attrNameLst>
                                      </p:cBhvr>
                                      <p:tavLst>
                                        <p:tav tm="0">
                                          <p:val>
                                            <p:strVal val="ppt_h"/>
                                          </p:val>
                                        </p:tav>
                                        <p:tav tm="100000">
                                          <p:val>
                                            <p:strVal val="ppt_h"/>
                                          </p:val>
                                        </p:tav>
                                      </p:tavLst>
                                    </p:anim>
                                    <p:anim calcmode="lin" valueType="num">
                                      <p:cBhvr>
                                        <p:cTn id="344"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5" dur="1" fill="hold">
                                          <p:stCondLst>
                                            <p:cond delay="2999"/>
                                          </p:stCondLst>
                                        </p:cTn>
                                        <p:tgtEl>
                                          <p:spTgt spid="8"/>
                                        </p:tgtEl>
                                        <p:attrNameLst>
                                          <p:attrName>style.visibility</p:attrName>
                                        </p:attrNameLst>
                                      </p:cBhvr>
                                      <p:to>
                                        <p:strVal val="hidden"/>
                                      </p:to>
                                    </p:set>
                                  </p:childTnLst>
                                </p:cTn>
                              </p:par>
                              <p:par>
                                <p:cTn id="346" presetID="19" presetClass="exit" presetSubtype="10" fill="hold" nodeType="withEffect">
                                  <p:stCondLst>
                                    <p:cond delay="0"/>
                                  </p:stCondLst>
                                  <p:childTnLst>
                                    <p:anim calcmode="lin" valueType="num">
                                      <p:cBhvr>
                                        <p:cTn id="347" dur="3000"/>
                                        <p:tgtEl>
                                          <p:spTgt spid="9"/>
                                        </p:tgtEl>
                                        <p:attrNameLst>
                                          <p:attrName>ppt_h</p:attrName>
                                        </p:attrNameLst>
                                      </p:cBhvr>
                                      <p:tavLst>
                                        <p:tav tm="0">
                                          <p:val>
                                            <p:strVal val="ppt_h"/>
                                          </p:val>
                                        </p:tav>
                                        <p:tav tm="100000">
                                          <p:val>
                                            <p:strVal val="ppt_h"/>
                                          </p:val>
                                        </p:tav>
                                      </p:tavLst>
                                    </p:anim>
                                    <p:anim calcmode="lin" valueType="num">
                                      <p:cBhvr>
                                        <p:cTn id="348"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9" dur="1" fill="hold">
                                          <p:stCondLst>
                                            <p:cond delay="2999"/>
                                          </p:stCondLst>
                                        </p:cTn>
                                        <p:tgtEl>
                                          <p:spTgt spid="9"/>
                                        </p:tgtEl>
                                        <p:attrNameLst>
                                          <p:attrName>style.visibility</p:attrName>
                                        </p:attrNameLst>
                                      </p:cBhvr>
                                      <p:to>
                                        <p:strVal val="hidden"/>
                                      </p:to>
                                    </p:set>
                                  </p:childTnLst>
                                </p:cTn>
                              </p:par>
                              <p:par>
                                <p:cTn id="350" presetID="19" presetClass="exit" presetSubtype="10" fill="hold" nodeType="withEffect">
                                  <p:stCondLst>
                                    <p:cond delay="0"/>
                                  </p:stCondLst>
                                  <p:childTnLst>
                                    <p:anim calcmode="lin" valueType="num">
                                      <p:cBhvr>
                                        <p:cTn id="351" dur="3000"/>
                                        <p:tgtEl>
                                          <p:spTgt spid="10"/>
                                        </p:tgtEl>
                                        <p:attrNameLst>
                                          <p:attrName>ppt_h</p:attrName>
                                        </p:attrNameLst>
                                      </p:cBhvr>
                                      <p:tavLst>
                                        <p:tav tm="0">
                                          <p:val>
                                            <p:strVal val="ppt_h"/>
                                          </p:val>
                                        </p:tav>
                                        <p:tav tm="100000">
                                          <p:val>
                                            <p:strVal val="ppt_h"/>
                                          </p:val>
                                        </p:tav>
                                      </p:tavLst>
                                    </p:anim>
                                    <p:anim calcmode="lin" valueType="num">
                                      <p:cBhvr>
                                        <p:cTn id="352"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3" dur="1" fill="hold">
                                          <p:stCondLst>
                                            <p:cond delay="2999"/>
                                          </p:stCondLst>
                                        </p:cTn>
                                        <p:tgtEl>
                                          <p:spTgt spid="10"/>
                                        </p:tgtEl>
                                        <p:attrNameLst>
                                          <p:attrName>style.visibility</p:attrName>
                                        </p:attrNameLst>
                                      </p:cBhvr>
                                      <p:to>
                                        <p:strVal val="hidden"/>
                                      </p:to>
                                    </p:set>
                                  </p:childTnLst>
                                </p:cTn>
                              </p:par>
                              <p:par>
                                <p:cTn id="354" presetID="19" presetClass="exit" presetSubtype="10" fill="hold" nodeType="withEffect">
                                  <p:stCondLst>
                                    <p:cond delay="0"/>
                                  </p:stCondLst>
                                  <p:childTnLst>
                                    <p:anim calcmode="lin" valueType="num">
                                      <p:cBhvr>
                                        <p:cTn id="355" dur="3000"/>
                                        <p:tgtEl>
                                          <p:spTgt spid="11"/>
                                        </p:tgtEl>
                                        <p:attrNameLst>
                                          <p:attrName>ppt_h</p:attrName>
                                        </p:attrNameLst>
                                      </p:cBhvr>
                                      <p:tavLst>
                                        <p:tav tm="0">
                                          <p:val>
                                            <p:strVal val="ppt_h"/>
                                          </p:val>
                                        </p:tav>
                                        <p:tav tm="100000">
                                          <p:val>
                                            <p:strVal val="ppt_h"/>
                                          </p:val>
                                        </p:tav>
                                      </p:tavLst>
                                    </p:anim>
                                    <p:anim calcmode="lin" valueType="num">
                                      <p:cBhvr>
                                        <p:cTn id="356"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7" dur="1" fill="hold">
                                          <p:stCondLst>
                                            <p:cond delay="2999"/>
                                          </p:stCondLst>
                                        </p:cTn>
                                        <p:tgtEl>
                                          <p:spTgt spid="11"/>
                                        </p:tgtEl>
                                        <p:attrNameLst>
                                          <p:attrName>style.visibility</p:attrName>
                                        </p:attrNameLst>
                                      </p:cBhvr>
                                      <p:to>
                                        <p:strVal val="hidden"/>
                                      </p:to>
                                    </p:set>
                                  </p:childTnLst>
                                </p:cTn>
                              </p:par>
                              <p:par>
                                <p:cTn id="358" presetID="19" presetClass="exit" presetSubtype="10" fill="hold" nodeType="withEffect">
                                  <p:stCondLst>
                                    <p:cond delay="0"/>
                                  </p:stCondLst>
                                  <p:childTnLst>
                                    <p:anim calcmode="lin" valueType="num">
                                      <p:cBhvr>
                                        <p:cTn id="359" dur="3000"/>
                                        <p:tgtEl>
                                          <p:spTgt spid="12"/>
                                        </p:tgtEl>
                                        <p:attrNameLst>
                                          <p:attrName>ppt_h</p:attrName>
                                        </p:attrNameLst>
                                      </p:cBhvr>
                                      <p:tavLst>
                                        <p:tav tm="0">
                                          <p:val>
                                            <p:strVal val="ppt_h"/>
                                          </p:val>
                                        </p:tav>
                                        <p:tav tm="100000">
                                          <p:val>
                                            <p:strVal val="ppt_h"/>
                                          </p:val>
                                        </p:tav>
                                      </p:tavLst>
                                    </p:anim>
                                    <p:anim calcmode="lin" valueType="num">
                                      <p:cBhvr>
                                        <p:cTn id="360"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1" dur="1" fill="hold">
                                          <p:stCondLst>
                                            <p:cond delay="2999"/>
                                          </p:stCondLst>
                                        </p:cTn>
                                        <p:tgtEl>
                                          <p:spTgt spid="12"/>
                                        </p:tgtEl>
                                        <p:attrNameLst>
                                          <p:attrName>style.visibility</p:attrName>
                                        </p:attrNameLst>
                                      </p:cBhvr>
                                      <p:to>
                                        <p:strVal val="hidden"/>
                                      </p:to>
                                    </p:set>
                                  </p:childTnLst>
                                </p:cTn>
                              </p:par>
                              <p:par>
                                <p:cTn id="362" presetID="19" presetClass="exit" presetSubtype="10" fill="hold" nodeType="withEffect">
                                  <p:stCondLst>
                                    <p:cond delay="0"/>
                                  </p:stCondLst>
                                  <p:childTnLst>
                                    <p:anim calcmode="lin" valueType="num">
                                      <p:cBhvr>
                                        <p:cTn id="363" dur="3000"/>
                                        <p:tgtEl>
                                          <p:spTgt spid="13"/>
                                        </p:tgtEl>
                                        <p:attrNameLst>
                                          <p:attrName>ppt_h</p:attrName>
                                        </p:attrNameLst>
                                      </p:cBhvr>
                                      <p:tavLst>
                                        <p:tav tm="0">
                                          <p:val>
                                            <p:strVal val="ppt_h"/>
                                          </p:val>
                                        </p:tav>
                                        <p:tav tm="100000">
                                          <p:val>
                                            <p:strVal val="ppt_h"/>
                                          </p:val>
                                        </p:tav>
                                      </p:tavLst>
                                    </p:anim>
                                    <p:anim calcmode="lin" valueType="num">
                                      <p:cBhvr>
                                        <p:cTn id="364"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5" dur="1" fill="hold">
                                          <p:stCondLst>
                                            <p:cond delay="2999"/>
                                          </p:stCondLst>
                                        </p:cTn>
                                        <p:tgtEl>
                                          <p:spTgt spid="13"/>
                                        </p:tgtEl>
                                        <p:attrNameLst>
                                          <p:attrName>style.visibility</p:attrName>
                                        </p:attrNameLst>
                                      </p:cBhvr>
                                      <p:to>
                                        <p:strVal val="hidden"/>
                                      </p:to>
                                    </p:set>
                                  </p:childTnLst>
                                </p:cTn>
                              </p:par>
                              <p:par>
                                <p:cTn id="366" presetID="23" presetClass="entr" presetSubtype="288" fill="hold" nodeType="withEffect">
                                  <p:stCondLst>
                                    <p:cond delay="0"/>
                                  </p:stCondLst>
                                  <p:childTnLst>
                                    <p:set>
                                      <p:cBhvr>
                                        <p:cTn id="367" dur="1" fill="hold">
                                          <p:stCondLst>
                                            <p:cond delay="0"/>
                                          </p:stCondLst>
                                        </p:cTn>
                                        <p:tgtEl>
                                          <p:spTgt spid="2"/>
                                        </p:tgtEl>
                                        <p:attrNameLst>
                                          <p:attrName>style.visibility</p:attrName>
                                        </p:attrNameLst>
                                      </p:cBhvr>
                                      <p:to>
                                        <p:strVal val="visible"/>
                                      </p:to>
                                    </p:set>
                                    <p:anim calcmode="lin" valueType="num">
                                      <p:cBhvr>
                                        <p:cTn id="368" dur="3000" fill="hold"/>
                                        <p:tgtEl>
                                          <p:spTgt spid="2"/>
                                        </p:tgtEl>
                                        <p:attrNameLst>
                                          <p:attrName>ppt_w</p:attrName>
                                        </p:attrNameLst>
                                      </p:cBhvr>
                                      <p:tavLst>
                                        <p:tav tm="0">
                                          <p:val>
                                            <p:strVal val="4/3*#ppt_w"/>
                                          </p:val>
                                        </p:tav>
                                        <p:tav tm="100000">
                                          <p:val>
                                            <p:strVal val="#ppt_w"/>
                                          </p:val>
                                        </p:tav>
                                      </p:tavLst>
                                    </p:anim>
                                    <p:anim calcmode="lin" valueType="num">
                                      <p:cBhvr>
                                        <p:cTn id="369" dur="3000" fill="hold"/>
                                        <p:tgtEl>
                                          <p:spTgt spid="2"/>
                                        </p:tgtEl>
                                        <p:attrNameLst>
                                          <p:attrName>ppt_h</p:attrName>
                                        </p:attrNameLst>
                                      </p:cBhvr>
                                      <p:tavLst>
                                        <p:tav tm="0">
                                          <p:val>
                                            <p:strVal val="4/3*#ppt_h"/>
                                          </p:val>
                                        </p:tav>
                                        <p:tav tm="100000">
                                          <p:val>
                                            <p:strVal val="#ppt_h"/>
                                          </p:val>
                                        </p:tav>
                                      </p:tavLst>
                                    </p:anim>
                                  </p:childTnLst>
                                </p:cTn>
                              </p:par>
                              <p:par>
                                <p:cTn id="370" presetID="16" presetClass="entr" presetSubtype="42" fill="hold" nodeType="withEffect">
                                  <p:stCondLst>
                                    <p:cond delay="0"/>
                                  </p:stCondLst>
                                  <p:childTnLst>
                                    <p:set>
                                      <p:cBhvr>
                                        <p:cTn id="371" dur="1" fill="hold">
                                          <p:stCondLst>
                                            <p:cond delay="0"/>
                                          </p:stCondLst>
                                        </p:cTn>
                                        <p:tgtEl>
                                          <p:spTgt spid="2"/>
                                        </p:tgtEl>
                                        <p:attrNameLst>
                                          <p:attrName>style.visibility</p:attrName>
                                        </p:attrNameLst>
                                      </p:cBhvr>
                                      <p:to>
                                        <p:strVal val="visible"/>
                                      </p:to>
                                    </p:set>
                                    <p:animEffect transition="in" filter="barn(outHorizontal)">
                                      <p:cBhvr>
                                        <p:cTn id="372" dur="3000"/>
                                        <p:tgtEl>
                                          <p:spTgt spid="2"/>
                                        </p:tgtEl>
                                      </p:cBhvr>
                                    </p:animEffect>
                                  </p:childTnLst>
                                </p:cTn>
                              </p:par>
                              <p:par>
                                <p:cTn id="373" presetID="23" presetClass="entr" presetSubtype="288" fill="hold" nodeType="withEffect">
                                  <p:stCondLst>
                                    <p:cond delay="2000"/>
                                  </p:stCondLst>
                                  <p:childTnLst>
                                    <p:set>
                                      <p:cBhvr>
                                        <p:cTn id="374" dur="1" fill="hold">
                                          <p:stCondLst>
                                            <p:cond delay="0"/>
                                          </p:stCondLst>
                                        </p:cTn>
                                        <p:tgtEl>
                                          <p:spTgt spid="24"/>
                                        </p:tgtEl>
                                        <p:attrNameLst>
                                          <p:attrName>style.visibility</p:attrName>
                                        </p:attrNameLst>
                                      </p:cBhvr>
                                      <p:to>
                                        <p:strVal val="visible"/>
                                      </p:to>
                                    </p:set>
                                    <p:anim calcmode="lin" valueType="num">
                                      <p:cBhvr>
                                        <p:cTn id="375" dur="3000" fill="hold"/>
                                        <p:tgtEl>
                                          <p:spTgt spid="24"/>
                                        </p:tgtEl>
                                        <p:attrNameLst>
                                          <p:attrName>ppt_w</p:attrName>
                                        </p:attrNameLst>
                                      </p:cBhvr>
                                      <p:tavLst>
                                        <p:tav tm="0">
                                          <p:val>
                                            <p:strVal val="4/3*#ppt_w"/>
                                          </p:val>
                                        </p:tav>
                                        <p:tav tm="100000">
                                          <p:val>
                                            <p:strVal val="#ppt_w"/>
                                          </p:val>
                                        </p:tav>
                                      </p:tavLst>
                                    </p:anim>
                                    <p:anim calcmode="lin" valueType="num">
                                      <p:cBhvr>
                                        <p:cTn id="376" dur="3000" fill="hold"/>
                                        <p:tgtEl>
                                          <p:spTgt spid="24"/>
                                        </p:tgtEl>
                                        <p:attrNameLst>
                                          <p:attrName>ppt_h</p:attrName>
                                        </p:attrNameLst>
                                      </p:cBhvr>
                                      <p:tavLst>
                                        <p:tav tm="0">
                                          <p:val>
                                            <p:strVal val="4/3*#ppt_h"/>
                                          </p:val>
                                        </p:tav>
                                        <p:tav tm="100000">
                                          <p:val>
                                            <p:strVal val="#ppt_h"/>
                                          </p:val>
                                        </p:tav>
                                      </p:tavLst>
                                    </p:anim>
                                  </p:childTnLst>
                                </p:cTn>
                              </p:par>
                              <p:par>
                                <p:cTn id="377" presetID="10" presetClass="entr" presetSubtype="0" fill="hold" nodeType="withEffect">
                                  <p:stCondLst>
                                    <p:cond delay="2000"/>
                                  </p:stCondLst>
                                  <p:childTnLst>
                                    <p:set>
                                      <p:cBhvr>
                                        <p:cTn id="378" dur="1" fill="hold">
                                          <p:stCondLst>
                                            <p:cond delay="0"/>
                                          </p:stCondLst>
                                        </p:cTn>
                                        <p:tgtEl>
                                          <p:spTgt spid="24"/>
                                        </p:tgtEl>
                                        <p:attrNameLst>
                                          <p:attrName>style.visibility</p:attrName>
                                        </p:attrNameLst>
                                      </p:cBhvr>
                                      <p:to>
                                        <p:strVal val="visible"/>
                                      </p:to>
                                    </p:set>
                                    <p:animEffect transition="in" filter="fade">
                                      <p:cBhvr>
                                        <p:cTn id="379" dur="3000"/>
                                        <p:tgtEl>
                                          <p:spTgt spid="24"/>
                                        </p:tgtEl>
                                      </p:cBhvr>
                                    </p:animEffect>
                                  </p:childTnLst>
                                </p:cTn>
                              </p:par>
                            </p:childTnLst>
                          </p:cTn>
                        </p:par>
                        <p:par>
                          <p:cTn id="380" fill="hold">
                            <p:stCondLst>
                              <p:cond delay="8000"/>
                            </p:stCondLst>
                            <p:childTnLst>
                              <p:par>
                                <p:cTn id="381" presetID="40" presetClass="entr" presetSubtype="0" fill="hold" grpId="0" nodeType="afterEffect">
                                  <p:stCondLst>
                                    <p:cond delay="0"/>
                                  </p:stCondLst>
                                  <p:iterate type="lt">
                                    <p:tmPct val="10000"/>
                                  </p:iterate>
                                  <p:childTnLst>
                                    <p:set>
                                      <p:cBhvr>
                                        <p:cTn id="382" dur="1" fill="hold">
                                          <p:stCondLst>
                                            <p:cond delay="0"/>
                                          </p:stCondLst>
                                        </p:cTn>
                                        <p:tgtEl>
                                          <p:spTgt spid="25"/>
                                        </p:tgtEl>
                                        <p:attrNameLst>
                                          <p:attrName>style.visibility</p:attrName>
                                        </p:attrNameLst>
                                      </p:cBhvr>
                                      <p:to>
                                        <p:strVal val="visible"/>
                                      </p:to>
                                    </p:set>
                                    <p:animEffect transition="in" filter="fade">
                                      <p:cBhvr>
                                        <p:cTn id="383" dur="1000"/>
                                        <p:tgtEl>
                                          <p:spTgt spid="25"/>
                                        </p:tgtEl>
                                      </p:cBhvr>
                                    </p:animEffect>
                                    <p:anim calcmode="lin" valueType="num">
                                      <p:cBhvr>
                                        <p:cTn id="384" dur="1000" fill="hold"/>
                                        <p:tgtEl>
                                          <p:spTgt spid="25"/>
                                        </p:tgtEl>
                                        <p:attrNameLst>
                                          <p:attrName>ppt_x</p:attrName>
                                        </p:attrNameLst>
                                      </p:cBhvr>
                                      <p:tavLst>
                                        <p:tav tm="0">
                                          <p:val>
                                            <p:strVal val="#ppt_x-.1"/>
                                          </p:val>
                                        </p:tav>
                                        <p:tav tm="100000">
                                          <p:val>
                                            <p:strVal val="#ppt_x"/>
                                          </p:val>
                                        </p:tav>
                                      </p:tavLst>
                                    </p:anim>
                                    <p:anim calcmode="lin" valueType="num">
                                      <p:cBhvr>
                                        <p:cTn id="385" dur="10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5.jpg"/>
          <p:cNvPicPr>
            <a:picLocks noChangeAspect="1"/>
          </p:cNvPicPr>
          <p:nvPr/>
        </p:nvPicPr>
        <p:blipFill>
          <a:blip r:embed="rId2" cstate="print"/>
          <a:stretch>
            <a:fillRect/>
          </a:stretch>
        </p:blipFill>
        <p:spPr bwMode="auto">
          <a:xfrm>
            <a:off x="0" y="11113"/>
            <a:ext cx="9143999" cy="62307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Paralelogramo"/>
          <p:cNvSpPr/>
          <p:nvPr/>
        </p:nvSpPr>
        <p:spPr>
          <a:xfrm>
            <a:off x="0" y="2917825"/>
            <a:ext cx="4500563" cy="2797175"/>
          </a:xfrm>
          <a:prstGeom prst="parallelogram">
            <a:avLst>
              <a:gd name="adj" fmla="val 125854"/>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aralelogramo"/>
          <p:cNvSpPr/>
          <p:nvPr/>
        </p:nvSpPr>
        <p:spPr>
          <a:xfrm flipH="1">
            <a:off x="4214813" y="3095625"/>
            <a:ext cx="4429125" cy="2619375"/>
          </a:xfrm>
          <a:prstGeom prst="parallelogram">
            <a:avLst>
              <a:gd name="adj" fmla="val 131512"/>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aralelogramo"/>
          <p:cNvSpPr/>
          <p:nvPr/>
        </p:nvSpPr>
        <p:spPr>
          <a:xfrm>
            <a:off x="4572000" y="0"/>
            <a:ext cx="4572000" cy="2738438"/>
          </a:xfrm>
          <a:prstGeom prst="parallelogram">
            <a:avLst>
              <a:gd name="adj" fmla="val 128939"/>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aralelogramo"/>
          <p:cNvSpPr/>
          <p:nvPr/>
        </p:nvSpPr>
        <p:spPr>
          <a:xfrm flipH="1">
            <a:off x="0" y="0"/>
            <a:ext cx="4562475" cy="2738438"/>
          </a:xfrm>
          <a:prstGeom prst="parallelogram">
            <a:avLst>
              <a:gd name="adj" fmla="val 128940"/>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aralelogramo"/>
          <p:cNvSpPr/>
          <p:nvPr/>
        </p:nvSpPr>
        <p:spPr>
          <a:xfrm flipH="1">
            <a:off x="642938" y="0"/>
            <a:ext cx="4143375" cy="2441575"/>
          </a:xfrm>
          <a:prstGeom prst="parallelogram">
            <a:avLst>
              <a:gd name="adj" fmla="val 132030"/>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a:off x="4429125" y="0"/>
            <a:ext cx="4000500" cy="2441575"/>
          </a:xfrm>
          <a:prstGeom prst="parallelogram">
            <a:avLst>
              <a:gd name="adj" fmla="val 125456"/>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a:off x="642938" y="3214688"/>
            <a:ext cx="3857625" cy="2500312"/>
          </a:xfrm>
          <a:prstGeom prst="parallelogram">
            <a:avLst>
              <a:gd name="adj" fmla="val 118687"/>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flipH="1">
            <a:off x="4572000" y="2976563"/>
            <a:ext cx="4572000" cy="2738437"/>
          </a:xfrm>
          <a:prstGeom prst="parallelogram">
            <a:avLst>
              <a:gd name="adj" fmla="val 131809"/>
            </a:avLst>
          </a:prstGeom>
          <a:noFill/>
          <a:ln w="57150">
            <a:solidFill>
              <a:schemeClr val="tx2">
                <a:lumMod val="9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395536"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los ciclistas, desde hace unos años, hablar de Los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 es hablar de una multitudinaria maratón de trazado eminentemente rodador que cada año reúne a miles de ciclistas. Para otros en cambio, Los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 han sido otra historia bien distinta.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3000">
        <p14:ferris dir="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3000" fill="hold"/>
                                        <p:tgtEl>
                                          <p:spTgt spid="10"/>
                                        </p:tgtEl>
                                        <p:attrNameLst>
                                          <p:attrName>ppt_x</p:attrName>
                                        </p:attrNameLst>
                                      </p:cBhvr>
                                      <p:tavLst>
                                        <p:tav tm="0">
                                          <p:val>
                                            <p:strVal val="0-#ppt_w/2"/>
                                          </p:val>
                                        </p:tav>
                                        <p:tav tm="100000">
                                          <p:val>
                                            <p:strVal val="#ppt_x"/>
                                          </p:val>
                                        </p:tav>
                                      </p:tavLst>
                                    </p:anim>
                                    <p:anim calcmode="lin" valueType="num">
                                      <p:cBhvr additive="base">
                                        <p:cTn id="8" dur="30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3000" fill="hold"/>
                                        <p:tgtEl>
                                          <p:spTgt spid="11"/>
                                        </p:tgtEl>
                                        <p:attrNameLst>
                                          <p:attrName>ppt_x</p:attrName>
                                        </p:attrNameLst>
                                      </p:cBhvr>
                                      <p:tavLst>
                                        <p:tav tm="0">
                                          <p:val>
                                            <p:strVal val="1+#ppt_w/2"/>
                                          </p:val>
                                        </p:tav>
                                        <p:tav tm="100000">
                                          <p:val>
                                            <p:strVal val="#ppt_x"/>
                                          </p:val>
                                        </p:tav>
                                      </p:tavLst>
                                    </p:anim>
                                    <p:anim calcmode="lin" valueType="num">
                                      <p:cBhvr additive="base">
                                        <p:cTn id="12" dur="30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3000" fill="hold"/>
                                        <p:tgtEl>
                                          <p:spTgt spid="14"/>
                                        </p:tgtEl>
                                        <p:attrNameLst>
                                          <p:attrName>ppt_x</p:attrName>
                                        </p:attrNameLst>
                                      </p:cBhvr>
                                      <p:tavLst>
                                        <p:tav tm="0">
                                          <p:val>
                                            <p:strVal val="0-#ppt_w/2"/>
                                          </p:val>
                                        </p:tav>
                                        <p:tav tm="100000">
                                          <p:val>
                                            <p:strVal val="#ppt_x"/>
                                          </p:val>
                                        </p:tav>
                                      </p:tavLst>
                                    </p:anim>
                                    <p:anim calcmode="lin" valueType="num">
                                      <p:cBhvr additive="base">
                                        <p:cTn id="28" dur="300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3000" fill="hold"/>
                                        <p:tgtEl>
                                          <p:spTgt spid="15"/>
                                        </p:tgtEl>
                                        <p:attrNameLst>
                                          <p:attrName>ppt_x</p:attrName>
                                        </p:attrNameLst>
                                      </p:cBhvr>
                                      <p:tavLst>
                                        <p:tav tm="0">
                                          <p:val>
                                            <p:strVal val="1+#ppt_w/2"/>
                                          </p:val>
                                        </p:tav>
                                        <p:tav tm="100000">
                                          <p:val>
                                            <p:strVal val="#ppt_x"/>
                                          </p:val>
                                        </p:tav>
                                      </p:tavLst>
                                    </p:anim>
                                    <p:anim calcmode="lin" valueType="num">
                                      <p:cBhvr additive="base">
                                        <p:cTn id="32" dur="3000" fill="hold"/>
                                        <p:tgtEl>
                                          <p:spTgt spid="15"/>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3000" fill="hold"/>
                                        <p:tgtEl>
                                          <p:spTgt spid="16"/>
                                        </p:tgtEl>
                                        <p:attrNameLst>
                                          <p:attrName>ppt_x</p:attrName>
                                        </p:attrNameLst>
                                      </p:cBhvr>
                                      <p:tavLst>
                                        <p:tav tm="0">
                                          <p:val>
                                            <p:strVal val="0-#ppt_w/2"/>
                                          </p:val>
                                        </p:tav>
                                        <p:tav tm="100000">
                                          <p:val>
                                            <p:strVal val="#ppt_x"/>
                                          </p:val>
                                        </p:tav>
                                      </p:tavLst>
                                    </p:anim>
                                    <p:anim calcmode="lin" valueType="num">
                                      <p:cBhvr additive="base">
                                        <p:cTn id="36" dur="3000" fill="hold"/>
                                        <p:tgtEl>
                                          <p:spTgt spid="16"/>
                                        </p:tgtEl>
                                        <p:attrNameLst>
                                          <p:attrName>ppt_y</p:attrName>
                                        </p:attrNameLst>
                                      </p:cBhvr>
                                      <p:tavLst>
                                        <p:tav tm="0">
                                          <p:val>
                                            <p:strVal val="0-#ppt_h/2"/>
                                          </p:val>
                                        </p:tav>
                                        <p:tav tm="100000">
                                          <p:val>
                                            <p:strVal val="#ppt_y"/>
                                          </p:val>
                                        </p:tav>
                                      </p:tavLst>
                                    </p:anim>
                                  </p:childTnLst>
                                </p:cTn>
                              </p:par>
                            </p:childTnLst>
                          </p:cTn>
                        </p:par>
                        <p:par>
                          <p:cTn id="37" fill="hold">
                            <p:stCondLst>
                              <p:cond delay="3000"/>
                            </p:stCondLst>
                            <p:childTnLst>
                              <p:par>
                                <p:cTn id="38" presetID="2" presetClass="exit" presetSubtype="4" fill="hold" nodeType="afterEffect">
                                  <p:stCondLst>
                                    <p:cond delay="0"/>
                                  </p:stCondLst>
                                  <p:childTnLst>
                                    <p:anim calcmode="lin" valueType="num">
                                      <p:cBhvr additive="base">
                                        <p:cTn id="39" dur="3000"/>
                                        <p:tgtEl>
                                          <p:spTgt spid="10"/>
                                        </p:tgtEl>
                                        <p:attrNameLst>
                                          <p:attrName>ppt_x</p:attrName>
                                        </p:attrNameLst>
                                      </p:cBhvr>
                                      <p:tavLst>
                                        <p:tav tm="0">
                                          <p:val>
                                            <p:strVal val="ppt_x"/>
                                          </p:val>
                                        </p:tav>
                                        <p:tav tm="100000">
                                          <p:val>
                                            <p:strVal val="ppt_x"/>
                                          </p:val>
                                        </p:tav>
                                      </p:tavLst>
                                    </p:anim>
                                    <p:anim calcmode="lin" valueType="num">
                                      <p:cBhvr additive="base">
                                        <p:cTn id="40" dur="3000"/>
                                        <p:tgtEl>
                                          <p:spTgt spid="10"/>
                                        </p:tgtEl>
                                        <p:attrNameLst>
                                          <p:attrName>ppt_y</p:attrName>
                                        </p:attrNameLst>
                                      </p:cBhvr>
                                      <p:tavLst>
                                        <p:tav tm="0">
                                          <p:val>
                                            <p:strVal val="ppt_y"/>
                                          </p:val>
                                        </p:tav>
                                        <p:tav tm="100000">
                                          <p:val>
                                            <p:strVal val="1+ppt_h/2"/>
                                          </p:val>
                                        </p:tav>
                                      </p:tavLst>
                                    </p:anim>
                                    <p:set>
                                      <p:cBhvr>
                                        <p:cTn id="41" dur="1" fill="hold">
                                          <p:stCondLst>
                                            <p:cond delay="2999"/>
                                          </p:stCondLst>
                                        </p:cTn>
                                        <p:tgtEl>
                                          <p:spTgt spid="10"/>
                                        </p:tgtEl>
                                        <p:attrNameLst>
                                          <p:attrName>style.visibility</p:attrName>
                                        </p:attrNameLst>
                                      </p:cBhvr>
                                      <p:to>
                                        <p:strVal val="hidden"/>
                                      </p:to>
                                    </p:set>
                                  </p:childTnLst>
                                </p:cTn>
                              </p:par>
                              <p:par>
                                <p:cTn id="42" presetID="2" presetClass="exit" presetSubtype="4" fill="hold" nodeType="withEffect">
                                  <p:stCondLst>
                                    <p:cond delay="0"/>
                                  </p:stCondLst>
                                  <p:childTnLst>
                                    <p:anim calcmode="lin" valueType="num">
                                      <p:cBhvr additive="base">
                                        <p:cTn id="43" dur="3000"/>
                                        <p:tgtEl>
                                          <p:spTgt spid="11"/>
                                        </p:tgtEl>
                                        <p:attrNameLst>
                                          <p:attrName>ppt_x</p:attrName>
                                        </p:attrNameLst>
                                      </p:cBhvr>
                                      <p:tavLst>
                                        <p:tav tm="0">
                                          <p:val>
                                            <p:strVal val="ppt_x"/>
                                          </p:val>
                                        </p:tav>
                                        <p:tav tm="100000">
                                          <p:val>
                                            <p:strVal val="ppt_x"/>
                                          </p:val>
                                        </p:tav>
                                      </p:tavLst>
                                    </p:anim>
                                    <p:anim calcmode="lin" valueType="num">
                                      <p:cBhvr additive="base">
                                        <p:cTn id="44" dur="3000"/>
                                        <p:tgtEl>
                                          <p:spTgt spid="11"/>
                                        </p:tgtEl>
                                        <p:attrNameLst>
                                          <p:attrName>ppt_y</p:attrName>
                                        </p:attrNameLst>
                                      </p:cBhvr>
                                      <p:tavLst>
                                        <p:tav tm="0">
                                          <p:val>
                                            <p:strVal val="ppt_y"/>
                                          </p:val>
                                        </p:tav>
                                        <p:tav tm="100000">
                                          <p:val>
                                            <p:strVal val="1+ppt_h/2"/>
                                          </p:val>
                                        </p:tav>
                                      </p:tavLst>
                                    </p:anim>
                                    <p:set>
                                      <p:cBhvr>
                                        <p:cTn id="45" dur="1" fill="hold">
                                          <p:stCondLst>
                                            <p:cond delay="2999"/>
                                          </p:stCondLst>
                                        </p:cTn>
                                        <p:tgtEl>
                                          <p:spTgt spid="11"/>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3000"/>
                                        <p:tgtEl>
                                          <p:spTgt spid="12"/>
                                        </p:tgtEl>
                                        <p:attrNameLst>
                                          <p:attrName>ppt_x</p:attrName>
                                        </p:attrNameLst>
                                      </p:cBhvr>
                                      <p:tavLst>
                                        <p:tav tm="0">
                                          <p:val>
                                            <p:strVal val="ppt_x"/>
                                          </p:val>
                                        </p:tav>
                                        <p:tav tm="100000">
                                          <p:val>
                                            <p:strVal val="ppt_x"/>
                                          </p:val>
                                        </p:tav>
                                      </p:tavLst>
                                    </p:anim>
                                    <p:anim calcmode="lin" valueType="num">
                                      <p:cBhvr additive="base">
                                        <p:cTn id="48" dur="3000"/>
                                        <p:tgtEl>
                                          <p:spTgt spid="12"/>
                                        </p:tgtEl>
                                        <p:attrNameLst>
                                          <p:attrName>ppt_y</p:attrName>
                                        </p:attrNameLst>
                                      </p:cBhvr>
                                      <p:tavLst>
                                        <p:tav tm="0">
                                          <p:val>
                                            <p:strVal val="ppt_y"/>
                                          </p:val>
                                        </p:tav>
                                        <p:tav tm="100000">
                                          <p:val>
                                            <p:strVal val="1+ppt_h/2"/>
                                          </p:val>
                                        </p:tav>
                                      </p:tavLst>
                                    </p:anim>
                                    <p:set>
                                      <p:cBhvr>
                                        <p:cTn id="49" dur="1" fill="hold">
                                          <p:stCondLst>
                                            <p:cond delay="2999"/>
                                          </p:stCondLst>
                                        </p:cTn>
                                        <p:tgtEl>
                                          <p:spTgt spid="12"/>
                                        </p:tgtEl>
                                        <p:attrNameLst>
                                          <p:attrName>style.visibility</p:attrName>
                                        </p:attrNameLst>
                                      </p:cBhvr>
                                      <p:to>
                                        <p:strVal val="hidden"/>
                                      </p:to>
                                    </p:set>
                                  </p:childTnLst>
                                </p:cTn>
                              </p:par>
                              <p:par>
                                <p:cTn id="50" presetID="2" presetClass="exit" presetSubtype="4" fill="hold" nodeType="withEffect">
                                  <p:stCondLst>
                                    <p:cond delay="0"/>
                                  </p:stCondLst>
                                  <p:childTnLst>
                                    <p:anim calcmode="lin" valueType="num">
                                      <p:cBhvr additive="base">
                                        <p:cTn id="51" dur="3000"/>
                                        <p:tgtEl>
                                          <p:spTgt spid="14"/>
                                        </p:tgtEl>
                                        <p:attrNameLst>
                                          <p:attrName>ppt_x</p:attrName>
                                        </p:attrNameLst>
                                      </p:cBhvr>
                                      <p:tavLst>
                                        <p:tav tm="0">
                                          <p:val>
                                            <p:strVal val="ppt_x"/>
                                          </p:val>
                                        </p:tav>
                                        <p:tav tm="100000">
                                          <p:val>
                                            <p:strVal val="ppt_x"/>
                                          </p:val>
                                        </p:tav>
                                      </p:tavLst>
                                    </p:anim>
                                    <p:anim calcmode="lin" valueType="num">
                                      <p:cBhvr additive="base">
                                        <p:cTn id="52" dur="3000"/>
                                        <p:tgtEl>
                                          <p:spTgt spid="14"/>
                                        </p:tgtEl>
                                        <p:attrNameLst>
                                          <p:attrName>ppt_y</p:attrName>
                                        </p:attrNameLst>
                                      </p:cBhvr>
                                      <p:tavLst>
                                        <p:tav tm="0">
                                          <p:val>
                                            <p:strVal val="ppt_y"/>
                                          </p:val>
                                        </p:tav>
                                        <p:tav tm="100000">
                                          <p:val>
                                            <p:strVal val="1+ppt_h/2"/>
                                          </p:val>
                                        </p:tav>
                                      </p:tavLst>
                                    </p:anim>
                                    <p:set>
                                      <p:cBhvr>
                                        <p:cTn id="53" dur="1" fill="hold">
                                          <p:stCondLst>
                                            <p:cond delay="2999"/>
                                          </p:stCondLst>
                                        </p:cTn>
                                        <p:tgtEl>
                                          <p:spTgt spid="14"/>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3000"/>
                                        <p:tgtEl>
                                          <p:spTgt spid="8"/>
                                        </p:tgtEl>
                                        <p:attrNameLst>
                                          <p:attrName>ppt_x</p:attrName>
                                        </p:attrNameLst>
                                      </p:cBhvr>
                                      <p:tavLst>
                                        <p:tav tm="0">
                                          <p:val>
                                            <p:strVal val="ppt_x"/>
                                          </p:val>
                                        </p:tav>
                                        <p:tav tm="100000">
                                          <p:val>
                                            <p:strVal val="ppt_x"/>
                                          </p:val>
                                        </p:tav>
                                      </p:tavLst>
                                    </p:anim>
                                    <p:anim calcmode="lin" valueType="num">
                                      <p:cBhvr additive="base">
                                        <p:cTn id="56" dur="3000"/>
                                        <p:tgtEl>
                                          <p:spTgt spid="8"/>
                                        </p:tgtEl>
                                        <p:attrNameLst>
                                          <p:attrName>ppt_y</p:attrName>
                                        </p:attrNameLst>
                                      </p:cBhvr>
                                      <p:tavLst>
                                        <p:tav tm="0">
                                          <p:val>
                                            <p:strVal val="ppt_y"/>
                                          </p:val>
                                        </p:tav>
                                        <p:tav tm="100000">
                                          <p:val>
                                            <p:strVal val="0-ppt_h/2"/>
                                          </p:val>
                                        </p:tav>
                                      </p:tavLst>
                                    </p:anim>
                                    <p:set>
                                      <p:cBhvr>
                                        <p:cTn id="57" dur="1" fill="hold">
                                          <p:stCondLst>
                                            <p:cond delay="2999"/>
                                          </p:stCondLst>
                                        </p:cTn>
                                        <p:tgtEl>
                                          <p:spTgt spid="8"/>
                                        </p:tgtEl>
                                        <p:attrNameLst>
                                          <p:attrName>style.visibility</p:attrName>
                                        </p:attrNameLst>
                                      </p:cBhvr>
                                      <p:to>
                                        <p:strVal val="hidden"/>
                                      </p:to>
                                    </p:set>
                                  </p:childTnLst>
                                </p:cTn>
                              </p:par>
                              <p:par>
                                <p:cTn id="58" presetID="2" presetClass="exit" presetSubtype="1" fill="hold" nodeType="withEffect">
                                  <p:stCondLst>
                                    <p:cond delay="0"/>
                                  </p:stCondLst>
                                  <p:childTnLst>
                                    <p:anim calcmode="lin" valueType="num">
                                      <p:cBhvr additive="base">
                                        <p:cTn id="59" dur="3000"/>
                                        <p:tgtEl>
                                          <p:spTgt spid="9"/>
                                        </p:tgtEl>
                                        <p:attrNameLst>
                                          <p:attrName>ppt_x</p:attrName>
                                        </p:attrNameLst>
                                      </p:cBhvr>
                                      <p:tavLst>
                                        <p:tav tm="0">
                                          <p:val>
                                            <p:strVal val="ppt_x"/>
                                          </p:val>
                                        </p:tav>
                                        <p:tav tm="100000">
                                          <p:val>
                                            <p:strVal val="ppt_x"/>
                                          </p:val>
                                        </p:tav>
                                      </p:tavLst>
                                    </p:anim>
                                    <p:anim calcmode="lin" valueType="num">
                                      <p:cBhvr additive="base">
                                        <p:cTn id="60" dur="3000"/>
                                        <p:tgtEl>
                                          <p:spTgt spid="9"/>
                                        </p:tgtEl>
                                        <p:attrNameLst>
                                          <p:attrName>ppt_y</p:attrName>
                                        </p:attrNameLst>
                                      </p:cBhvr>
                                      <p:tavLst>
                                        <p:tav tm="0">
                                          <p:val>
                                            <p:strVal val="ppt_y"/>
                                          </p:val>
                                        </p:tav>
                                        <p:tav tm="100000">
                                          <p:val>
                                            <p:strVal val="0-ppt_h/2"/>
                                          </p:val>
                                        </p:tav>
                                      </p:tavLst>
                                    </p:anim>
                                    <p:set>
                                      <p:cBhvr>
                                        <p:cTn id="61" dur="1" fill="hold">
                                          <p:stCondLst>
                                            <p:cond delay="2999"/>
                                          </p:stCondLst>
                                        </p:cTn>
                                        <p:tgtEl>
                                          <p:spTgt spid="9"/>
                                        </p:tgtEl>
                                        <p:attrNameLst>
                                          <p:attrName>style.visibility</p:attrName>
                                        </p:attrNameLst>
                                      </p:cBhvr>
                                      <p:to>
                                        <p:strVal val="hidden"/>
                                      </p:to>
                                    </p:set>
                                  </p:childTnLst>
                                </p:cTn>
                              </p:par>
                              <p:par>
                                <p:cTn id="62" presetID="2" presetClass="exit" presetSubtype="1" fill="hold" nodeType="withEffect">
                                  <p:stCondLst>
                                    <p:cond delay="0"/>
                                  </p:stCondLst>
                                  <p:childTnLst>
                                    <p:anim calcmode="lin" valueType="num">
                                      <p:cBhvr additive="base">
                                        <p:cTn id="63" dur="3000"/>
                                        <p:tgtEl>
                                          <p:spTgt spid="15"/>
                                        </p:tgtEl>
                                        <p:attrNameLst>
                                          <p:attrName>ppt_x</p:attrName>
                                        </p:attrNameLst>
                                      </p:cBhvr>
                                      <p:tavLst>
                                        <p:tav tm="0">
                                          <p:val>
                                            <p:strVal val="ppt_x"/>
                                          </p:val>
                                        </p:tav>
                                        <p:tav tm="100000">
                                          <p:val>
                                            <p:strVal val="ppt_x"/>
                                          </p:val>
                                        </p:tav>
                                      </p:tavLst>
                                    </p:anim>
                                    <p:anim calcmode="lin" valueType="num">
                                      <p:cBhvr additive="base">
                                        <p:cTn id="64" dur="3000"/>
                                        <p:tgtEl>
                                          <p:spTgt spid="15"/>
                                        </p:tgtEl>
                                        <p:attrNameLst>
                                          <p:attrName>ppt_y</p:attrName>
                                        </p:attrNameLst>
                                      </p:cBhvr>
                                      <p:tavLst>
                                        <p:tav tm="0">
                                          <p:val>
                                            <p:strVal val="ppt_y"/>
                                          </p:val>
                                        </p:tav>
                                        <p:tav tm="100000">
                                          <p:val>
                                            <p:strVal val="0-ppt_h/2"/>
                                          </p:val>
                                        </p:tav>
                                      </p:tavLst>
                                    </p:anim>
                                    <p:set>
                                      <p:cBhvr>
                                        <p:cTn id="65" dur="1" fill="hold">
                                          <p:stCondLst>
                                            <p:cond delay="2999"/>
                                          </p:stCondLst>
                                        </p:cTn>
                                        <p:tgtEl>
                                          <p:spTgt spid="15"/>
                                        </p:tgtEl>
                                        <p:attrNameLst>
                                          <p:attrName>style.visibility</p:attrName>
                                        </p:attrNameLst>
                                      </p:cBhvr>
                                      <p:to>
                                        <p:strVal val="hidden"/>
                                      </p:to>
                                    </p:set>
                                  </p:childTnLst>
                                </p:cTn>
                              </p:par>
                              <p:par>
                                <p:cTn id="66" presetID="2" presetClass="exit" presetSubtype="1" fill="hold" nodeType="withEffect">
                                  <p:stCondLst>
                                    <p:cond delay="0"/>
                                  </p:stCondLst>
                                  <p:childTnLst>
                                    <p:anim calcmode="lin" valueType="num">
                                      <p:cBhvr additive="base">
                                        <p:cTn id="67" dur="3000"/>
                                        <p:tgtEl>
                                          <p:spTgt spid="16"/>
                                        </p:tgtEl>
                                        <p:attrNameLst>
                                          <p:attrName>ppt_x</p:attrName>
                                        </p:attrNameLst>
                                      </p:cBhvr>
                                      <p:tavLst>
                                        <p:tav tm="0">
                                          <p:val>
                                            <p:strVal val="ppt_x"/>
                                          </p:val>
                                        </p:tav>
                                        <p:tav tm="100000">
                                          <p:val>
                                            <p:strVal val="ppt_x"/>
                                          </p:val>
                                        </p:tav>
                                      </p:tavLst>
                                    </p:anim>
                                    <p:anim calcmode="lin" valueType="num">
                                      <p:cBhvr additive="base">
                                        <p:cTn id="68" dur="3000"/>
                                        <p:tgtEl>
                                          <p:spTgt spid="16"/>
                                        </p:tgtEl>
                                        <p:attrNameLst>
                                          <p:attrName>ppt_y</p:attrName>
                                        </p:attrNameLst>
                                      </p:cBhvr>
                                      <p:tavLst>
                                        <p:tav tm="0">
                                          <p:val>
                                            <p:strVal val="ppt_y"/>
                                          </p:val>
                                        </p:tav>
                                        <p:tav tm="100000">
                                          <p:val>
                                            <p:strVal val="0-ppt_h/2"/>
                                          </p:val>
                                        </p:tav>
                                      </p:tavLst>
                                    </p:anim>
                                    <p:set>
                                      <p:cBhvr>
                                        <p:cTn id="69" dur="1" fill="hold">
                                          <p:stCondLst>
                                            <p:cond delay="2999"/>
                                          </p:stCondLst>
                                        </p:cTn>
                                        <p:tgtEl>
                                          <p:spTgt spid="16"/>
                                        </p:tgtEl>
                                        <p:attrNameLst>
                                          <p:attrName>style.visibility</p:attrName>
                                        </p:attrNameLst>
                                      </p:cBhvr>
                                      <p:to>
                                        <p:strVal val="hidden"/>
                                      </p:to>
                                    </p:set>
                                  </p:childTnLst>
                                </p:cTn>
                              </p:par>
                              <p:par>
                                <p:cTn id="70" presetID="16" presetClass="entr" presetSubtype="42" fill="hold" nodeType="withEffect">
                                  <p:stCondLst>
                                    <p:cond delay="0"/>
                                  </p:stCondLst>
                                  <p:childTnLst>
                                    <p:set>
                                      <p:cBhvr>
                                        <p:cTn id="71" dur="1" fill="hold">
                                          <p:stCondLst>
                                            <p:cond delay="0"/>
                                          </p:stCondLst>
                                        </p:cTn>
                                        <p:tgtEl>
                                          <p:spTgt spid="5"/>
                                        </p:tgtEl>
                                        <p:attrNameLst>
                                          <p:attrName>style.visibility</p:attrName>
                                        </p:attrNameLst>
                                      </p:cBhvr>
                                      <p:to>
                                        <p:strVal val="visible"/>
                                      </p:to>
                                    </p:set>
                                    <p:animEffect transition="in" filter="barn(outHorizontal)">
                                      <p:cBhvr>
                                        <p:cTn id="72" dur="3000"/>
                                        <p:tgtEl>
                                          <p:spTgt spid="5"/>
                                        </p:tgtEl>
                                      </p:cBhvr>
                                    </p:animEffect>
                                  </p:childTnLst>
                                </p:cTn>
                              </p:par>
                              <p:par>
                                <p:cTn id="73" presetID="23" presetClass="entr" presetSubtype="288" fill="hold" nodeType="withEffect">
                                  <p:stCondLst>
                                    <p:cond delay="0"/>
                                  </p:stCondLst>
                                  <p:childTnLst>
                                    <p:set>
                                      <p:cBhvr>
                                        <p:cTn id="74" dur="1" fill="hold">
                                          <p:stCondLst>
                                            <p:cond delay="0"/>
                                          </p:stCondLst>
                                        </p:cTn>
                                        <p:tgtEl>
                                          <p:spTgt spid="5"/>
                                        </p:tgtEl>
                                        <p:attrNameLst>
                                          <p:attrName>style.visibility</p:attrName>
                                        </p:attrNameLst>
                                      </p:cBhvr>
                                      <p:to>
                                        <p:strVal val="visible"/>
                                      </p:to>
                                    </p:set>
                                    <p:anim calcmode="lin" valueType="num">
                                      <p:cBhvr>
                                        <p:cTn id="75" dur="3000" fill="hold"/>
                                        <p:tgtEl>
                                          <p:spTgt spid="5"/>
                                        </p:tgtEl>
                                        <p:attrNameLst>
                                          <p:attrName>ppt_w</p:attrName>
                                        </p:attrNameLst>
                                      </p:cBhvr>
                                      <p:tavLst>
                                        <p:tav tm="0">
                                          <p:val>
                                            <p:strVal val="4/3*#ppt_w"/>
                                          </p:val>
                                        </p:tav>
                                        <p:tav tm="100000">
                                          <p:val>
                                            <p:strVal val="#ppt_w"/>
                                          </p:val>
                                        </p:tav>
                                      </p:tavLst>
                                    </p:anim>
                                    <p:anim calcmode="lin" valueType="num">
                                      <p:cBhvr>
                                        <p:cTn id="76" dur="3000" fill="hold"/>
                                        <p:tgtEl>
                                          <p:spTgt spid="5"/>
                                        </p:tgtEl>
                                        <p:attrNameLst>
                                          <p:attrName>ppt_h</p:attrName>
                                        </p:attrNameLst>
                                      </p:cBhvr>
                                      <p:tavLst>
                                        <p:tav tm="0">
                                          <p:val>
                                            <p:strVal val="4/3*#ppt_h"/>
                                          </p:val>
                                        </p:tav>
                                        <p:tav tm="100000">
                                          <p:val>
                                            <p:strVal val="#ppt_h"/>
                                          </p:val>
                                        </p:tav>
                                      </p:tavLst>
                                    </p:anim>
                                  </p:childTnLst>
                                </p:cTn>
                              </p:par>
                            </p:childTnLst>
                          </p:cTn>
                        </p:par>
                        <p:par>
                          <p:cTn id="77" fill="hold">
                            <p:stCondLst>
                              <p:cond delay="6000"/>
                            </p:stCondLst>
                            <p:childTnLst>
                              <p:par>
                                <p:cTn id="78" presetID="40" presetClass="entr" presetSubtype="0" fill="hold" grpId="0" nodeType="afterEffect">
                                  <p:stCondLst>
                                    <p:cond delay="0"/>
                                  </p:stCondLst>
                                  <p:iterate type="lt">
                                    <p:tmPct val="10000"/>
                                  </p:iterate>
                                  <p:childTnLst>
                                    <p:set>
                                      <p:cBhvr>
                                        <p:cTn id="79" dur="1" fill="hold">
                                          <p:stCondLst>
                                            <p:cond delay="0"/>
                                          </p:stCondLst>
                                        </p:cTn>
                                        <p:tgtEl>
                                          <p:spTgt spid="13"/>
                                        </p:tgtEl>
                                        <p:attrNameLst>
                                          <p:attrName>style.visibility</p:attrName>
                                        </p:attrNameLst>
                                      </p:cBhvr>
                                      <p:to>
                                        <p:strVal val="visible"/>
                                      </p:to>
                                    </p:set>
                                    <p:animEffect transition="in" filter="fade">
                                      <p:cBhvr>
                                        <p:cTn id="80" dur="1000"/>
                                        <p:tgtEl>
                                          <p:spTgt spid="13"/>
                                        </p:tgtEl>
                                      </p:cBhvr>
                                    </p:animEffect>
                                    <p:anim calcmode="lin" valueType="num">
                                      <p:cBhvr>
                                        <p:cTn id="81" dur="1000" fill="hold"/>
                                        <p:tgtEl>
                                          <p:spTgt spid="13"/>
                                        </p:tgtEl>
                                        <p:attrNameLst>
                                          <p:attrName>ppt_x</p:attrName>
                                        </p:attrNameLst>
                                      </p:cBhvr>
                                      <p:tavLst>
                                        <p:tav tm="0">
                                          <p:val>
                                            <p:strVal val="#ppt_x-.1"/>
                                          </p:val>
                                        </p:tav>
                                        <p:tav tm="100000">
                                          <p:val>
                                            <p:strVal val="#ppt_x"/>
                                          </p:val>
                                        </p:tav>
                                      </p:tavLst>
                                    </p:anim>
                                    <p:anim calcmode="lin" valueType="num">
                                      <p:cBhvr>
                                        <p:cTn id="8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x768_pejzazh-prud-kitaj-most-otrazhenie-china.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179388"/>
            <a:ext cx="9144000" cy="119062"/>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5357813"/>
            <a:ext cx="9144000" cy="119062"/>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rot="16200000">
            <a:off x="-2285999" y="2786062"/>
            <a:ext cx="5715000" cy="142875"/>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rot="16200000">
            <a:off x="5715001" y="2786062"/>
            <a:ext cx="5715000" cy="142875"/>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298450"/>
            <a:ext cx="9144000" cy="119063"/>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rot="16200000">
            <a:off x="-2143124" y="2786062"/>
            <a:ext cx="5715000" cy="142875"/>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rot="16200000">
            <a:off x="5572126" y="2786062"/>
            <a:ext cx="5715000" cy="142875"/>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0" y="5238750"/>
            <a:ext cx="9144000" cy="119063"/>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0" y="417513"/>
            <a:ext cx="9144000" cy="119062"/>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rot="16200000">
            <a:off x="-2000249" y="2786062"/>
            <a:ext cx="5715000" cy="142875"/>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0" y="5119688"/>
            <a:ext cx="9144000" cy="119062"/>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rot="16200000">
            <a:off x="5429251" y="2786062"/>
            <a:ext cx="5715000" cy="142875"/>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0" y="536575"/>
            <a:ext cx="9144000" cy="119063"/>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rot="16200000">
            <a:off x="-1885949" y="2786062"/>
            <a:ext cx="5715000" cy="142875"/>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rot="16200000">
            <a:off x="5286376" y="2786062"/>
            <a:ext cx="5715000" cy="142875"/>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0" y="5000625"/>
            <a:ext cx="9144000" cy="119063"/>
          </a:xfrm>
          <a:prstGeom prst="rect">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CuadroTexto"/>
          <p:cNvSpPr txBox="1"/>
          <p:nvPr/>
        </p:nvSpPr>
        <p:spPr>
          <a:xfrm>
            <a:off x="251520"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solitaria sierra de </a:t>
            </a:r>
            <a:r>
              <a:rPr lang="es-ES" i="1" dirty="0" err="1" smtClean="0">
                <a:effectLst>
                  <a:glow rad="101600">
                    <a:srgbClr val="C00000">
                      <a:alpha val="60000"/>
                    </a:srgbClr>
                  </a:glow>
                  <a:outerShdw blurRad="38100" dist="38100" dir="2700000" algn="tl">
                    <a:srgbClr val="000000">
                      <a:alpha val="43137"/>
                    </a:srgbClr>
                  </a:outerShdw>
                </a:effectLst>
              </a:rPr>
              <a:t>alcubierre</a:t>
            </a:r>
            <a:r>
              <a:rPr lang="es-ES" i="1" dirty="0" smtClean="0">
                <a:effectLst>
                  <a:glow rad="101600">
                    <a:srgbClr val="C00000">
                      <a:alpha val="60000"/>
                    </a:srgbClr>
                  </a:glow>
                  <a:outerShdw blurRad="38100" dist="38100" dir="2700000" algn="tl">
                    <a:srgbClr val="000000">
                      <a:alpha val="43137"/>
                    </a:srgbClr>
                  </a:outerShdw>
                </a:effectLst>
              </a:rPr>
              <a:t> y los pintorescos parajes de </a:t>
            </a:r>
            <a:r>
              <a:rPr lang="es-ES" i="1" dirty="0" err="1" smtClean="0">
                <a:effectLst>
                  <a:glow rad="101600">
                    <a:srgbClr val="C00000">
                      <a:alpha val="60000"/>
                    </a:srgbClr>
                  </a:glow>
                  <a:outerShdw blurRad="38100" dist="38100" dir="2700000" algn="tl">
                    <a:srgbClr val="000000">
                      <a:alpha val="43137"/>
                    </a:srgbClr>
                  </a:outerShdw>
                </a:effectLst>
              </a:rPr>
              <a:t>jubierre</a:t>
            </a:r>
            <a:r>
              <a:rPr lang="es-ES" i="1" dirty="0" smtClean="0">
                <a:effectLst>
                  <a:glow rad="101600">
                    <a:srgbClr val="C00000">
                      <a:alpha val="60000"/>
                    </a:srgbClr>
                  </a:glow>
                  <a:outerShdw blurRad="38100" dist="38100" dir="2700000" algn="tl">
                    <a:srgbClr val="000000">
                      <a:alpha val="43137"/>
                    </a:srgbClr>
                  </a:outerShdw>
                </a:effectLst>
              </a:rPr>
              <a:t>, con sus tozales, cárcavas y barrancos, nos obsequian con una travesía de 190 km por pistas, caminos y sendas que permiten descubrir este singular territorio más allá de los tópicos.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conveyor dir="l"/>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ppt_x"/>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ppt_x"/>
                                          </p:val>
                                        </p:tav>
                                        <p:tav tm="100000">
                                          <p:val>
                                            <p:strVal val="#ppt_x"/>
                                          </p:val>
                                        </p:tav>
                                      </p:tavLst>
                                    </p:anim>
                                    <p:anim calcmode="lin" valueType="num">
                                      <p:cBhvr additive="base">
                                        <p:cTn id="20" dur="3000" fill="hold"/>
                                        <p:tgtEl>
                                          <p:spTgt spid="9"/>
                                        </p:tgtEl>
                                        <p:attrNameLst>
                                          <p:attrName>ppt_y</p:attrName>
                                        </p:attrNameLst>
                                      </p:cBhvr>
                                      <p:tavLst>
                                        <p:tav tm="0">
                                          <p:val>
                                            <p:strVal val="0-#ppt_h/2"/>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1+#ppt_w/2"/>
                                          </p:val>
                                        </p:tav>
                                        <p:tav tm="100000">
                                          <p:val>
                                            <p:strVal val="#ppt_x"/>
                                          </p:val>
                                        </p:tav>
                                      </p:tavLst>
                                    </p:anim>
                                    <p:anim calcmode="lin" valueType="num">
                                      <p:cBhvr additive="base">
                                        <p:cTn id="24" dur="30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ppt_x"/>
                                          </p:val>
                                        </p:tav>
                                        <p:tav tm="100000">
                                          <p:val>
                                            <p:strVal val="#ppt_x"/>
                                          </p:val>
                                        </p:tav>
                                      </p:tavLst>
                                    </p:anim>
                                    <p:anim calcmode="lin" valueType="num">
                                      <p:cBhvr additive="base">
                                        <p:cTn id="28" dur="3000" fill="hold"/>
                                        <p:tgtEl>
                                          <p:spTgt spid="11"/>
                                        </p:tgtEl>
                                        <p:attrNameLst>
                                          <p:attrName>ppt_y</p:attrName>
                                        </p:attrNameLst>
                                      </p:cBhvr>
                                      <p:tavLst>
                                        <p:tav tm="0">
                                          <p:val>
                                            <p:strVal val="0-#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0-#ppt_w/2"/>
                                          </p:val>
                                        </p:tav>
                                        <p:tav tm="100000">
                                          <p:val>
                                            <p:strVal val="#ppt_x"/>
                                          </p:val>
                                        </p:tav>
                                      </p:tavLst>
                                    </p:anim>
                                    <p:anim calcmode="lin" valueType="num">
                                      <p:cBhvr additive="base">
                                        <p:cTn id="36" dur="3000" fill="hold"/>
                                        <p:tgtEl>
                                          <p:spTgt spid="13"/>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0-#ppt_w/2"/>
                                          </p:val>
                                        </p:tav>
                                        <p:tav tm="100000">
                                          <p:val>
                                            <p:strVal val="#ppt_x"/>
                                          </p:val>
                                        </p:tav>
                                      </p:tavLst>
                                    </p:anim>
                                    <p:anim calcmode="lin" valueType="num">
                                      <p:cBhvr additive="base">
                                        <p:cTn id="40" dur="3000" fill="hold"/>
                                        <p:tgtEl>
                                          <p:spTgt spid="14"/>
                                        </p:tgtEl>
                                        <p:attrNameLst>
                                          <p:attrName>ppt_y</p:attrName>
                                        </p:attrNameLst>
                                      </p:cBhvr>
                                      <p:tavLst>
                                        <p:tav tm="0">
                                          <p:val>
                                            <p:strVal val="#ppt_y"/>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ppt_x"/>
                                          </p:val>
                                        </p:tav>
                                        <p:tav tm="100000">
                                          <p:val>
                                            <p:strVal val="#ppt_x"/>
                                          </p:val>
                                        </p:tav>
                                      </p:tavLst>
                                    </p:anim>
                                    <p:anim calcmode="lin" valueType="num">
                                      <p:cBhvr additive="base">
                                        <p:cTn id="44" dur="3000" fill="hold"/>
                                        <p:tgtEl>
                                          <p:spTgt spid="15"/>
                                        </p:tgtEl>
                                        <p:attrNameLst>
                                          <p:attrName>ppt_y</p:attrName>
                                        </p:attrNameLst>
                                      </p:cBhvr>
                                      <p:tavLst>
                                        <p:tav tm="0">
                                          <p:val>
                                            <p:strVal val="1+#ppt_h/2"/>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1+#ppt_w/2"/>
                                          </p:val>
                                        </p:tav>
                                        <p:tav tm="100000">
                                          <p:val>
                                            <p:strVal val="#ppt_x"/>
                                          </p:val>
                                        </p:tav>
                                      </p:tavLst>
                                    </p:anim>
                                    <p:anim calcmode="lin" valueType="num">
                                      <p:cBhvr additive="base">
                                        <p:cTn id="48" dur="3000" fill="hold"/>
                                        <p:tgtEl>
                                          <p:spTgt spid="16"/>
                                        </p:tgtEl>
                                        <p:attrNameLst>
                                          <p:attrName>ppt_y</p:attrName>
                                        </p:attrNameLst>
                                      </p:cBhvr>
                                      <p:tavLst>
                                        <p:tav tm="0">
                                          <p:val>
                                            <p:strVal val="#ppt_y"/>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ppt_x"/>
                                          </p:val>
                                        </p:tav>
                                        <p:tav tm="100000">
                                          <p:val>
                                            <p:strVal val="#ppt_x"/>
                                          </p:val>
                                        </p:tav>
                                      </p:tavLst>
                                    </p:anim>
                                    <p:anim calcmode="lin" valueType="num">
                                      <p:cBhvr additive="base">
                                        <p:cTn id="52" dur="3000" fill="hold"/>
                                        <p:tgtEl>
                                          <p:spTgt spid="17"/>
                                        </p:tgtEl>
                                        <p:attrNameLst>
                                          <p:attrName>ppt_y</p:attrName>
                                        </p:attrNameLst>
                                      </p:cBhvr>
                                      <p:tavLst>
                                        <p:tav tm="0">
                                          <p:val>
                                            <p:strVal val="0-#ppt_h/2"/>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3000" fill="hold"/>
                                        <p:tgtEl>
                                          <p:spTgt spid="18"/>
                                        </p:tgtEl>
                                        <p:attrNameLst>
                                          <p:attrName>ppt_x</p:attrName>
                                        </p:attrNameLst>
                                      </p:cBhvr>
                                      <p:tavLst>
                                        <p:tav tm="0">
                                          <p:val>
                                            <p:strVal val="1+#ppt_w/2"/>
                                          </p:val>
                                        </p:tav>
                                        <p:tav tm="100000">
                                          <p:val>
                                            <p:strVal val="#ppt_x"/>
                                          </p:val>
                                        </p:tav>
                                      </p:tavLst>
                                    </p:anim>
                                    <p:anim calcmode="lin" valueType="num">
                                      <p:cBhvr additive="base">
                                        <p:cTn id="56" dur="3000" fill="hold"/>
                                        <p:tgtEl>
                                          <p:spTgt spid="18"/>
                                        </p:tgtEl>
                                        <p:attrNameLst>
                                          <p:attrName>ppt_y</p:attrName>
                                        </p:attrNameLst>
                                      </p:cBhvr>
                                      <p:tavLst>
                                        <p:tav tm="0">
                                          <p:val>
                                            <p:strVal val="#ppt_y"/>
                                          </p:val>
                                        </p:tav>
                                        <p:tav tm="100000">
                                          <p:val>
                                            <p:strVal val="#ppt_y"/>
                                          </p:val>
                                        </p:tav>
                                      </p:tavLst>
                                    </p:anim>
                                  </p:childTnLst>
                                </p:cTn>
                              </p:par>
                              <p:par>
                                <p:cTn id="57" presetID="2" presetClass="entr" presetSubtype="1" fill="hold"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3000" fill="hold"/>
                                        <p:tgtEl>
                                          <p:spTgt spid="19"/>
                                        </p:tgtEl>
                                        <p:attrNameLst>
                                          <p:attrName>ppt_x</p:attrName>
                                        </p:attrNameLst>
                                      </p:cBhvr>
                                      <p:tavLst>
                                        <p:tav tm="0">
                                          <p:val>
                                            <p:strVal val="#ppt_x"/>
                                          </p:val>
                                        </p:tav>
                                        <p:tav tm="100000">
                                          <p:val>
                                            <p:strVal val="#ppt_x"/>
                                          </p:val>
                                        </p:tav>
                                      </p:tavLst>
                                    </p:anim>
                                    <p:anim calcmode="lin" valueType="num">
                                      <p:cBhvr additive="base">
                                        <p:cTn id="60" dur="3000" fill="hold"/>
                                        <p:tgtEl>
                                          <p:spTgt spid="19"/>
                                        </p:tgtEl>
                                        <p:attrNameLst>
                                          <p:attrName>ppt_y</p:attrName>
                                        </p:attrNameLst>
                                      </p:cBhvr>
                                      <p:tavLst>
                                        <p:tav tm="0">
                                          <p:val>
                                            <p:strVal val="0-#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3000" fill="hold"/>
                                        <p:tgtEl>
                                          <p:spTgt spid="20"/>
                                        </p:tgtEl>
                                        <p:attrNameLst>
                                          <p:attrName>ppt_x</p:attrName>
                                        </p:attrNameLst>
                                      </p:cBhvr>
                                      <p:tavLst>
                                        <p:tav tm="0">
                                          <p:val>
                                            <p:strVal val="#ppt_x"/>
                                          </p:val>
                                        </p:tav>
                                        <p:tav tm="100000">
                                          <p:val>
                                            <p:strVal val="#ppt_x"/>
                                          </p:val>
                                        </p:tav>
                                      </p:tavLst>
                                    </p:anim>
                                    <p:anim calcmode="lin" valueType="num">
                                      <p:cBhvr additive="base">
                                        <p:cTn id="64" dur="3000" fill="hold"/>
                                        <p:tgtEl>
                                          <p:spTgt spid="20"/>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3000" fill="hold"/>
                                        <p:tgtEl>
                                          <p:spTgt spid="21"/>
                                        </p:tgtEl>
                                        <p:attrNameLst>
                                          <p:attrName>ppt_x</p:attrName>
                                        </p:attrNameLst>
                                      </p:cBhvr>
                                      <p:tavLst>
                                        <p:tav tm="0">
                                          <p:val>
                                            <p:strVal val="0-#ppt_w/2"/>
                                          </p:val>
                                        </p:tav>
                                        <p:tav tm="100000">
                                          <p:val>
                                            <p:strVal val="#ppt_x"/>
                                          </p:val>
                                        </p:tav>
                                      </p:tavLst>
                                    </p:anim>
                                    <p:anim calcmode="lin" valueType="num">
                                      <p:cBhvr additive="base">
                                        <p:cTn id="68" dur="3000" fill="hold"/>
                                        <p:tgtEl>
                                          <p:spTgt spid="21"/>
                                        </p:tgtEl>
                                        <p:attrNameLst>
                                          <p:attrName>ppt_y</p:attrName>
                                        </p:attrNameLst>
                                      </p:cBhvr>
                                      <p:tavLst>
                                        <p:tav tm="0">
                                          <p:val>
                                            <p:strVal val="#ppt_y"/>
                                          </p:val>
                                        </p:tav>
                                        <p:tav tm="100000">
                                          <p:val>
                                            <p:strVal val="#ppt_y"/>
                                          </p:val>
                                        </p:tav>
                                      </p:tavLst>
                                    </p:anim>
                                  </p:childTnLst>
                                </p:cTn>
                              </p:par>
                            </p:childTnLst>
                          </p:cTn>
                        </p:par>
                        <p:par>
                          <p:cTn id="69" fill="hold">
                            <p:stCondLst>
                              <p:cond delay="3000"/>
                            </p:stCondLst>
                            <p:childTnLst>
                              <p:par>
                                <p:cTn id="70" presetID="3" presetClass="exit" presetSubtype="5" fill="hold" nodeType="afterEffect">
                                  <p:stCondLst>
                                    <p:cond delay="0"/>
                                  </p:stCondLst>
                                  <p:childTnLst>
                                    <p:animEffect transition="out" filter="blinds(vertical)">
                                      <p:cBhvr>
                                        <p:cTn id="71" dur="3000"/>
                                        <p:tgtEl>
                                          <p:spTgt spid="6"/>
                                        </p:tgtEl>
                                      </p:cBhvr>
                                    </p:animEffect>
                                    <p:set>
                                      <p:cBhvr>
                                        <p:cTn id="72" dur="1" fill="hold">
                                          <p:stCondLst>
                                            <p:cond delay="2999"/>
                                          </p:stCondLst>
                                        </p:cTn>
                                        <p:tgtEl>
                                          <p:spTgt spid="6"/>
                                        </p:tgtEl>
                                        <p:attrNameLst>
                                          <p:attrName>style.visibility</p:attrName>
                                        </p:attrNameLst>
                                      </p:cBhvr>
                                      <p:to>
                                        <p:strVal val="hidden"/>
                                      </p:to>
                                    </p:set>
                                  </p:childTnLst>
                                </p:cTn>
                              </p:par>
                              <p:par>
                                <p:cTn id="73" presetID="3" presetClass="exit" presetSubtype="5" fill="hold" nodeType="withEffect">
                                  <p:stCondLst>
                                    <p:cond delay="0"/>
                                  </p:stCondLst>
                                  <p:childTnLst>
                                    <p:animEffect transition="out" filter="blinds(vertical)">
                                      <p:cBhvr>
                                        <p:cTn id="74" dur="3000"/>
                                        <p:tgtEl>
                                          <p:spTgt spid="10"/>
                                        </p:tgtEl>
                                      </p:cBhvr>
                                    </p:animEffect>
                                    <p:set>
                                      <p:cBhvr>
                                        <p:cTn id="75" dur="1" fill="hold">
                                          <p:stCondLst>
                                            <p:cond delay="2999"/>
                                          </p:stCondLst>
                                        </p:cTn>
                                        <p:tgtEl>
                                          <p:spTgt spid="10"/>
                                        </p:tgtEl>
                                        <p:attrNameLst>
                                          <p:attrName>style.visibility</p:attrName>
                                        </p:attrNameLst>
                                      </p:cBhvr>
                                      <p:to>
                                        <p:strVal val="hidden"/>
                                      </p:to>
                                    </p:set>
                                  </p:childTnLst>
                                </p:cTn>
                              </p:par>
                              <p:par>
                                <p:cTn id="76" presetID="3" presetClass="exit" presetSubtype="5" fill="hold" nodeType="withEffect">
                                  <p:stCondLst>
                                    <p:cond delay="0"/>
                                  </p:stCondLst>
                                  <p:childTnLst>
                                    <p:animEffect transition="out" filter="blinds(vertical)">
                                      <p:cBhvr>
                                        <p:cTn id="77" dur="3000"/>
                                        <p:tgtEl>
                                          <p:spTgt spid="14"/>
                                        </p:tgtEl>
                                      </p:cBhvr>
                                    </p:animEffect>
                                    <p:set>
                                      <p:cBhvr>
                                        <p:cTn id="78" dur="1" fill="hold">
                                          <p:stCondLst>
                                            <p:cond delay="2999"/>
                                          </p:stCondLst>
                                        </p:cTn>
                                        <p:tgtEl>
                                          <p:spTgt spid="14"/>
                                        </p:tgtEl>
                                        <p:attrNameLst>
                                          <p:attrName>style.visibility</p:attrName>
                                        </p:attrNameLst>
                                      </p:cBhvr>
                                      <p:to>
                                        <p:strVal val="hidden"/>
                                      </p:to>
                                    </p:set>
                                  </p:childTnLst>
                                </p:cTn>
                              </p:par>
                              <p:par>
                                <p:cTn id="79" presetID="3" presetClass="exit" presetSubtype="5" fill="hold" nodeType="withEffect">
                                  <p:stCondLst>
                                    <p:cond delay="0"/>
                                  </p:stCondLst>
                                  <p:childTnLst>
                                    <p:animEffect transition="out" filter="blinds(vertical)">
                                      <p:cBhvr>
                                        <p:cTn id="80" dur="3000"/>
                                        <p:tgtEl>
                                          <p:spTgt spid="18"/>
                                        </p:tgtEl>
                                      </p:cBhvr>
                                    </p:animEffect>
                                    <p:set>
                                      <p:cBhvr>
                                        <p:cTn id="81" dur="1" fill="hold">
                                          <p:stCondLst>
                                            <p:cond delay="2999"/>
                                          </p:stCondLst>
                                        </p:cTn>
                                        <p:tgtEl>
                                          <p:spTgt spid="18"/>
                                        </p:tgtEl>
                                        <p:attrNameLst>
                                          <p:attrName>style.visibility</p:attrName>
                                        </p:attrNameLst>
                                      </p:cBhvr>
                                      <p:to>
                                        <p:strVal val="hidden"/>
                                      </p:to>
                                    </p:set>
                                  </p:childTnLst>
                                </p:cTn>
                              </p:par>
                              <p:par>
                                <p:cTn id="82" presetID="3" presetClass="exit" presetSubtype="5" fill="hold" nodeType="withEffect">
                                  <p:stCondLst>
                                    <p:cond delay="0"/>
                                  </p:stCondLst>
                                  <p:childTnLst>
                                    <p:animEffect transition="out" filter="blinds(vertical)">
                                      <p:cBhvr>
                                        <p:cTn id="83" dur="3000"/>
                                        <p:tgtEl>
                                          <p:spTgt spid="7"/>
                                        </p:tgtEl>
                                      </p:cBhvr>
                                    </p:animEffect>
                                    <p:set>
                                      <p:cBhvr>
                                        <p:cTn id="84" dur="1" fill="hold">
                                          <p:stCondLst>
                                            <p:cond delay="2999"/>
                                          </p:stCondLst>
                                        </p:cTn>
                                        <p:tgtEl>
                                          <p:spTgt spid="7"/>
                                        </p:tgtEl>
                                        <p:attrNameLst>
                                          <p:attrName>style.visibility</p:attrName>
                                        </p:attrNameLst>
                                      </p:cBhvr>
                                      <p:to>
                                        <p:strVal val="hidden"/>
                                      </p:to>
                                    </p:set>
                                  </p:childTnLst>
                                </p:cTn>
                              </p:par>
                              <p:par>
                                <p:cTn id="85" presetID="3" presetClass="exit" presetSubtype="5" fill="hold" nodeType="withEffect">
                                  <p:stCondLst>
                                    <p:cond delay="0"/>
                                  </p:stCondLst>
                                  <p:childTnLst>
                                    <p:animEffect transition="out" filter="blinds(vertical)">
                                      <p:cBhvr>
                                        <p:cTn id="86" dur="3000"/>
                                        <p:tgtEl>
                                          <p:spTgt spid="13"/>
                                        </p:tgtEl>
                                      </p:cBhvr>
                                    </p:animEffect>
                                    <p:set>
                                      <p:cBhvr>
                                        <p:cTn id="87" dur="1" fill="hold">
                                          <p:stCondLst>
                                            <p:cond delay="2999"/>
                                          </p:stCondLst>
                                        </p:cTn>
                                        <p:tgtEl>
                                          <p:spTgt spid="13"/>
                                        </p:tgtEl>
                                        <p:attrNameLst>
                                          <p:attrName>style.visibility</p:attrName>
                                        </p:attrNameLst>
                                      </p:cBhvr>
                                      <p:to>
                                        <p:strVal val="hidden"/>
                                      </p:to>
                                    </p:set>
                                  </p:childTnLst>
                                </p:cTn>
                              </p:par>
                              <p:par>
                                <p:cTn id="88" presetID="3" presetClass="exit" presetSubtype="5" fill="hold" nodeType="withEffect">
                                  <p:stCondLst>
                                    <p:cond delay="0"/>
                                  </p:stCondLst>
                                  <p:childTnLst>
                                    <p:animEffect transition="out" filter="blinds(vertical)">
                                      <p:cBhvr>
                                        <p:cTn id="89" dur="3000"/>
                                        <p:tgtEl>
                                          <p:spTgt spid="16"/>
                                        </p:tgtEl>
                                      </p:cBhvr>
                                    </p:animEffect>
                                    <p:set>
                                      <p:cBhvr>
                                        <p:cTn id="90" dur="1" fill="hold">
                                          <p:stCondLst>
                                            <p:cond delay="2999"/>
                                          </p:stCondLst>
                                        </p:cTn>
                                        <p:tgtEl>
                                          <p:spTgt spid="16"/>
                                        </p:tgtEl>
                                        <p:attrNameLst>
                                          <p:attrName>style.visibility</p:attrName>
                                        </p:attrNameLst>
                                      </p:cBhvr>
                                      <p:to>
                                        <p:strVal val="hidden"/>
                                      </p:to>
                                    </p:set>
                                  </p:childTnLst>
                                </p:cTn>
                              </p:par>
                              <p:par>
                                <p:cTn id="91" presetID="3" presetClass="exit" presetSubtype="5" fill="hold" nodeType="withEffect">
                                  <p:stCondLst>
                                    <p:cond delay="0"/>
                                  </p:stCondLst>
                                  <p:childTnLst>
                                    <p:animEffect transition="out" filter="blinds(vertical)">
                                      <p:cBhvr>
                                        <p:cTn id="92" dur="3000"/>
                                        <p:tgtEl>
                                          <p:spTgt spid="21"/>
                                        </p:tgtEl>
                                      </p:cBhvr>
                                    </p:animEffect>
                                    <p:set>
                                      <p:cBhvr>
                                        <p:cTn id="93" dur="1" fill="hold">
                                          <p:stCondLst>
                                            <p:cond delay="2999"/>
                                          </p:stCondLst>
                                        </p:cTn>
                                        <p:tgtEl>
                                          <p:spTgt spid="21"/>
                                        </p:tgtEl>
                                        <p:attrNameLst>
                                          <p:attrName>style.visibility</p:attrName>
                                        </p:attrNameLst>
                                      </p:cBhvr>
                                      <p:to>
                                        <p:strVal val="hidden"/>
                                      </p:to>
                                    </p:set>
                                  </p:childTnLst>
                                </p:cTn>
                              </p:par>
                              <p:par>
                                <p:cTn id="94" presetID="3" presetClass="exit" presetSubtype="10" fill="hold" nodeType="withEffect">
                                  <p:stCondLst>
                                    <p:cond delay="0"/>
                                  </p:stCondLst>
                                  <p:childTnLst>
                                    <p:animEffect transition="out" filter="blinds(horizontal)">
                                      <p:cBhvr>
                                        <p:cTn id="95" dur="3000"/>
                                        <p:tgtEl>
                                          <p:spTgt spid="8"/>
                                        </p:tgtEl>
                                      </p:cBhvr>
                                    </p:animEffect>
                                    <p:set>
                                      <p:cBhvr>
                                        <p:cTn id="96" dur="1" fill="hold">
                                          <p:stCondLst>
                                            <p:cond delay="2999"/>
                                          </p:stCondLst>
                                        </p:cTn>
                                        <p:tgtEl>
                                          <p:spTgt spid="8"/>
                                        </p:tgtEl>
                                        <p:attrNameLst>
                                          <p:attrName>style.visibility</p:attrName>
                                        </p:attrNameLst>
                                      </p:cBhvr>
                                      <p:to>
                                        <p:strVal val="hidden"/>
                                      </p:to>
                                    </p:set>
                                  </p:childTnLst>
                                </p:cTn>
                              </p:par>
                              <p:par>
                                <p:cTn id="97" presetID="3" presetClass="exit" presetSubtype="10" fill="hold" nodeType="withEffect">
                                  <p:stCondLst>
                                    <p:cond delay="0"/>
                                  </p:stCondLst>
                                  <p:childTnLst>
                                    <p:animEffect transition="out" filter="blinds(horizontal)">
                                      <p:cBhvr>
                                        <p:cTn id="98" dur="3000"/>
                                        <p:tgtEl>
                                          <p:spTgt spid="11"/>
                                        </p:tgtEl>
                                      </p:cBhvr>
                                    </p:animEffect>
                                    <p:set>
                                      <p:cBhvr>
                                        <p:cTn id="99" dur="1" fill="hold">
                                          <p:stCondLst>
                                            <p:cond delay="2999"/>
                                          </p:stCondLst>
                                        </p:cTn>
                                        <p:tgtEl>
                                          <p:spTgt spid="11"/>
                                        </p:tgtEl>
                                        <p:attrNameLst>
                                          <p:attrName>style.visibility</p:attrName>
                                        </p:attrNameLst>
                                      </p:cBhvr>
                                      <p:to>
                                        <p:strVal val="hidden"/>
                                      </p:to>
                                    </p:set>
                                  </p:childTnLst>
                                </p:cTn>
                              </p:par>
                              <p:par>
                                <p:cTn id="100" presetID="3" presetClass="exit" presetSubtype="10" fill="hold" nodeType="withEffect">
                                  <p:stCondLst>
                                    <p:cond delay="0"/>
                                  </p:stCondLst>
                                  <p:childTnLst>
                                    <p:animEffect transition="out" filter="blinds(horizontal)">
                                      <p:cBhvr>
                                        <p:cTn id="101" dur="3000"/>
                                        <p:tgtEl>
                                          <p:spTgt spid="15"/>
                                        </p:tgtEl>
                                      </p:cBhvr>
                                    </p:animEffect>
                                    <p:set>
                                      <p:cBhvr>
                                        <p:cTn id="102" dur="1" fill="hold">
                                          <p:stCondLst>
                                            <p:cond delay="2999"/>
                                          </p:stCondLst>
                                        </p:cTn>
                                        <p:tgtEl>
                                          <p:spTgt spid="15"/>
                                        </p:tgtEl>
                                        <p:attrNameLst>
                                          <p:attrName>style.visibility</p:attrName>
                                        </p:attrNameLst>
                                      </p:cBhvr>
                                      <p:to>
                                        <p:strVal val="hidden"/>
                                      </p:to>
                                    </p:set>
                                  </p:childTnLst>
                                </p:cTn>
                              </p:par>
                              <p:par>
                                <p:cTn id="103" presetID="3" presetClass="exit" presetSubtype="10" fill="hold" nodeType="withEffect">
                                  <p:stCondLst>
                                    <p:cond delay="0"/>
                                  </p:stCondLst>
                                  <p:childTnLst>
                                    <p:animEffect transition="out" filter="blinds(horizontal)">
                                      <p:cBhvr>
                                        <p:cTn id="104" dur="3000"/>
                                        <p:tgtEl>
                                          <p:spTgt spid="19"/>
                                        </p:tgtEl>
                                      </p:cBhvr>
                                    </p:animEffect>
                                    <p:set>
                                      <p:cBhvr>
                                        <p:cTn id="105" dur="1" fill="hold">
                                          <p:stCondLst>
                                            <p:cond delay="2999"/>
                                          </p:stCondLst>
                                        </p:cTn>
                                        <p:tgtEl>
                                          <p:spTgt spid="19"/>
                                        </p:tgtEl>
                                        <p:attrNameLst>
                                          <p:attrName>style.visibility</p:attrName>
                                        </p:attrNameLst>
                                      </p:cBhvr>
                                      <p:to>
                                        <p:strVal val="hidden"/>
                                      </p:to>
                                    </p:set>
                                  </p:childTnLst>
                                </p:cTn>
                              </p:par>
                              <p:par>
                                <p:cTn id="106" presetID="3" presetClass="exit" presetSubtype="10" fill="hold" nodeType="withEffect">
                                  <p:stCondLst>
                                    <p:cond delay="0"/>
                                  </p:stCondLst>
                                  <p:childTnLst>
                                    <p:animEffect transition="out" filter="blinds(horizontal)">
                                      <p:cBhvr>
                                        <p:cTn id="107" dur="3000"/>
                                        <p:tgtEl>
                                          <p:spTgt spid="9"/>
                                        </p:tgtEl>
                                      </p:cBhvr>
                                    </p:animEffect>
                                    <p:set>
                                      <p:cBhvr>
                                        <p:cTn id="108" dur="1" fill="hold">
                                          <p:stCondLst>
                                            <p:cond delay="2999"/>
                                          </p:stCondLst>
                                        </p:cTn>
                                        <p:tgtEl>
                                          <p:spTgt spid="9"/>
                                        </p:tgtEl>
                                        <p:attrNameLst>
                                          <p:attrName>style.visibility</p:attrName>
                                        </p:attrNameLst>
                                      </p:cBhvr>
                                      <p:to>
                                        <p:strVal val="hidden"/>
                                      </p:to>
                                    </p:set>
                                  </p:childTnLst>
                                </p:cTn>
                              </p:par>
                              <p:par>
                                <p:cTn id="109" presetID="3" presetClass="exit" presetSubtype="10" fill="hold" nodeType="withEffect">
                                  <p:stCondLst>
                                    <p:cond delay="0"/>
                                  </p:stCondLst>
                                  <p:childTnLst>
                                    <p:animEffect transition="out" filter="blinds(horizontal)">
                                      <p:cBhvr>
                                        <p:cTn id="110" dur="3000"/>
                                        <p:tgtEl>
                                          <p:spTgt spid="12"/>
                                        </p:tgtEl>
                                      </p:cBhvr>
                                    </p:animEffect>
                                    <p:set>
                                      <p:cBhvr>
                                        <p:cTn id="111" dur="1" fill="hold">
                                          <p:stCondLst>
                                            <p:cond delay="2999"/>
                                          </p:stCondLst>
                                        </p:cTn>
                                        <p:tgtEl>
                                          <p:spTgt spid="12"/>
                                        </p:tgtEl>
                                        <p:attrNameLst>
                                          <p:attrName>style.visibility</p:attrName>
                                        </p:attrNameLst>
                                      </p:cBhvr>
                                      <p:to>
                                        <p:strVal val="hidden"/>
                                      </p:to>
                                    </p:set>
                                  </p:childTnLst>
                                </p:cTn>
                              </p:par>
                              <p:par>
                                <p:cTn id="112" presetID="3" presetClass="exit" presetSubtype="10" fill="hold" nodeType="withEffect">
                                  <p:stCondLst>
                                    <p:cond delay="0"/>
                                  </p:stCondLst>
                                  <p:childTnLst>
                                    <p:animEffect transition="out" filter="blinds(horizontal)">
                                      <p:cBhvr>
                                        <p:cTn id="113" dur="3000"/>
                                        <p:tgtEl>
                                          <p:spTgt spid="17"/>
                                        </p:tgtEl>
                                      </p:cBhvr>
                                    </p:animEffect>
                                    <p:set>
                                      <p:cBhvr>
                                        <p:cTn id="114" dur="1" fill="hold">
                                          <p:stCondLst>
                                            <p:cond delay="2999"/>
                                          </p:stCondLst>
                                        </p:cTn>
                                        <p:tgtEl>
                                          <p:spTgt spid="17"/>
                                        </p:tgtEl>
                                        <p:attrNameLst>
                                          <p:attrName>style.visibility</p:attrName>
                                        </p:attrNameLst>
                                      </p:cBhvr>
                                      <p:to>
                                        <p:strVal val="hidden"/>
                                      </p:to>
                                    </p:set>
                                  </p:childTnLst>
                                </p:cTn>
                              </p:par>
                              <p:par>
                                <p:cTn id="115" presetID="3" presetClass="exit" presetSubtype="10" fill="hold" nodeType="withEffect">
                                  <p:stCondLst>
                                    <p:cond delay="0"/>
                                  </p:stCondLst>
                                  <p:childTnLst>
                                    <p:animEffect transition="out" filter="blinds(horizontal)">
                                      <p:cBhvr>
                                        <p:cTn id="116" dur="3000"/>
                                        <p:tgtEl>
                                          <p:spTgt spid="20"/>
                                        </p:tgtEl>
                                      </p:cBhvr>
                                    </p:animEffect>
                                    <p:set>
                                      <p:cBhvr>
                                        <p:cTn id="117" dur="1" fill="hold">
                                          <p:stCondLst>
                                            <p:cond delay="2999"/>
                                          </p:stCondLst>
                                        </p:cTn>
                                        <p:tgtEl>
                                          <p:spTgt spid="20"/>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8"/>
                                        </p:tgtEl>
                                        <p:attrNameLst>
                                          <p:attrName>ppt_x</p:attrName>
                                        </p:attrNameLst>
                                      </p:cBhvr>
                                      <p:tavLst>
                                        <p:tav tm="0">
                                          <p:val>
                                            <p:strVal val="ppt_x"/>
                                          </p:val>
                                        </p:tav>
                                        <p:tav tm="100000">
                                          <p:val>
                                            <p:strVal val="1+ppt_w/2"/>
                                          </p:val>
                                        </p:tav>
                                      </p:tavLst>
                                    </p:anim>
                                    <p:anim calcmode="lin" valueType="num">
                                      <p:cBhvr additive="base">
                                        <p:cTn id="120" dur="3000"/>
                                        <p:tgtEl>
                                          <p:spTgt spid="8"/>
                                        </p:tgtEl>
                                        <p:attrNameLst>
                                          <p:attrName>ppt_y</p:attrName>
                                        </p:attrNameLst>
                                      </p:cBhvr>
                                      <p:tavLst>
                                        <p:tav tm="0">
                                          <p:val>
                                            <p:strVal val="ppt_y"/>
                                          </p:val>
                                        </p:tav>
                                        <p:tav tm="100000">
                                          <p:val>
                                            <p:strVal val="ppt_y"/>
                                          </p:val>
                                        </p:tav>
                                      </p:tavLst>
                                    </p:anim>
                                    <p:set>
                                      <p:cBhvr>
                                        <p:cTn id="121" dur="1" fill="hold">
                                          <p:stCondLst>
                                            <p:cond delay="2999"/>
                                          </p:stCondLst>
                                        </p:cTn>
                                        <p:tgtEl>
                                          <p:spTgt spid="8"/>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11"/>
                                        </p:tgtEl>
                                        <p:attrNameLst>
                                          <p:attrName>ppt_x</p:attrName>
                                        </p:attrNameLst>
                                      </p:cBhvr>
                                      <p:tavLst>
                                        <p:tav tm="0">
                                          <p:val>
                                            <p:strVal val="ppt_x"/>
                                          </p:val>
                                        </p:tav>
                                        <p:tav tm="100000">
                                          <p:val>
                                            <p:strVal val="1+ppt_w/2"/>
                                          </p:val>
                                        </p:tav>
                                      </p:tavLst>
                                    </p:anim>
                                    <p:anim calcmode="lin" valueType="num">
                                      <p:cBhvr additive="base">
                                        <p:cTn id="124" dur="3000"/>
                                        <p:tgtEl>
                                          <p:spTgt spid="11"/>
                                        </p:tgtEl>
                                        <p:attrNameLst>
                                          <p:attrName>ppt_y</p:attrName>
                                        </p:attrNameLst>
                                      </p:cBhvr>
                                      <p:tavLst>
                                        <p:tav tm="0">
                                          <p:val>
                                            <p:strVal val="ppt_y"/>
                                          </p:val>
                                        </p:tav>
                                        <p:tav tm="100000">
                                          <p:val>
                                            <p:strVal val="ppt_y"/>
                                          </p:val>
                                        </p:tav>
                                      </p:tavLst>
                                    </p:anim>
                                    <p:set>
                                      <p:cBhvr>
                                        <p:cTn id="125" dur="1" fill="hold">
                                          <p:stCondLst>
                                            <p:cond delay="2999"/>
                                          </p:stCondLst>
                                        </p:cTn>
                                        <p:tgtEl>
                                          <p:spTgt spid="11"/>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15"/>
                                        </p:tgtEl>
                                        <p:attrNameLst>
                                          <p:attrName>ppt_x</p:attrName>
                                        </p:attrNameLst>
                                      </p:cBhvr>
                                      <p:tavLst>
                                        <p:tav tm="0">
                                          <p:val>
                                            <p:strVal val="ppt_x"/>
                                          </p:val>
                                        </p:tav>
                                        <p:tav tm="100000">
                                          <p:val>
                                            <p:strVal val="1+ppt_w/2"/>
                                          </p:val>
                                        </p:tav>
                                      </p:tavLst>
                                    </p:anim>
                                    <p:anim calcmode="lin" valueType="num">
                                      <p:cBhvr additive="base">
                                        <p:cTn id="128" dur="3000"/>
                                        <p:tgtEl>
                                          <p:spTgt spid="15"/>
                                        </p:tgtEl>
                                        <p:attrNameLst>
                                          <p:attrName>ppt_y</p:attrName>
                                        </p:attrNameLst>
                                      </p:cBhvr>
                                      <p:tavLst>
                                        <p:tav tm="0">
                                          <p:val>
                                            <p:strVal val="ppt_y"/>
                                          </p:val>
                                        </p:tav>
                                        <p:tav tm="100000">
                                          <p:val>
                                            <p:strVal val="ppt_y"/>
                                          </p:val>
                                        </p:tav>
                                      </p:tavLst>
                                    </p:anim>
                                    <p:set>
                                      <p:cBhvr>
                                        <p:cTn id="129" dur="1" fill="hold">
                                          <p:stCondLst>
                                            <p:cond delay="2999"/>
                                          </p:stCondLst>
                                        </p:cTn>
                                        <p:tgtEl>
                                          <p:spTgt spid="15"/>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19"/>
                                        </p:tgtEl>
                                        <p:attrNameLst>
                                          <p:attrName>ppt_x</p:attrName>
                                        </p:attrNameLst>
                                      </p:cBhvr>
                                      <p:tavLst>
                                        <p:tav tm="0">
                                          <p:val>
                                            <p:strVal val="ppt_x"/>
                                          </p:val>
                                        </p:tav>
                                        <p:tav tm="100000">
                                          <p:val>
                                            <p:strVal val="1+ppt_w/2"/>
                                          </p:val>
                                        </p:tav>
                                      </p:tavLst>
                                    </p:anim>
                                    <p:anim calcmode="lin" valueType="num">
                                      <p:cBhvr additive="base">
                                        <p:cTn id="132" dur="3000"/>
                                        <p:tgtEl>
                                          <p:spTgt spid="19"/>
                                        </p:tgtEl>
                                        <p:attrNameLst>
                                          <p:attrName>ppt_y</p:attrName>
                                        </p:attrNameLst>
                                      </p:cBhvr>
                                      <p:tavLst>
                                        <p:tav tm="0">
                                          <p:val>
                                            <p:strVal val="ppt_y"/>
                                          </p:val>
                                        </p:tav>
                                        <p:tav tm="100000">
                                          <p:val>
                                            <p:strVal val="ppt_y"/>
                                          </p:val>
                                        </p:tav>
                                      </p:tavLst>
                                    </p:anim>
                                    <p:set>
                                      <p:cBhvr>
                                        <p:cTn id="133" dur="1" fill="hold">
                                          <p:stCondLst>
                                            <p:cond delay="2999"/>
                                          </p:stCondLst>
                                        </p:cTn>
                                        <p:tgtEl>
                                          <p:spTgt spid="19"/>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9"/>
                                        </p:tgtEl>
                                        <p:attrNameLst>
                                          <p:attrName>ppt_x</p:attrName>
                                        </p:attrNameLst>
                                      </p:cBhvr>
                                      <p:tavLst>
                                        <p:tav tm="0">
                                          <p:val>
                                            <p:strVal val="ppt_x"/>
                                          </p:val>
                                        </p:tav>
                                        <p:tav tm="100000">
                                          <p:val>
                                            <p:strVal val="0-ppt_w/2"/>
                                          </p:val>
                                        </p:tav>
                                      </p:tavLst>
                                    </p:anim>
                                    <p:anim calcmode="lin" valueType="num">
                                      <p:cBhvr additive="base">
                                        <p:cTn id="136" dur="3000"/>
                                        <p:tgtEl>
                                          <p:spTgt spid="9"/>
                                        </p:tgtEl>
                                        <p:attrNameLst>
                                          <p:attrName>ppt_y</p:attrName>
                                        </p:attrNameLst>
                                      </p:cBhvr>
                                      <p:tavLst>
                                        <p:tav tm="0">
                                          <p:val>
                                            <p:strVal val="ppt_y"/>
                                          </p:val>
                                        </p:tav>
                                        <p:tav tm="100000">
                                          <p:val>
                                            <p:strVal val="ppt_y"/>
                                          </p:val>
                                        </p:tav>
                                      </p:tavLst>
                                    </p:anim>
                                    <p:set>
                                      <p:cBhvr>
                                        <p:cTn id="137" dur="1" fill="hold">
                                          <p:stCondLst>
                                            <p:cond delay="2999"/>
                                          </p:stCondLst>
                                        </p:cTn>
                                        <p:tgtEl>
                                          <p:spTgt spid="9"/>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ppt_y"/>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7"/>
                                        </p:tgtEl>
                                        <p:attrNameLst>
                                          <p:attrName>ppt_x</p:attrName>
                                        </p:attrNameLst>
                                      </p:cBhvr>
                                      <p:tavLst>
                                        <p:tav tm="0">
                                          <p:val>
                                            <p:strVal val="ppt_x"/>
                                          </p:val>
                                        </p:tav>
                                        <p:tav tm="100000">
                                          <p:val>
                                            <p:strVal val="0-ppt_w/2"/>
                                          </p:val>
                                        </p:tav>
                                      </p:tavLst>
                                    </p:anim>
                                    <p:anim calcmode="lin" valueType="num">
                                      <p:cBhvr additive="base">
                                        <p:cTn id="144" dur="3000"/>
                                        <p:tgtEl>
                                          <p:spTgt spid="17"/>
                                        </p:tgtEl>
                                        <p:attrNameLst>
                                          <p:attrName>ppt_y</p:attrName>
                                        </p:attrNameLst>
                                      </p:cBhvr>
                                      <p:tavLst>
                                        <p:tav tm="0">
                                          <p:val>
                                            <p:strVal val="ppt_y"/>
                                          </p:val>
                                        </p:tav>
                                        <p:tav tm="100000">
                                          <p:val>
                                            <p:strVal val="ppt_y"/>
                                          </p:val>
                                        </p:tav>
                                      </p:tavLst>
                                    </p:anim>
                                    <p:set>
                                      <p:cBhvr>
                                        <p:cTn id="145" dur="1" fill="hold">
                                          <p:stCondLst>
                                            <p:cond delay="2999"/>
                                          </p:stCondLst>
                                        </p:cTn>
                                        <p:tgtEl>
                                          <p:spTgt spid="17"/>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20"/>
                                        </p:tgtEl>
                                        <p:attrNameLst>
                                          <p:attrName>ppt_x</p:attrName>
                                        </p:attrNameLst>
                                      </p:cBhvr>
                                      <p:tavLst>
                                        <p:tav tm="0">
                                          <p:val>
                                            <p:strVal val="ppt_x"/>
                                          </p:val>
                                        </p:tav>
                                        <p:tav tm="100000">
                                          <p:val>
                                            <p:strVal val="0-ppt_w/2"/>
                                          </p:val>
                                        </p:tav>
                                      </p:tavLst>
                                    </p:anim>
                                    <p:anim calcmode="lin" valueType="num">
                                      <p:cBhvr additive="base">
                                        <p:cTn id="148" dur="3000"/>
                                        <p:tgtEl>
                                          <p:spTgt spid="20"/>
                                        </p:tgtEl>
                                        <p:attrNameLst>
                                          <p:attrName>ppt_y</p:attrName>
                                        </p:attrNameLst>
                                      </p:cBhvr>
                                      <p:tavLst>
                                        <p:tav tm="0">
                                          <p:val>
                                            <p:strVal val="ppt_y"/>
                                          </p:val>
                                        </p:tav>
                                        <p:tav tm="100000">
                                          <p:val>
                                            <p:strVal val="ppt_y"/>
                                          </p:val>
                                        </p:tav>
                                      </p:tavLst>
                                    </p:anim>
                                    <p:set>
                                      <p:cBhvr>
                                        <p:cTn id="149" dur="1" fill="hold">
                                          <p:stCondLst>
                                            <p:cond delay="2999"/>
                                          </p:stCondLst>
                                        </p:cTn>
                                        <p:tgtEl>
                                          <p:spTgt spid="20"/>
                                        </p:tgtEl>
                                        <p:attrNameLst>
                                          <p:attrName>style.visibility</p:attrName>
                                        </p:attrNameLst>
                                      </p:cBhvr>
                                      <p:to>
                                        <p:strVal val="hidden"/>
                                      </p:to>
                                    </p:set>
                                  </p:childTnLst>
                                </p:cTn>
                              </p:par>
                              <p:par>
                                <p:cTn id="150" presetID="2" presetClass="exit" presetSubtype="4" fill="hold" nodeType="withEffect">
                                  <p:stCondLst>
                                    <p:cond delay="0"/>
                                  </p:stCondLst>
                                  <p:childTnLst>
                                    <p:anim calcmode="lin" valueType="num">
                                      <p:cBhvr additive="base">
                                        <p:cTn id="151" dur="3000"/>
                                        <p:tgtEl>
                                          <p:spTgt spid="6"/>
                                        </p:tgtEl>
                                        <p:attrNameLst>
                                          <p:attrName>ppt_x</p:attrName>
                                        </p:attrNameLst>
                                      </p:cBhvr>
                                      <p:tavLst>
                                        <p:tav tm="0">
                                          <p:val>
                                            <p:strVal val="ppt_x"/>
                                          </p:val>
                                        </p:tav>
                                        <p:tav tm="100000">
                                          <p:val>
                                            <p:strVal val="ppt_x"/>
                                          </p:val>
                                        </p:tav>
                                      </p:tavLst>
                                    </p:anim>
                                    <p:anim calcmode="lin" valueType="num">
                                      <p:cBhvr additive="base">
                                        <p:cTn id="152" dur="3000"/>
                                        <p:tgtEl>
                                          <p:spTgt spid="6"/>
                                        </p:tgtEl>
                                        <p:attrNameLst>
                                          <p:attrName>ppt_y</p:attrName>
                                        </p:attrNameLst>
                                      </p:cBhvr>
                                      <p:tavLst>
                                        <p:tav tm="0">
                                          <p:val>
                                            <p:strVal val="ppt_y"/>
                                          </p:val>
                                        </p:tav>
                                        <p:tav tm="100000">
                                          <p:val>
                                            <p:strVal val="1+ppt_h/2"/>
                                          </p:val>
                                        </p:tav>
                                      </p:tavLst>
                                    </p:anim>
                                    <p:set>
                                      <p:cBhvr>
                                        <p:cTn id="153" dur="1" fill="hold">
                                          <p:stCondLst>
                                            <p:cond delay="2999"/>
                                          </p:stCondLst>
                                        </p:cTn>
                                        <p:tgtEl>
                                          <p:spTgt spid="6"/>
                                        </p:tgtEl>
                                        <p:attrNameLst>
                                          <p:attrName>style.visibility</p:attrName>
                                        </p:attrNameLst>
                                      </p:cBhvr>
                                      <p:to>
                                        <p:strVal val="hidden"/>
                                      </p:to>
                                    </p:set>
                                  </p:childTnLst>
                                </p:cTn>
                              </p:par>
                              <p:par>
                                <p:cTn id="154" presetID="2" presetClass="exit" presetSubtype="4" fill="hold" nodeType="withEffect">
                                  <p:stCondLst>
                                    <p:cond delay="0"/>
                                  </p:stCondLst>
                                  <p:childTnLst>
                                    <p:anim calcmode="lin" valueType="num">
                                      <p:cBhvr additive="base">
                                        <p:cTn id="155" dur="3000"/>
                                        <p:tgtEl>
                                          <p:spTgt spid="10"/>
                                        </p:tgtEl>
                                        <p:attrNameLst>
                                          <p:attrName>ppt_x</p:attrName>
                                        </p:attrNameLst>
                                      </p:cBhvr>
                                      <p:tavLst>
                                        <p:tav tm="0">
                                          <p:val>
                                            <p:strVal val="ppt_x"/>
                                          </p:val>
                                        </p:tav>
                                        <p:tav tm="100000">
                                          <p:val>
                                            <p:strVal val="ppt_x"/>
                                          </p:val>
                                        </p:tav>
                                      </p:tavLst>
                                    </p:anim>
                                    <p:anim calcmode="lin" valueType="num">
                                      <p:cBhvr additive="base">
                                        <p:cTn id="156" dur="3000"/>
                                        <p:tgtEl>
                                          <p:spTgt spid="10"/>
                                        </p:tgtEl>
                                        <p:attrNameLst>
                                          <p:attrName>ppt_y</p:attrName>
                                        </p:attrNameLst>
                                      </p:cBhvr>
                                      <p:tavLst>
                                        <p:tav tm="0">
                                          <p:val>
                                            <p:strVal val="ppt_y"/>
                                          </p:val>
                                        </p:tav>
                                        <p:tav tm="100000">
                                          <p:val>
                                            <p:strVal val="1+ppt_h/2"/>
                                          </p:val>
                                        </p:tav>
                                      </p:tavLst>
                                    </p:anim>
                                    <p:set>
                                      <p:cBhvr>
                                        <p:cTn id="157" dur="1" fill="hold">
                                          <p:stCondLst>
                                            <p:cond delay="2999"/>
                                          </p:stCondLst>
                                        </p:cTn>
                                        <p:tgtEl>
                                          <p:spTgt spid="10"/>
                                        </p:tgtEl>
                                        <p:attrNameLst>
                                          <p:attrName>style.visibility</p:attrName>
                                        </p:attrNameLst>
                                      </p:cBhvr>
                                      <p:to>
                                        <p:strVal val="hidden"/>
                                      </p:to>
                                    </p:set>
                                  </p:childTnLst>
                                </p:cTn>
                              </p:par>
                              <p:par>
                                <p:cTn id="158" presetID="2" presetClass="exit" presetSubtype="4" fill="hold" nodeType="withEffect">
                                  <p:stCondLst>
                                    <p:cond delay="0"/>
                                  </p:stCondLst>
                                  <p:childTnLst>
                                    <p:anim calcmode="lin" valueType="num">
                                      <p:cBhvr additive="base">
                                        <p:cTn id="159" dur="3000"/>
                                        <p:tgtEl>
                                          <p:spTgt spid="14"/>
                                        </p:tgtEl>
                                        <p:attrNameLst>
                                          <p:attrName>ppt_x</p:attrName>
                                        </p:attrNameLst>
                                      </p:cBhvr>
                                      <p:tavLst>
                                        <p:tav tm="0">
                                          <p:val>
                                            <p:strVal val="ppt_x"/>
                                          </p:val>
                                        </p:tav>
                                        <p:tav tm="100000">
                                          <p:val>
                                            <p:strVal val="ppt_x"/>
                                          </p:val>
                                        </p:tav>
                                      </p:tavLst>
                                    </p:anim>
                                    <p:anim calcmode="lin" valueType="num">
                                      <p:cBhvr additive="base">
                                        <p:cTn id="160" dur="3000"/>
                                        <p:tgtEl>
                                          <p:spTgt spid="14"/>
                                        </p:tgtEl>
                                        <p:attrNameLst>
                                          <p:attrName>ppt_y</p:attrName>
                                        </p:attrNameLst>
                                      </p:cBhvr>
                                      <p:tavLst>
                                        <p:tav tm="0">
                                          <p:val>
                                            <p:strVal val="ppt_y"/>
                                          </p:val>
                                        </p:tav>
                                        <p:tav tm="100000">
                                          <p:val>
                                            <p:strVal val="1+ppt_h/2"/>
                                          </p:val>
                                        </p:tav>
                                      </p:tavLst>
                                    </p:anim>
                                    <p:set>
                                      <p:cBhvr>
                                        <p:cTn id="161" dur="1" fill="hold">
                                          <p:stCondLst>
                                            <p:cond delay="2999"/>
                                          </p:stCondLst>
                                        </p:cTn>
                                        <p:tgtEl>
                                          <p:spTgt spid="14"/>
                                        </p:tgtEl>
                                        <p:attrNameLst>
                                          <p:attrName>style.visibility</p:attrName>
                                        </p:attrNameLst>
                                      </p:cBhvr>
                                      <p:to>
                                        <p:strVal val="hidden"/>
                                      </p:to>
                                    </p:set>
                                  </p:childTnLst>
                                </p:cTn>
                              </p:par>
                              <p:par>
                                <p:cTn id="162" presetID="2" presetClass="exit" presetSubtype="4" fill="hold" nodeType="withEffect">
                                  <p:stCondLst>
                                    <p:cond delay="0"/>
                                  </p:stCondLst>
                                  <p:childTnLst>
                                    <p:anim calcmode="lin" valueType="num">
                                      <p:cBhvr additive="base">
                                        <p:cTn id="163" dur="3000"/>
                                        <p:tgtEl>
                                          <p:spTgt spid="18"/>
                                        </p:tgtEl>
                                        <p:attrNameLst>
                                          <p:attrName>ppt_x</p:attrName>
                                        </p:attrNameLst>
                                      </p:cBhvr>
                                      <p:tavLst>
                                        <p:tav tm="0">
                                          <p:val>
                                            <p:strVal val="ppt_x"/>
                                          </p:val>
                                        </p:tav>
                                        <p:tav tm="100000">
                                          <p:val>
                                            <p:strVal val="ppt_x"/>
                                          </p:val>
                                        </p:tav>
                                      </p:tavLst>
                                    </p:anim>
                                    <p:anim calcmode="lin" valueType="num">
                                      <p:cBhvr additive="base">
                                        <p:cTn id="164" dur="3000"/>
                                        <p:tgtEl>
                                          <p:spTgt spid="18"/>
                                        </p:tgtEl>
                                        <p:attrNameLst>
                                          <p:attrName>ppt_y</p:attrName>
                                        </p:attrNameLst>
                                      </p:cBhvr>
                                      <p:tavLst>
                                        <p:tav tm="0">
                                          <p:val>
                                            <p:strVal val="ppt_y"/>
                                          </p:val>
                                        </p:tav>
                                        <p:tav tm="100000">
                                          <p:val>
                                            <p:strVal val="1+ppt_h/2"/>
                                          </p:val>
                                        </p:tav>
                                      </p:tavLst>
                                    </p:anim>
                                    <p:set>
                                      <p:cBhvr>
                                        <p:cTn id="165" dur="1" fill="hold">
                                          <p:stCondLst>
                                            <p:cond delay="2999"/>
                                          </p:stCondLst>
                                        </p:cTn>
                                        <p:tgtEl>
                                          <p:spTgt spid="18"/>
                                        </p:tgtEl>
                                        <p:attrNameLst>
                                          <p:attrName>style.visibility</p:attrName>
                                        </p:attrNameLst>
                                      </p:cBhvr>
                                      <p:to>
                                        <p:strVal val="hidden"/>
                                      </p:to>
                                    </p:set>
                                  </p:childTnLst>
                                </p:cTn>
                              </p:par>
                              <p:par>
                                <p:cTn id="166" presetID="2" presetClass="exit" presetSubtype="1" fill="hold" nodeType="withEffect">
                                  <p:stCondLst>
                                    <p:cond delay="0"/>
                                  </p:stCondLst>
                                  <p:childTnLst>
                                    <p:anim calcmode="lin" valueType="num">
                                      <p:cBhvr additive="base">
                                        <p:cTn id="167" dur="3000"/>
                                        <p:tgtEl>
                                          <p:spTgt spid="7"/>
                                        </p:tgtEl>
                                        <p:attrNameLst>
                                          <p:attrName>ppt_x</p:attrName>
                                        </p:attrNameLst>
                                      </p:cBhvr>
                                      <p:tavLst>
                                        <p:tav tm="0">
                                          <p:val>
                                            <p:strVal val="ppt_x"/>
                                          </p:val>
                                        </p:tav>
                                        <p:tav tm="100000">
                                          <p:val>
                                            <p:strVal val="ppt_x"/>
                                          </p:val>
                                        </p:tav>
                                      </p:tavLst>
                                    </p:anim>
                                    <p:anim calcmode="lin" valueType="num">
                                      <p:cBhvr additive="base">
                                        <p:cTn id="168" dur="3000"/>
                                        <p:tgtEl>
                                          <p:spTgt spid="7"/>
                                        </p:tgtEl>
                                        <p:attrNameLst>
                                          <p:attrName>ppt_y</p:attrName>
                                        </p:attrNameLst>
                                      </p:cBhvr>
                                      <p:tavLst>
                                        <p:tav tm="0">
                                          <p:val>
                                            <p:strVal val="ppt_y"/>
                                          </p:val>
                                        </p:tav>
                                        <p:tav tm="100000">
                                          <p:val>
                                            <p:strVal val="0-ppt_h/2"/>
                                          </p:val>
                                        </p:tav>
                                      </p:tavLst>
                                    </p:anim>
                                    <p:set>
                                      <p:cBhvr>
                                        <p:cTn id="169" dur="1" fill="hold">
                                          <p:stCondLst>
                                            <p:cond delay="2999"/>
                                          </p:stCondLst>
                                        </p:cTn>
                                        <p:tgtEl>
                                          <p:spTgt spid="7"/>
                                        </p:tgtEl>
                                        <p:attrNameLst>
                                          <p:attrName>style.visibility</p:attrName>
                                        </p:attrNameLst>
                                      </p:cBhvr>
                                      <p:to>
                                        <p:strVal val="hidden"/>
                                      </p:to>
                                    </p:set>
                                  </p:childTnLst>
                                </p:cTn>
                              </p:par>
                              <p:par>
                                <p:cTn id="170" presetID="2" presetClass="exit" presetSubtype="1" fill="hold" nodeType="withEffect">
                                  <p:stCondLst>
                                    <p:cond delay="0"/>
                                  </p:stCondLst>
                                  <p:childTnLst>
                                    <p:anim calcmode="lin" valueType="num">
                                      <p:cBhvr additive="base">
                                        <p:cTn id="171" dur="3000"/>
                                        <p:tgtEl>
                                          <p:spTgt spid="13"/>
                                        </p:tgtEl>
                                        <p:attrNameLst>
                                          <p:attrName>ppt_x</p:attrName>
                                        </p:attrNameLst>
                                      </p:cBhvr>
                                      <p:tavLst>
                                        <p:tav tm="0">
                                          <p:val>
                                            <p:strVal val="ppt_x"/>
                                          </p:val>
                                        </p:tav>
                                        <p:tav tm="100000">
                                          <p:val>
                                            <p:strVal val="ppt_x"/>
                                          </p:val>
                                        </p:tav>
                                      </p:tavLst>
                                    </p:anim>
                                    <p:anim calcmode="lin" valueType="num">
                                      <p:cBhvr additive="base">
                                        <p:cTn id="172" dur="3000"/>
                                        <p:tgtEl>
                                          <p:spTgt spid="13"/>
                                        </p:tgtEl>
                                        <p:attrNameLst>
                                          <p:attrName>ppt_y</p:attrName>
                                        </p:attrNameLst>
                                      </p:cBhvr>
                                      <p:tavLst>
                                        <p:tav tm="0">
                                          <p:val>
                                            <p:strVal val="ppt_y"/>
                                          </p:val>
                                        </p:tav>
                                        <p:tav tm="100000">
                                          <p:val>
                                            <p:strVal val="0-ppt_h/2"/>
                                          </p:val>
                                        </p:tav>
                                      </p:tavLst>
                                    </p:anim>
                                    <p:set>
                                      <p:cBhvr>
                                        <p:cTn id="173" dur="1" fill="hold">
                                          <p:stCondLst>
                                            <p:cond delay="2999"/>
                                          </p:stCondLst>
                                        </p:cTn>
                                        <p:tgtEl>
                                          <p:spTgt spid="13"/>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16"/>
                                        </p:tgtEl>
                                        <p:attrNameLst>
                                          <p:attrName>ppt_x</p:attrName>
                                        </p:attrNameLst>
                                      </p:cBhvr>
                                      <p:tavLst>
                                        <p:tav tm="0">
                                          <p:val>
                                            <p:strVal val="ppt_x"/>
                                          </p:val>
                                        </p:tav>
                                        <p:tav tm="100000">
                                          <p:val>
                                            <p:strVal val="ppt_x"/>
                                          </p:val>
                                        </p:tav>
                                      </p:tavLst>
                                    </p:anim>
                                    <p:anim calcmode="lin" valueType="num">
                                      <p:cBhvr additive="base">
                                        <p:cTn id="176" dur="3000"/>
                                        <p:tgtEl>
                                          <p:spTgt spid="16"/>
                                        </p:tgtEl>
                                        <p:attrNameLst>
                                          <p:attrName>ppt_y</p:attrName>
                                        </p:attrNameLst>
                                      </p:cBhvr>
                                      <p:tavLst>
                                        <p:tav tm="0">
                                          <p:val>
                                            <p:strVal val="ppt_y"/>
                                          </p:val>
                                        </p:tav>
                                        <p:tav tm="100000">
                                          <p:val>
                                            <p:strVal val="0-ppt_h/2"/>
                                          </p:val>
                                        </p:tav>
                                      </p:tavLst>
                                    </p:anim>
                                    <p:set>
                                      <p:cBhvr>
                                        <p:cTn id="177" dur="1" fill="hold">
                                          <p:stCondLst>
                                            <p:cond delay="2999"/>
                                          </p:stCondLst>
                                        </p:cTn>
                                        <p:tgtEl>
                                          <p:spTgt spid="16"/>
                                        </p:tgtEl>
                                        <p:attrNameLst>
                                          <p:attrName>style.visibility</p:attrName>
                                        </p:attrNameLst>
                                      </p:cBhvr>
                                      <p:to>
                                        <p:strVal val="hidden"/>
                                      </p:to>
                                    </p:set>
                                  </p:childTnLst>
                                </p:cTn>
                              </p:par>
                              <p:par>
                                <p:cTn id="178" presetID="2" presetClass="exit" presetSubtype="1" fill="hold" nodeType="withEffect">
                                  <p:stCondLst>
                                    <p:cond delay="0"/>
                                  </p:stCondLst>
                                  <p:childTnLst>
                                    <p:anim calcmode="lin" valueType="num">
                                      <p:cBhvr additive="base">
                                        <p:cTn id="179" dur="3000"/>
                                        <p:tgtEl>
                                          <p:spTgt spid="21"/>
                                        </p:tgtEl>
                                        <p:attrNameLst>
                                          <p:attrName>ppt_x</p:attrName>
                                        </p:attrNameLst>
                                      </p:cBhvr>
                                      <p:tavLst>
                                        <p:tav tm="0">
                                          <p:val>
                                            <p:strVal val="ppt_x"/>
                                          </p:val>
                                        </p:tav>
                                        <p:tav tm="100000">
                                          <p:val>
                                            <p:strVal val="ppt_x"/>
                                          </p:val>
                                        </p:tav>
                                      </p:tavLst>
                                    </p:anim>
                                    <p:anim calcmode="lin" valueType="num">
                                      <p:cBhvr additive="base">
                                        <p:cTn id="180" dur="3000"/>
                                        <p:tgtEl>
                                          <p:spTgt spid="21"/>
                                        </p:tgtEl>
                                        <p:attrNameLst>
                                          <p:attrName>ppt_y</p:attrName>
                                        </p:attrNameLst>
                                      </p:cBhvr>
                                      <p:tavLst>
                                        <p:tav tm="0">
                                          <p:val>
                                            <p:strVal val="ppt_y"/>
                                          </p:val>
                                        </p:tav>
                                        <p:tav tm="100000">
                                          <p:val>
                                            <p:strVal val="0-ppt_h/2"/>
                                          </p:val>
                                        </p:tav>
                                      </p:tavLst>
                                    </p:anim>
                                    <p:set>
                                      <p:cBhvr>
                                        <p:cTn id="181" dur="1" fill="hold">
                                          <p:stCondLst>
                                            <p:cond delay="2999"/>
                                          </p:stCondLst>
                                        </p:cTn>
                                        <p:tgtEl>
                                          <p:spTgt spid="21"/>
                                        </p:tgtEl>
                                        <p:attrNameLst>
                                          <p:attrName>style.visibility</p:attrName>
                                        </p:attrNameLst>
                                      </p:cBhvr>
                                      <p:to>
                                        <p:strVal val="hidden"/>
                                      </p:to>
                                    </p:set>
                                  </p:childTnLst>
                                </p:cTn>
                              </p:par>
                              <p:par>
                                <p:cTn id="182" presetID="23" presetClass="entr" presetSubtype="272" fill="hold" nodeType="withEffect">
                                  <p:stCondLst>
                                    <p:cond delay="0"/>
                                  </p:stCondLst>
                                  <p:childTnLst>
                                    <p:set>
                                      <p:cBhvr>
                                        <p:cTn id="183" dur="1" fill="hold">
                                          <p:stCondLst>
                                            <p:cond delay="0"/>
                                          </p:stCondLst>
                                        </p:cTn>
                                        <p:tgtEl>
                                          <p:spTgt spid="4"/>
                                        </p:tgtEl>
                                        <p:attrNameLst>
                                          <p:attrName>style.visibility</p:attrName>
                                        </p:attrNameLst>
                                      </p:cBhvr>
                                      <p:to>
                                        <p:strVal val="visible"/>
                                      </p:to>
                                    </p:set>
                                    <p:anim calcmode="lin" valueType="num">
                                      <p:cBhvr>
                                        <p:cTn id="184" dur="3000" fill="hold"/>
                                        <p:tgtEl>
                                          <p:spTgt spid="4"/>
                                        </p:tgtEl>
                                        <p:attrNameLst>
                                          <p:attrName>ppt_w</p:attrName>
                                        </p:attrNameLst>
                                      </p:cBhvr>
                                      <p:tavLst>
                                        <p:tav tm="0">
                                          <p:val>
                                            <p:strVal val="2/3*#ppt_w"/>
                                          </p:val>
                                        </p:tav>
                                        <p:tav tm="100000">
                                          <p:val>
                                            <p:strVal val="#ppt_w"/>
                                          </p:val>
                                        </p:tav>
                                      </p:tavLst>
                                    </p:anim>
                                    <p:anim calcmode="lin" valueType="num">
                                      <p:cBhvr>
                                        <p:cTn id="185" dur="3000" fill="hold"/>
                                        <p:tgtEl>
                                          <p:spTgt spid="4"/>
                                        </p:tgtEl>
                                        <p:attrNameLst>
                                          <p:attrName>ppt_h</p:attrName>
                                        </p:attrNameLst>
                                      </p:cBhvr>
                                      <p:tavLst>
                                        <p:tav tm="0">
                                          <p:val>
                                            <p:strVal val="2/3*#ppt_h"/>
                                          </p:val>
                                        </p:tav>
                                        <p:tav tm="100000">
                                          <p:val>
                                            <p:strVal val="#ppt_h"/>
                                          </p:val>
                                        </p:tav>
                                      </p:tavLst>
                                    </p:anim>
                                  </p:childTnLst>
                                </p:cTn>
                              </p:par>
                              <p:par>
                                <p:cTn id="186" presetID="4" presetClass="entr" presetSubtype="32" fill="hold" nodeType="withEffect">
                                  <p:stCondLst>
                                    <p:cond delay="0"/>
                                  </p:stCondLst>
                                  <p:childTnLst>
                                    <p:set>
                                      <p:cBhvr>
                                        <p:cTn id="187" dur="1" fill="hold">
                                          <p:stCondLst>
                                            <p:cond delay="0"/>
                                          </p:stCondLst>
                                        </p:cTn>
                                        <p:tgtEl>
                                          <p:spTgt spid="4"/>
                                        </p:tgtEl>
                                        <p:attrNameLst>
                                          <p:attrName>style.visibility</p:attrName>
                                        </p:attrNameLst>
                                      </p:cBhvr>
                                      <p:to>
                                        <p:strVal val="visible"/>
                                      </p:to>
                                    </p:set>
                                    <p:animEffect transition="in" filter="box(out)">
                                      <p:cBhvr>
                                        <p:cTn id="188" dur="3000"/>
                                        <p:tgtEl>
                                          <p:spTgt spid="4"/>
                                        </p:tgtEl>
                                      </p:cBhvr>
                                    </p:animEffect>
                                  </p:childTnLst>
                                </p:cTn>
                              </p:par>
                            </p:childTnLst>
                          </p:cTn>
                        </p:par>
                        <p:par>
                          <p:cTn id="189" fill="hold">
                            <p:stCondLst>
                              <p:cond delay="6000"/>
                            </p:stCondLst>
                            <p:childTnLst>
                              <p:par>
                                <p:cTn id="190" presetID="40" presetClass="entr" presetSubtype="0" fill="hold" grpId="0" nodeType="afterEffect">
                                  <p:stCondLst>
                                    <p:cond delay="0"/>
                                  </p:stCondLst>
                                  <p:iterate type="lt">
                                    <p:tmPct val="10000"/>
                                  </p:iterate>
                                  <p:childTnLst>
                                    <p:set>
                                      <p:cBhvr>
                                        <p:cTn id="191" dur="1" fill="hold">
                                          <p:stCondLst>
                                            <p:cond delay="0"/>
                                          </p:stCondLst>
                                        </p:cTn>
                                        <p:tgtEl>
                                          <p:spTgt spid="22"/>
                                        </p:tgtEl>
                                        <p:attrNameLst>
                                          <p:attrName>style.visibility</p:attrName>
                                        </p:attrNameLst>
                                      </p:cBhvr>
                                      <p:to>
                                        <p:strVal val="visible"/>
                                      </p:to>
                                    </p:set>
                                    <p:animEffect transition="in" filter="fade">
                                      <p:cBhvr>
                                        <p:cTn id="192" dur="1000"/>
                                        <p:tgtEl>
                                          <p:spTgt spid="22"/>
                                        </p:tgtEl>
                                      </p:cBhvr>
                                    </p:animEffect>
                                    <p:anim calcmode="lin" valueType="num">
                                      <p:cBhvr>
                                        <p:cTn id="193" dur="1000" fill="hold"/>
                                        <p:tgtEl>
                                          <p:spTgt spid="22"/>
                                        </p:tgtEl>
                                        <p:attrNameLst>
                                          <p:attrName>ppt_x</p:attrName>
                                        </p:attrNameLst>
                                      </p:cBhvr>
                                      <p:tavLst>
                                        <p:tav tm="0">
                                          <p:val>
                                            <p:strVal val="#ppt_x-.1"/>
                                          </p:val>
                                        </p:tav>
                                        <p:tav tm="100000">
                                          <p:val>
                                            <p:strVal val="#ppt_x"/>
                                          </p:val>
                                        </p:tav>
                                      </p:tavLst>
                                    </p:anim>
                                    <p:anim calcmode="lin" valueType="num">
                                      <p:cBhvr>
                                        <p:cTn id="194"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1645_nochnye-goroda_pejzazhi_lodki_katera_foto_voda_1920x1200_(www.GdeFon.ru).jpg"/>
          <p:cNvPicPr>
            <a:picLocks noChangeAspect="1"/>
          </p:cNvPicPr>
          <p:nvPr/>
        </p:nvPicPr>
        <p:blipFill>
          <a:blip r:embed="rId2" cstate="print"/>
          <a:stretch>
            <a:fillRect/>
          </a:stretch>
        </p:blipFill>
        <p:spPr bwMode="auto">
          <a:xfrm>
            <a:off x="0" y="11113"/>
            <a:ext cx="9143999" cy="62307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1370013"/>
            <a:ext cx="285750" cy="321468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8858250" y="1309688"/>
            <a:ext cx="285750" cy="321468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357188" y="1608138"/>
            <a:ext cx="285750" cy="279717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8501063" y="1547813"/>
            <a:ext cx="285750" cy="2798762"/>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785813" y="1727200"/>
            <a:ext cx="285750" cy="2559050"/>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8072438" y="1727200"/>
            <a:ext cx="285750" cy="2500313"/>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1143000" y="1846263"/>
            <a:ext cx="285750" cy="226218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7643813" y="1905000"/>
            <a:ext cx="285750" cy="2203450"/>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1571625" y="1965325"/>
            <a:ext cx="285750" cy="1963738"/>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7215188" y="2024063"/>
            <a:ext cx="285750" cy="196532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1928813" y="2084388"/>
            <a:ext cx="276225" cy="1725612"/>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6858000" y="2143125"/>
            <a:ext cx="285750" cy="166687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2286000" y="2143125"/>
            <a:ext cx="285750" cy="1547813"/>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6500813" y="2262188"/>
            <a:ext cx="285750" cy="1370012"/>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2643188" y="2262188"/>
            <a:ext cx="285750" cy="130968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6143625" y="2322513"/>
            <a:ext cx="214313" cy="119062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3071813" y="2441575"/>
            <a:ext cx="214312" cy="1011238"/>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5786438" y="2441575"/>
            <a:ext cx="214312" cy="952500"/>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3357563" y="2500313"/>
            <a:ext cx="214312" cy="83343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a:off x="5500688" y="2500313"/>
            <a:ext cx="214312" cy="774700"/>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Rectángulo"/>
          <p:cNvSpPr/>
          <p:nvPr/>
        </p:nvSpPr>
        <p:spPr>
          <a:xfrm>
            <a:off x="3714750" y="2619375"/>
            <a:ext cx="214313" cy="53657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Rectángulo"/>
          <p:cNvSpPr/>
          <p:nvPr/>
        </p:nvSpPr>
        <p:spPr>
          <a:xfrm>
            <a:off x="5214938" y="2619375"/>
            <a:ext cx="214312" cy="53657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Rectángulo"/>
          <p:cNvSpPr/>
          <p:nvPr/>
        </p:nvSpPr>
        <p:spPr>
          <a:xfrm>
            <a:off x="4000500" y="2619375"/>
            <a:ext cx="214313" cy="53657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Rectángulo"/>
          <p:cNvSpPr/>
          <p:nvPr/>
        </p:nvSpPr>
        <p:spPr>
          <a:xfrm>
            <a:off x="4857750" y="2619375"/>
            <a:ext cx="214313" cy="53657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Rectángulo"/>
          <p:cNvSpPr/>
          <p:nvPr/>
        </p:nvSpPr>
        <p:spPr>
          <a:xfrm>
            <a:off x="4286250" y="2619375"/>
            <a:ext cx="214313" cy="53657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Rectángulo"/>
          <p:cNvSpPr/>
          <p:nvPr/>
        </p:nvSpPr>
        <p:spPr>
          <a:xfrm>
            <a:off x="4572000" y="2619375"/>
            <a:ext cx="214313" cy="53657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ciervo ( </a:t>
            </a:r>
            <a:r>
              <a:rPr lang="es-ES" i="1" dirty="0" err="1" smtClean="0">
                <a:effectLst>
                  <a:glow rad="101600">
                    <a:srgbClr val="C00000">
                      <a:alpha val="60000"/>
                    </a:srgbClr>
                  </a:glow>
                  <a:outerShdw blurRad="38100" dist="38100" dir="2700000" algn="tl">
                    <a:srgbClr val="000000">
                      <a:alpha val="43137"/>
                    </a:srgbClr>
                  </a:outerShdw>
                </a:effectLst>
              </a:rPr>
              <a:t>Cervus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elaphus</a:t>
            </a:r>
            <a:r>
              <a:rPr lang="es-ES" i="1" dirty="0" smtClean="0">
                <a:effectLst>
                  <a:glow rad="101600">
                    <a:srgbClr val="C00000">
                      <a:alpha val="60000"/>
                    </a:srgbClr>
                  </a:glow>
                  <a:outerShdw blurRad="38100" dist="38100" dir="2700000" algn="tl">
                    <a:srgbClr val="000000">
                      <a:alpha val="43137"/>
                    </a:srgbClr>
                  </a:outerShdw>
                </a:effectLst>
              </a:rPr>
              <a:t> ) está muy presente en la Serreta Negra de Fraga por lo que no es extraño que lleguen a la sierra de </a:t>
            </a:r>
            <a:r>
              <a:rPr lang="es-ES" i="1" dirty="0" err="1" smtClean="0">
                <a:effectLst>
                  <a:glow rad="101600">
                    <a:srgbClr val="C00000">
                      <a:alpha val="60000"/>
                    </a:srgbClr>
                  </a:glow>
                  <a:outerShdw blurRad="38100" dist="38100" dir="2700000" algn="tl">
                    <a:srgbClr val="000000">
                      <a:alpha val="43137"/>
                    </a:srgbClr>
                  </a:outerShdw>
                </a:effectLst>
              </a:rPr>
              <a:t>Alcubierre</a:t>
            </a:r>
            <a:r>
              <a:rPr lang="es-ES" i="1" dirty="0" smtClean="0">
                <a:effectLst>
                  <a:glow rad="101600">
                    <a:srgbClr val="C00000">
                      <a:alpha val="60000"/>
                    </a:srgbClr>
                  </a:glow>
                  <a:outerShdw blurRad="38100" dist="38100" dir="2700000" algn="tl">
                    <a:srgbClr val="000000">
                      <a:alpha val="43137"/>
                    </a:srgbClr>
                  </a:outerShdw>
                </a:effectLst>
              </a:rPr>
              <a:t>. Los ciervos distribuidos por la serreta Negra son ejemplares introducidos, subespecies que suponen una alteración genética en relación a las poblaciones ibéricas.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14:conveyor dir="r"/>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1+#ppt_w/2"/>
                                          </p:val>
                                        </p:tav>
                                        <p:tav tm="100000">
                                          <p:val>
                                            <p:strVal val="#ppt_x"/>
                                          </p:val>
                                        </p:tav>
                                      </p:tavLst>
                                    </p:anim>
                                    <p:anim calcmode="lin" valueType="num">
                                      <p:cBhvr additive="base">
                                        <p:cTn id="48" dur="30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1+#ppt_w/2"/>
                                          </p:val>
                                        </p:tav>
                                        <p:tav tm="100000">
                                          <p:val>
                                            <p:strVal val="#ppt_x"/>
                                          </p:val>
                                        </p:tav>
                                      </p:tavLst>
                                    </p:anim>
                                    <p:anim calcmode="lin" valueType="num">
                                      <p:cBhvr additive="base">
                                        <p:cTn id="56" dur="3000" fill="hold"/>
                                        <p:tgtEl>
                                          <p:spTgt spid="17"/>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1+#ppt_w/2"/>
                                          </p:val>
                                        </p:tav>
                                        <p:tav tm="100000">
                                          <p:val>
                                            <p:strVal val="#ppt_x"/>
                                          </p:val>
                                        </p:tav>
                                      </p:tavLst>
                                    </p:anim>
                                    <p:anim calcmode="lin" valueType="num">
                                      <p:cBhvr additive="base">
                                        <p:cTn id="64" dur="30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3000" fill="hold"/>
                                        <p:tgtEl>
                                          <p:spTgt spid="20"/>
                                        </p:tgtEl>
                                        <p:attrNameLst>
                                          <p:attrName>ppt_x</p:attrName>
                                        </p:attrNameLst>
                                      </p:cBhvr>
                                      <p:tavLst>
                                        <p:tav tm="0">
                                          <p:val>
                                            <p:strVal val="0-#ppt_w/2"/>
                                          </p:val>
                                        </p:tav>
                                        <p:tav tm="100000">
                                          <p:val>
                                            <p:strVal val="#ppt_x"/>
                                          </p:val>
                                        </p:tav>
                                      </p:tavLst>
                                    </p:anim>
                                    <p:anim calcmode="lin" valueType="num">
                                      <p:cBhvr additive="base">
                                        <p:cTn id="68" dur="3000" fill="hold"/>
                                        <p:tgtEl>
                                          <p:spTgt spid="20"/>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3000" fill="hold"/>
                                        <p:tgtEl>
                                          <p:spTgt spid="21"/>
                                        </p:tgtEl>
                                        <p:attrNameLst>
                                          <p:attrName>ppt_x</p:attrName>
                                        </p:attrNameLst>
                                      </p:cBhvr>
                                      <p:tavLst>
                                        <p:tav tm="0">
                                          <p:val>
                                            <p:strVal val="1+#ppt_w/2"/>
                                          </p:val>
                                        </p:tav>
                                        <p:tav tm="100000">
                                          <p:val>
                                            <p:strVal val="#ppt_x"/>
                                          </p:val>
                                        </p:tav>
                                      </p:tavLst>
                                    </p:anim>
                                    <p:anim calcmode="lin" valueType="num">
                                      <p:cBhvr additive="base">
                                        <p:cTn id="72" dur="3000" fill="hold"/>
                                        <p:tgtEl>
                                          <p:spTgt spid="21"/>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0" fill="hold"/>
                                        <p:tgtEl>
                                          <p:spTgt spid="22"/>
                                        </p:tgtEl>
                                        <p:attrNameLst>
                                          <p:attrName>ppt_x</p:attrName>
                                        </p:attrNameLst>
                                      </p:cBhvr>
                                      <p:tavLst>
                                        <p:tav tm="0">
                                          <p:val>
                                            <p:strVal val="0-#ppt_w/2"/>
                                          </p:val>
                                        </p:tav>
                                        <p:tav tm="100000">
                                          <p:val>
                                            <p:strVal val="#ppt_x"/>
                                          </p:val>
                                        </p:tav>
                                      </p:tavLst>
                                    </p:anim>
                                    <p:anim calcmode="lin" valueType="num">
                                      <p:cBhvr additive="base">
                                        <p:cTn id="76" dur="3000" fill="hold"/>
                                        <p:tgtEl>
                                          <p:spTgt spid="22"/>
                                        </p:tgtEl>
                                        <p:attrNameLst>
                                          <p:attrName>ppt_y</p:attrName>
                                        </p:attrNameLst>
                                      </p:cBhvr>
                                      <p:tavLst>
                                        <p:tav tm="0">
                                          <p:val>
                                            <p:strVal val="#ppt_y"/>
                                          </p:val>
                                        </p:tav>
                                        <p:tav tm="100000">
                                          <p:val>
                                            <p:strVal val="#ppt_y"/>
                                          </p:val>
                                        </p:tav>
                                      </p:tavLst>
                                    </p:anim>
                                  </p:childTnLst>
                                </p:cTn>
                              </p:par>
                              <p:par>
                                <p:cTn id="77" presetID="2" presetClass="entr" presetSubtype="2" fill="hold" nodeType="with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additive="base">
                                        <p:cTn id="79" dur="3000" fill="hold"/>
                                        <p:tgtEl>
                                          <p:spTgt spid="23"/>
                                        </p:tgtEl>
                                        <p:attrNameLst>
                                          <p:attrName>ppt_x</p:attrName>
                                        </p:attrNameLst>
                                      </p:cBhvr>
                                      <p:tavLst>
                                        <p:tav tm="0">
                                          <p:val>
                                            <p:strVal val="1+#ppt_w/2"/>
                                          </p:val>
                                        </p:tav>
                                        <p:tav tm="100000">
                                          <p:val>
                                            <p:strVal val="#ppt_x"/>
                                          </p:val>
                                        </p:tav>
                                      </p:tavLst>
                                    </p:anim>
                                    <p:anim calcmode="lin" valueType="num">
                                      <p:cBhvr additive="base">
                                        <p:cTn id="80" dur="3000" fill="hold"/>
                                        <p:tgtEl>
                                          <p:spTgt spid="23"/>
                                        </p:tgtEl>
                                        <p:attrNameLst>
                                          <p:attrName>ppt_y</p:attrName>
                                        </p:attrNameLst>
                                      </p:cBhvr>
                                      <p:tavLst>
                                        <p:tav tm="0">
                                          <p:val>
                                            <p:strVal val="#ppt_y"/>
                                          </p:val>
                                        </p:tav>
                                        <p:tav tm="100000">
                                          <p:val>
                                            <p:strVal val="#ppt_y"/>
                                          </p:val>
                                        </p:tav>
                                      </p:tavLst>
                                    </p:anim>
                                  </p:childTnLst>
                                </p:cTn>
                              </p:par>
                              <p:par>
                                <p:cTn id="81" presetID="2" presetClass="entr" presetSubtype="8" fill="hold" nodeType="with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additive="base">
                                        <p:cTn id="83" dur="3000" fill="hold"/>
                                        <p:tgtEl>
                                          <p:spTgt spid="24"/>
                                        </p:tgtEl>
                                        <p:attrNameLst>
                                          <p:attrName>ppt_x</p:attrName>
                                        </p:attrNameLst>
                                      </p:cBhvr>
                                      <p:tavLst>
                                        <p:tav tm="0">
                                          <p:val>
                                            <p:strVal val="0-#ppt_w/2"/>
                                          </p:val>
                                        </p:tav>
                                        <p:tav tm="100000">
                                          <p:val>
                                            <p:strVal val="#ppt_x"/>
                                          </p:val>
                                        </p:tav>
                                      </p:tavLst>
                                    </p:anim>
                                    <p:anim calcmode="lin" valueType="num">
                                      <p:cBhvr additive="base">
                                        <p:cTn id="84" dur="3000" fill="hold"/>
                                        <p:tgtEl>
                                          <p:spTgt spid="24"/>
                                        </p:tgtEl>
                                        <p:attrNameLst>
                                          <p:attrName>ppt_y</p:attrName>
                                        </p:attrNameLst>
                                      </p:cBhvr>
                                      <p:tavLst>
                                        <p:tav tm="0">
                                          <p:val>
                                            <p:strVal val="#ppt_y"/>
                                          </p:val>
                                        </p:tav>
                                        <p:tav tm="100000">
                                          <p:val>
                                            <p:strVal val="#ppt_y"/>
                                          </p:val>
                                        </p:tav>
                                      </p:tavLst>
                                    </p:anim>
                                  </p:childTnLst>
                                </p:cTn>
                              </p:par>
                              <p:par>
                                <p:cTn id="85" presetID="2" presetClass="entr" presetSubtype="2" fill="hold" nodeType="withEffect">
                                  <p:stCondLst>
                                    <p:cond delay="0"/>
                                  </p:stCondLst>
                                  <p:childTnLst>
                                    <p:set>
                                      <p:cBhvr>
                                        <p:cTn id="86" dur="1" fill="hold">
                                          <p:stCondLst>
                                            <p:cond delay="0"/>
                                          </p:stCondLst>
                                        </p:cTn>
                                        <p:tgtEl>
                                          <p:spTgt spid="25"/>
                                        </p:tgtEl>
                                        <p:attrNameLst>
                                          <p:attrName>style.visibility</p:attrName>
                                        </p:attrNameLst>
                                      </p:cBhvr>
                                      <p:to>
                                        <p:strVal val="visible"/>
                                      </p:to>
                                    </p:set>
                                    <p:anim calcmode="lin" valueType="num">
                                      <p:cBhvr additive="base">
                                        <p:cTn id="87" dur="3000" fill="hold"/>
                                        <p:tgtEl>
                                          <p:spTgt spid="25"/>
                                        </p:tgtEl>
                                        <p:attrNameLst>
                                          <p:attrName>ppt_x</p:attrName>
                                        </p:attrNameLst>
                                      </p:cBhvr>
                                      <p:tavLst>
                                        <p:tav tm="0">
                                          <p:val>
                                            <p:strVal val="1+#ppt_w/2"/>
                                          </p:val>
                                        </p:tav>
                                        <p:tav tm="100000">
                                          <p:val>
                                            <p:strVal val="#ppt_x"/>
                                          </p:val>
                                        </p:tav>
                                      </p:tavLst>
                                    </p:anim>
                                    <p:anim calcmode="lin" valueType="num">
                                      <p:cBhvr additive="base">
                                        <p:cTn id="88" dur="3000" fill="hold"/>
                                        <p:tgtEl>
                                          <p:spTgt spid="25"/>
                                        </p:tgtEl>
                                        <p:attrNameLst>
                                          <p:attrName>ppt_y</p:attrName>
                                        </p:attrNameLst>
                                      </p:cBhvr>
                                      <p:tavLst>
                                        <p:tav tm="0">
                                          <p:val>
                                            <p:strVal val="#ppt_y"/>
                                          </p:val>
                                        </p:tav>
                                        <p:tav tm="100000">
                                          <p:val>
                                            <p:strVal val="#ppt_y"/>
                                          </p:val>
                                        </p:tav>
                                      </p:tavLst>
                                    </p:anim>
                                  </p:childTnLst>
                                </p:cTn>
                              </p:par>
                              <p:par>
                                <p:cTn id="89" presetID="2" presetClass="entr" presetSubtype="8" fill="hold" nodeType="withEffect">
                                  <p:stCondLst>
                                    <p:cond delay="0"/>
                                  </p:stCondLst>
                                  <p:childTnLst>
                                    <p:set>
                                      <p:cBhvr>
                                        <p:cTn id="90" dur="1" fill="hold">
                                          <p:stCondLst>
                                            <p:cond delay="0"/>
                                          </p:stCondLst>
                                        </p:cTn>
                                        <p:tgtEl>
                                          <p:spTgt spid="26"/>
                                        </p:tgtEl>
                                        <p:attrNameLst>
                                          <p:attrName>style.visibility</p:attrName>
                                        </p:attrNameLst>
                                      </p:cBhvr>
                                      <p:to>
                                        <p:strVal val="visible"/>
                                      </p:to>
                                    </p:set>
                                    <p:anim calcmode="lin" valueType="num">
                                      <p:cBhvr additive="base">
                                        <p:cTn id="91" dur="3000" fill="hold"/>
                                        <p:tgtEl>
                                          <p:spTgt spid="26"/>
                                        </p:tgtEl>
                                        <p:attrNameLst>
                                          <p:attrName>ppt_x</p:attrName>
                                        </p:attrNameLst>
                                      </p:cBhvr>
                                      <p:tavLst>
                                        <p:tav tm="0">
                                          <p:val>
                                            <p:strVal val="0-#ppt_w/2"/>
                                          </p:val>
                                        </p:tav>
                                        <p:tav tm="100000">
                                          <p:val>
                                            <p:strVal val="#ppt_x"/>
                                          </p:val>
                                        </p:tav>
                                      </p:tavLst>
                                    </p:anim>
                                    <p:anim calcmode="lin" valueType="num">
                                      <p:cBhvr additive="base">
                                        <p:cTn id="92" dur="3000" fill="hold"/>
                                        <p:tgtEl>
                                          <p:spTgt spid="26"/>
                                        </p:tgtEl>
                                        <p:attrNameLst>
                                          <p:attrName>ppt_y</p:attrName>
                                        </p:attrNameLst>
                                      </p:cBhvr>
                                      <p:tavLst>
                                        <p:tav tm="0">
                                          <p:val>
                                            <p:strVal val="#ppt_y"/>
                                          </p:val>
                                        </p:tav>
                                        <p:tav tm="100000">
                                          <p:val>
                                            <p:strVal val="#ppt_y"/>
                                          </p:val>
                                        </p:tav>
                                      </p:tavLst>
                                    </p:anim>
                                  </p:childTnLst>
                                </p:cTn>
                              </p:par>
                              <p:par>
                                <p:cTn id="93" presetID="2" presetClass="entr" presetSubtype="2" fill="hold" nodeType="withEffect">
                                  <p:stCondLst>
                                    <p:cond delay="0"/>
                                  </p:stCondLst>
                                  <p:childTnLst>
                                    <p:set>
                                      <p:cBhvr>
                                        <p:cTn id="94" dur="1" fill="hold">
                                          <p:stCondLst>
                                            <p:cond delay="0"/>
                                          </p:stCondLst>
                                        </p:cTn>
                                        <p:tgtEl>
                                          <p:spTgt spid="27"/>
                                        </p:tgtEl>
                                        <p:attrNameLst>
                                          <p:attrName>style.visibility</p:attrName>
                                        </p:attrNameLst>
                                      </p:cBhvr>
                                      <p:to>
                                        <p:strVal val="visible"/>
                                      </p:to>
                                    </p:set>
                                    <p:anim calcmode="lin" valueType="num">
                                      <p:cBhvr additive="base">
                                        <p:cTn id="95" dur="3000" fill="hold"/>
                                        <p:tgtEl>
                                          <p:spTgt spid="27"/>
                                        </p:tgtEl>
                                        <p:attrNameLst>
                                          <p:attrName>ppt_x</p:attrName>
                                        </p:attrNameLst>
                                      </p:cBhvr>
                                      <p:tavLst>
                                        <p:tav tm="0">
                                          <p:val>
                                            <p:strVal val="1+#ppt_w/2"/>
                                          </p:val>
                                        </p:tav>
                                        <p:tav tm="100000">
                                          <p:val>
                                            <p:strVal val="#ppt_x"/>
                                          </p:val>
                                        </p:tav>
                                      </p:tavLst>
                                    </p:anim>
                                    <p:anim calcmode="lin" valueType="num">
                                      <p:cBhvr additive="base">
                                        <p:cTn id="96" dur="3000" fill="hold"/>
                                        <p:tgtEl>
                                          <p:spTgt spid="27"/>
                                        </p:tgtEl>
                                        <p:attrNameLst>
                                          <p:attrName>ppt_y</p:attrName>
                                        </p:attrNameLst>
                                      </p:cBhvr>
                                      <p:tavLst>
                                        <p:tav tm="0">
                                          <p:val>
                                            <p:strVal val="#ppt_y"/>
                                          </p:val>
                                        </p:tav>
                                        <p:tav tm="100000">
                                          <p:val>
                                            <p:strVal val="#ppt_y"/>
                                          </p:val>
                                        </p:tav>
                                      </p:tavLst>
                                    </p:anim>
                                  </p:childTnLst>
                                </p:cTn>
                              </p:par>
                              <p:par>
                                <p:cTn id="97" presetID="2" presetClass="entr" presetSubtype="8" fill="hold" nodeType="withEffect">
                                  <p:stCondLst>
                                    <p:cond delay="0"/>
                                  </p:stCondLst>
                                  <p:childTnLst>
                                    <p:set>
                                      <p:cBhvr>
                                        <p:cTn id="98" dur="1" fill="hold">
                                          <p:stCondLst>
                                            <p:cond delay="0"/>
                                          </p:stCondLst>
                                        </p:cTn>
                                        <p:tgtEl>
                                          <p:spTgt spid="28"/>
                                        </p:tgtEl>
                                        <p:attrNameLst>
                                          <p:attrName>style.visibility</p:attrName>
                                        </p:attrNameLst>
                                      </p:cBhvr>
                                      <p:to>
                                        <p:strVal val="visible"/>
                                      </p:to>
                                    </p:set>
                                    <p:anim calcmode="lin" valueType="num">
                                      <p:cBhvr additive="base">
                                        <p:cTn id="99" dur="3000" fill="hold"/>
                                        <p:tgtEl>
                                          <p:spTgt spid="28"/>
                                        </p:tgtEl>
                                        <p:attrNameLst>
                                          <p:attrName>ppt_x</p:attrName>
                                        </p:attrNameLst>
                                      </p:cBhvr>
                                      <p:tavLst>
                                        <p:tav tm="0">
                                          <p:val>
                                            <p:strVal val="0-#ppt_w/2"/>
                                          </p:val>
                                        </p:tav>
                                        <p:tav tm="100000">
                                          <p:val>
                                            <p:strVal val="#ppt_x"/>
                                          </p:val>
                                        </p:tav>
                                      </p:tavLst>
                                    </p:anim>
                                    <p:anim calcmode="lin" valueType="num">
                                      <p:cBhvr additive="base">
                                        <p:cTn id="100" dur="3000" fill="hold"/>
                                        <p:tgtEl>
                                          <p:spTgt spid="28"/>
                                        </p:tgtEl>
                                        <p:attrNameLst>
                                          <p:attrName>ppt_y</p:attrName>
                                        </p:attrNameLst>
                                      </p:cBhvr>
                                      <p:tavLst>
                                        <p:tav tm="0">
                                          <p:val>
                                            <p:strVal val="#ppt_y"/>
                                          </p:val>
                                        </p:tav>
                                        <p:tav tm="100000">
                                          <p:val>
                                            <p:strVal val="#ppt_y"/>
                                          </p:val>
                                        </p:tav>
                                      </p:tavLst>
                                    </p:anim>
                                  </p:childTnLst>
                                </p:cTn>
                              </p:par>
                              <p:par>
                                <p:cTn id="101" presetID="2" presetClass="entr" presetSubtype="2" fill="hold" nodeType="withEffect">
                                  <p:stCondLst>
                                    <p:cond delay="0"/>
                                  </p:stCondLst>
                                  <p:childTnLst>
                                    <p:set>
                                      <p:cBhvr>
                                        <p:cTn id="102" dur="1" fill="hold">
                                          <p:stCondLst>
                                            <p:cond delay="0"/>
                                          </p:stCondLst>
                                        </p:cTn>
                                        <p:tgtEl>
                                          <p:spTgt spid="29"/>
                                        </p:tgtEl>
                                        <p:attrNameLst>
                                          <p:attrName>style.visibility</p:attrName>
                                        </p:attrNameLst>
                                      </p:cBhvr>
                                      <p:to>
                                        <p:strVal val="visible"/>
                                      </p:to>
                                    </p:set>
                                    <p:anim calcmode="lin" valueType="num">
                                      <p:cBhvr additive="base">
                                        <p:cTn id="103" dur="3000" fill="hold"/>
                                        <p:tgtEl>
                                          <p:spTgt spid="29"/>
                                        </p:tgtEl>
                                        <p:attrNameLst>
                                          <p:attrName>ppt_x</p:attrName>
                                        </p:attrNameLst>
                                      </p:cBhvr>
                                      <p:tavLst>
                                        <p:tav tm="0">
                                          <p:val>
                                            <p:strVal val="1+#ppt_w/2"/>
                                          </p:val>
                                        </p:tav>
                                        <p:tav tm="100000">
                                          <p:val>
                                            <p:strVal val="#ppt_x"/>
                                          </p:val>
                                        </p:tav>
                                      </p:tavLst>
                                    </p:anim>
                                    <p:anim calcmode="lin" valueType="num">
                                      <p:cBhvr additive="base">
                                        <p:cTn id="104" dur="3000" fill="hold"/>
                                        <p:tgtEl>
                                          <p:spTgt spid="29"/>
                                        </p:tgtEl>
                                        <p:attrNameLst>
                                          <p:attrName>ppt_y</p:attrName>
                                        </p:attrNameLst>
                                      </p:cBhvr>
                                      <p:tavLst>
                                        <p:tav tm="0">
                                          <p:val>
                                            <p:strVal val="#ppt_y"/>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0"/>
                                        </p:tgtEl>
                                        <p:attrNameLst>
                                          <p:attrName>style.visibility</p:attrName>
                                        </p:attrNameLst>
                                      </p:cBhvr>
                                      <p:to>
                                        <p:strVal val="visible"/>
                                      </p:to>
                                    </p:set>
                                    <p:anim calcmode="lin" valueType="num">
                                      <p:cBhvr additive="base">
                                        <p:cTn id="107" dur="3000" fill="hold"/>
                                        <p:tgtEl>
                                          <p:spTgt spid="30"/>
                                        </p:tgtEl>
                                        <p:attrNameLst>
                                          <p:attrName>ppt_x</p:attrName>
                                        </p:attrNameLst>
                                      </p:cBhvr>
                                      <p:tavLst>
                                        <p:tav tm="0">
                                          <p:val>
                                            <p:strVal val="0-#ppt_w/2"/>
                                          </p:val>
                                        </p:tav>
                                        <p:tav tm="100000">
                                          <p:val>
                                            <p:strVal val="#ppt_x"/>
                                          </p:val>
                                        </p:tav>
                                      </p:tavLst>
                                    </p:anim>
                                    <p:anim calcmode="lin" valueType="num">
                                      <p:cBhvr additive="base">
                                        <p:cTn id="108" dur="3000" fill="hold"/>
                                        <p:tgtEl>
                                          <p:spTgt spid="30"/>
                                        </p:tgtEl>
                                        <p:attrNameLst>
                                          <p:attrName>ppt_y</p:attrName>
                                        </p:attrNameLst>
                                      </p:cBhvr>
                                      <p:tavLst>
                                        <p:tav tm="0">
                                          <p:val>
                                            <p:strVal val="#ppt_y"/>
                                          </p:val>
                                        </p:tav>
                                        <p:tav tm="100000">
                                          <p:val>
                                            <p:strVal val="#ppt_y"/>
                                          </p:val>
                                        </p:tav>
                                      </p:tavLst>
                                    </p:anim>
                                  </p:childTnLst>
                                </p:cTn>
                              </p:par>
                              <p:par>
                                <p:cTn id="109" presetID="1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Effect transition="in" filter="plus(in)">
                                      <p:cBhvr>
                                        <p:cTn id="111" dur="3000"/>
                                        <p:tgtEl>
                                          <p:spTgt spid="5"/>
                                        </p:tgtEl>
                                      </p:cBhvr>
                                    </p:animEffect>
                                  </p:childTnLst>
                                </p:cTn>
                              </p:par>
                              <p:par>
                                <p:cTn id="112" presetID="13" presetClass="entr" presetSubtype="16" fill="hold" nodeType="withEffect">
                                  <p:stCondLst>
                                    <p:cond delay="0"/>
                                  </p:stCondLst>
                                  <p:childTnLst>
                                    <p:set>
                                      <p:cBhvr>
                                        <p:cTn id="113" dur="1" fill="hold">
                                          <p:stCondLst>
                                            <p:cond delay="0"/>
                                          </p:stCondLst>
                                        </p:cTn>
                                        <p:tgtEl>
                                          <p:spTgt spid="7"/>
                                        </p:tgtEl>
                                        <p:attrNameLst>
                                          <p:attrName>style.visibility</p:attrName>
                                        </p:attrNameLst>
                                      </p:cBhvr>
                                      <p:to>
                                        <p:strVal val="visible"/>
                                      </p:to>
                                    </p:set>
                                    <p:animEffect transition="in" filter="plus(in)">
                                      <p:cBhvr>
                                        <p:cTn id="114" dur="3000"/>
                                        <p:tgtEl>
                                          <p:spTgt spid="7"/>
                                        </p:tgtEl>
                                      </p:cBhvr>
                                    </p:animEffect>
                                  </p:childTnLst>
                                </p:cTn>
                              </p:par>
                              <p:par>
                                <p:cTn id="115" presetID="13" presetClass="entr" presetSubtype="16" fill="hold" nodeType="withEffect">
                                  <p:stCondLst>
                                    <p:cond delay="0"/>
                                  </p:stCondLst>
                                  <p:childTnLst>
                                    <p:set>
                                      <p:cBhvr>
                                        <p:cTn id="116" dur="1" fill="hold">
                                          <p:stCondLst>
                                            <p:cond delay="0"/>
                                          </p:stCondLst>
                                        </p:cTn>
                                        <p:tgtEl>
                                          <p:spTgt spid="9"/>
                                        </p:tgtEl>
                                        <p:attrNameLst>
                                          <p:attrName>style.visibility</p:attrName>
                                        </p:attrNameLst>
                                      </p:cBhvr>
                                      <p:to>
                                        <p:strVal val="visible"/>
                                      </p:to>
                                    </p:set>
                                    <p:animEffect transition="in" filter="plus(in)">
                                      <p:cBhvr>
                                        <p:cTn id="117" dur="3000"/>
                                        <p:tgtEl>
                                          <p:spTgt spid="9"/>
                                        </p:tgtEl>
                                      </p:cBhvr>
                                    </p:animEffect>
                                  </p:childTnLst>
                                </p:cTn>
                              </p:par>
                              <p:par>
                                <p:cTn id="118" presetID="13" presetClass="entr" presetSubtype="16" fill="hold" nodeType="withEffect">
                                  <p:stCondLst>
                                    <p:cond delay="0"/>
                                  </p:stCondLst>
                                  <p:childTnLst>
                                    <p:set>
                                      <p:cBhvr>
                                        <p:cTn id="119" dur="1" fill="hold">
                                          <p:stCondLst>
                                            <p:cond delay="0"/>
                                          </p:stCondLst>
                                        </p:cTn>
                                        <p:tgtEl>
                                          <p:spTgt spid="11"/>
                                        </p:tgtEl>
                                        <p:attrNameLst>
                                          <p:attrName>style.visibility</p:attrName>
                                        </p:attrNameLst>
                                      </p:cBhvr>
                                      <p:to>
                                        <p:strVal val="visible"/>
                                      </p:to>
                                    </p:set>
                                    <p:animEffect transition="in" filter="plus(in)">
                                      <p:cBhvr>
                                        <p:cTn id="120" dur="3000"/>
                                        <p:tgtEl>
                                          <p:spTgt spid="11"/>
                                        </p:tgtEl>
                                      </p:cBhvr>
                                    </p:animEffect>
                                  </p:childTnLst>
                                </p:cTn>
                              </p:par>
                              <p:par>
                                <p:cTn id="121" presetID="13" presetClass="entr" presetSubtype="16" fill="hold" nodeType="with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plus(in)">
                                      <p:cBhvr>
                                        <p:cTn id="123" dur="3000"/>
                                        <p:tgtEl>
                                          <p:spTgt spid="13"/>
                                        </p:tgtEl>
                                      </p:cBhvr>
                                    </p:animEffect>
                                  </p:childTnLst>
                                </p:cTn>
                              </p:par>
                              <p:par>
                                <p:cTn id="124" presetID="13" presetClass="entr" presetSubtype="16" fill="hold" nodeType="withEffect">
                                  <p:stCondLst>
                                    <p:cond delay="0"/>
                                  </p:stCondLst>
                                  <p:childTnLst>
                                    <p:set>
                                      <p:cBhvr>
                                        <p:cTn id="125" dur="1" fill="hold">
                                          <p:stCondLst>
                                            <p:cond delay="0"/>
                                          </p:stCondLst>
                                        </p:cTn>
                                        <p:tgtEl>
                                          <p:spTgt spid="15"/>
                                        </p:tgtEl>
                                        <p:attrNameLst>
                                          <p:attrName>style.visibility</p:attrName>
                                        </p:attrNameLst>
                                      </p:cBhvr>
                                      <p:to>
                                        <p:strVal val="visible"/>
                                      </p:to>
                                    </p:set>
                                    <p:animEffect transition="in" filter="plus(in)">
                                      <p:cBhvr>
                                        <p:cTn id="126" dur="3000"/>
                                        <p:tgtEl>
                                          <p:spTgt spid="15"/>
                                        </p:tgtEl>
                                      </p:cBhvr>
                                    </p:animEffect>
                                  </p:childTnLst>
                                </p:cTn>
                              </p:par>
                              <p:par>
                                <p:cTn id="127" presetID="13" presetClass="entr" presetSubtype="16" fill="hold" nodeType="withEffect">
                                  <p:stCondLst>
                                    <p:cond delay="0"/>
                                  </p:stCondLst>
                                  <p:childTnLst>
                                    <p:set>
                                      <p:cBhvr>
                                        <p:cTn id="128" dur="1" fill="hold">
                                          <p:stCondLst>
                                            <p:cond delay="0"/>
                                          </p:stCondLst>
                                        </p:cTn>
                                        <p:tgtEl>
                                          <p:spTgt spid="17"/>
                                        </p:tgtEl>
                                        <p:attrNameLst>
                                          <p:attrName>style.visibility</p:attrName>
                                        </p:attrNameLst>
                                      </p:cBhvr>
                                      <p:to>
                                        <p:strVal val="visible"/>
                                      </p:to>
                                    </p:set>
                                    <p:animEffect transition="in" filter="plus(in)">
                                      <p:cBhvr>
                                        <p:cTn id="129" dur="3000"/>
                                        <p:tgtEl>
                                          <p:spTgt spid="17"/>
                                        </p:tgtEl>
                                      </p:cBhvr>
                                    </p:animEffect>
                                  </p:childTnLst>
                                </p:cTn>
                              </p:par>
                              <p:par>
                                <p:cTn id="130" presetID="13" presetClass="entr" presetSubtype="16" fill="hold" nodeType="withEffect">
                                  <p:stCondLst>
                                    <p:cond delay="0"/>
                                  </p:stCondLst>
                                  <p:childTnLst>
                                    <p:set>
                                      <p:cBhvr>
                                        <p:cTn id="131" dur="1" fill="hold">
                                          <p:stCondLst>
                                            <p:cond delay="0"/>
                                          </p:stCondLst>
                                        </p:cTn>
                                        <p:tgtEl>
                                          <p:spTgt spid="19"/>
                                        </p:tgtEl>
                                        <p:attrNameLst>
                                          <p:attrName>style.visibility</p:attrName>
                                        </p:attrNameLst>
                                      </p:cBhvr>
                                      <p:to>
                                        <p:strVal val="visible"/>
                                      </p:to>
                                    </p:set>
                                    <p:animEffect transition="in" filter="plus(in)">
                                      <p:cBhvr>
                                        <p:cTn id="132" dur="3000"/>
                                        <p:tgtEl>
                                          <p:spTgt spid="19"/>
                                        </p:tgtEl>
                                      </p:cBhvr>
                                    </p:animEffect>
                                  </p:childTnLst>
                                </p:cTn>
                              </p:par>
                              <p:par>
                                <p:cTn id="133" presetID="13" presetClass="entr" presetSubtype="16" fill="hold" nodeType="withEffect">
                                  <p:stCondLst>
                                    <p:cond delay="0"/>
                                  </p:stCondLst>
                                  <p:childTnLst>
                                    <p:set>
                                      <p:cBhvr>
                                        <p:cTn id="134" dur="1" fill="hold">
                                          <p:stCondLst>
                                            <p:cond delay="0"/>
                                          </p:stCondLst>
                                        </p:cTn>
                                        <p:tgtEl>
                                          <p:spTgt spid="21"/>
                                        </p:tgtEl>
                                        <p:attrNameLst>
                                          <p:attrName>style.visibility</p:attrName>
                                        </p:attrNameLst>
                                      </p:cBhvr>
                                      <p:to>
                                        <p:strVal val="visible"/>
                                      </p:to>
                                    </p:set>
                                    <p:animEffect transition="in" filter="plus(in)">
                                      <p:cBhvr>
                                        <p:cTn id="135" dur="3000"/>
                                        <p:tgtEl>
                                          <p:spTgt spid="21"/>
                                        </p:tgtEl>
                                      </p:cBhvr>
                                    </p:animEffect>
                                  </p:childTnLst>
                                </p:cTn>
                              </p:par>
                              <p:par>
                                <p:cTn id="136" presetID="13" presetClass="entr" presetSubtype="16" fill="hold" nodeType="withEffect">
                                  <p:stCondLst>
                                    <p:cond delay="0"/>
                                  </p:stCondLst>
                                  <p:childTnLst>
                                    <p:set>
                                      <p:cBhvr>
                                        <p:cTn id="137" dur="1" fill="hold">
                                          <p:stCondLst>
                                            <p:cond delay="0"/>
                                          </p:stCondLst>
                                        </p:cTn>
                                        <p:tgtEl>
                                          <p:spTgt spid="23"/>
                                        </p:tgtEl>
                                        <p:attrNameLst>
                                          <p:attrName>style.visibility</p:attrName>
                                        </p:attrNameLst>
                                      </p:cBhvr>
                                      <p:to>
                                        <p:strVal val="visible"/>
                                      </p:to>
                                    </p:set>
                                    <p:animEffect transition="in" filter="plus(in)">
                                      <p:cBhvr>
                                        <p:cTn id="138" dur="3000"/>
                                        <p:tgtEl>
                                          <p:spTgt spid="23"/>
                                        </p:tgtEl>
                                      </p:cBhvr>
                                    </p:animEffect>
                                  </p:childTnLst>
                                </p:cTn>
                              </p:par>
                              <p:par>
                                <p:cTn id="139" presetID="13" presetClass="entr" presetSubtype="16" fill="hold" nodeType="withEffect">
                                  <p:stCondLst>
                                    <p:cond delay="0"/>
                                  </p:stCondLst>
                                  <p:childTnLst>
                                    <p:set>
                                      <p:cBhvr>
                                        <p:cTn id="140" dur="1" fill="hold">
                                          <p:stCondLst>
                                            <p:cond delay="0"/>
                                          </p:stCondLst>
                                        </p:cTn>
                                        <p:tgtEl>
                                          <p:spTgt spid="25"/>
                                        </p:tgtEl>
                                        <p:attrNameLst>
                                          <p:attrName>style.visibility</p:attrName>
                                        </p:attrNameLst>
                                      </p:cBhvr>
                                      <p:to>
                                        <p:strVal val="visible"/>
                                      </p:to>
                                    </p:set>
                                    <p:animEffect transition="in" filter="plus(in)">
                                      <p:cBhvr>
                                        <p:cTn id="141" dur="3000"/>
                                        <p:tgtEl>
                                          <p:spTgt spid="25"/>
                                        </p:tgtEl>
                                      </p:cBhvr>
                                    </p:animEffect>
                                  </p:childTnLst>
                                </p:cTn>
                              </p:par>
                              <p:par>
                                <p:cTn id="142" presetID="13" presetClass="entr" presetSubtype="16" fill="hold" nodeType="withEffect">
                                  <p:stCondLst>
                                    <p:cond delay="0"/>
                                  </p:stCondLst>
                                  <p:childTnLst>
                                    <p:set>
                                      <p:cBhvr>
                                        <p:cTn id="143" dur="1" fill="hold">
                                          <p:stCondLst>
                                            <p:cond delay="0"/>
                                          </p:stCondLst>
                                        </p:cTn>
                                        <p:tgtEl>
                                          <p:spTgt spid="27"/>
                                        </p:tgtEl>
                                        <p:attrNameLst>
                                          <p:attrName>style.visibility</p:attrName>
                                        </p:attrNameLst>
                                      </p:cBhvr>
                                      <p:to>
                                        <p:strVal val="visible"/>
                                      </p:to>
                                    </p:set>
                                    <p:animEffect transition="in" filter="plus(in)">
                                      <p:cBhvr>
                                        <p:cTn id="144" dur="3000"/>
                                        <p:tgtEl>
                                          <p:spTgt spid="27"/>
                                        </p:tgtEl>
                                      </p:cBhvr>
                                    </p:animEffect>
                                  </p:childTnLst>
                                </p:cTn>
                              </p:par>
                              <p:par>
                                <p:cTn id="145" presetID="13" presetClass="entr" presetSubtype="16" fill="hold" nodeType="withEffect">
                                  <p:stCondLst>
                                    <p:cond delay="0"/>
                                  </p:stCondLst>
                                  <p:childTnLst>
                                    <p:set>
                                      <p:cBhvr>
                                        <p:cTn id="146" dur="1" fill="hold">
                                          <p:stCondLst>
                                            <p:cond delay="0"/>
                                          </p:stCondLst>
                                        </p:cTn>
                                        <p:tgtEl>
                                          <p:spTgt spid="29"/>
                                        </p:tgtEl>
                                        <p:attrNameLst>
                                          <p:attrName>style.visibility</p:attrName>
                                        </p:attrNameLst>
                                      </p:cBhvr>
                                      <p:to>
                                        <p:strVal val="visible"/>
                                      </p:to>
                                    </p:set>
                                    <p:animEffect transition="in" filter="plus(in)">
                                      <p:cBhvr>
                                        <p:cTn id="147" dur="3000"/>
                                        <p:tgtEl>
                                          <p:spTgt spid="29"/>
                                        </p:tgtEl>
                                      </p:cBhvr>
                                    </p:animEffect>
                                  </p:childTnLst>
                                </p:cTn>
                              </p:par>
                              <p:par>
                                <p:cTn id="148" presetID="13" presetClass="entr" presetSubtype="16" fill="hold" nodeType="withEffect">
                                  <p:stCondLst>
                                    <p:cond delay="0"/>
                                  </p:stCondLst>
                                  <p:childTnLst>
                                    <p:set>
                                      <p:cBhvr>
                                        <p:cTn id="149" dur="1" fill="hold">
                                          <p:stCondLst>
                                            <p:cond delay="0"/>
                                          </p:stCondLst>
                                        </p:cTn>
                                        <p:tgtEl>
                                          <p:spTgt spid="6"/>
                                        </p:tgtEl>
                                        <p:attrNameLst>
                                          <p:attrName>style.visibility</p:attrName>
                                        </p:attrNameLst>
                                      </p:cBhvr>
                                      <p:to>
                                        <p:strVal val="visible"/>
                                      </p:to>
                                    </p:set>
                                    <p:animEffect transition="in" filter="plus(in)">
                                      <p:cBhvr>
                                        <p:cTn id="150" dur="3000"/>
                                        <p:tgtEl>
                                          <p:spTgt spid="6"/>
                                        </p:tgtEl>
                                      </p:cBhvr>
                                    </p:animEffect>
                                  </p:childTnLst>
                                </p:cTn>
                              </p:par>
                              <p:par>
                                <p:cTn id="151" presetID="13" presetClass="entr" presetSubtype="16" fill="hold" nodeType="withEffect">
                                  <p:stCondLst>
                                    <p:cond delay="0"/>
                                  </p:stCondLst>
                                  <p:childTnLst>
                                    <p:set>
                                      <p:cBhvr>
                                        <p:cTn id="152" dur="1" fill="hold">
                                          <p:stCondLst>
                                            <p:cond delay="0"/>
                                          </p:stCondLst>
                                        </p:cTn>
                                        <p:tgtEl>
                                          <p:spTgt spid="8"/>
                                        </p:tgtEl>
                                        <p:attrNameLst>
                                          <p:attrName>style.visibility</p:attrName>
                                        </p:attrNameLst>
                                      </p:cBhvr>
                                      <p:to>
                                        <p:strVal val="visible"/>
                                      </p:to>
                                    </p:set>
                                    <p:animEffect transition="in" filter="plus(in)">
                                      <p:cBhvr>
                                        <p:cTn id="153" dur="3000"/>
                                        <p:tgtEl>
                                          <p:spTgt spid="8"/>
                                        </p:tgtEl>
                                      </p:cBhvr>
                                    </p:animEffect>
                                  </p:childTnLst>
                                </p:cTn>
                              </p:par>
                              <p:par>
                                <p:cTn id="154" presetID="13" presetClass="entr" presetSubtype="16" fill="hold" nodeType="withEffect">
                                  <p:stCondLst>
                                    <p:cond delay="0"/>
                                  </p:stCondLst>
                                  <p:childTnLst>
                                    <p:set>
                                      <p:cBhvr>
                                        <p:cTn id="155" dur="1" fill="hold">
                                          <p:stCondLst>
                                            <p:cond delay="0"/>
                                          </p:stCondLst>
                                        </p:cTn>
                                        <p:tgtEl>
                                          <p:spTgt spid="10"/>
                                        </p:tgtEl>
                                        <p:attrNameLst>
                                          <p:attrName>style.visibility</p:attrName>
                                        </p:attrNameLst>
                                      </p:cBhvr>
                                      <p:to>
                                        <p:strVal val="visible"/>
                                      </p:to>
                                    </p:set>
                                    <p:animEffect transition="in" filter="plus(in)">
                                      <p:cBhvr>
                                        <p:cTn id="156" dur="3000"/>
                                        <p:tgtEl>
                                          <p:spTgt spid="10"/>
                                        </p:tgtEl>
                                      </p:cBhvr>
                                    </p:animEffect>
                                  </p:childTnLst>
                                </p:cTn>
                              </p:par>
                              <p:par>
                                <p:cTn id="157" presetID="13" presetClass="entr" presetSubtype="16" fill="hold" nodeType="withEffect">
                                  <p:stCondLst>
                                    <p:cond delay="0"/>
                                  </p:stCondLst>
                                  <p:childTnLst>
                                    <p:set>
                                      <p:cBhvr>
                                        <p:cTn id="158" dur="1" fill="hold">
                                          <p:stCondLst>
                                            <p:cond delay="0"/>
                                          </p:stCondLst>
                                        </p:cTn>
                                        <p:tgtEl>
                                          <p:spTgt spid="12"/>
                                        </p:tgtEl>
                                        <p:attrNameLst>
                                          <p:attrName>style.visibility</p:attrName>
                                        </p:attrNameLst>
                                      </p:cBhvr>
                                      <p:to>
                                        <p:strVal val="visible"/>
                                      </p:to>
                                    </p:set>
                                    <p:animEffect transition="in" filter="plus(in)">
                                      <p:cBhvr>
                                        <p:cTn id="159" dur="3000"/>
                                        <p:tgtEl>
                                          <p:spTgt spid="12"/>
                                        </p:tgtEl>
                                      </p:cBhvr>
                                    </p:animEffect>
                                  </p:childTnLst>
                                </p:cTn>
                              </p:par>
                              <p:par>
                                <p:cTn id="160" presetID="13" presetClass="entr" presetSubtype="16" fill="hold" nodeType="withEffect">
                                  <p:stCondLst>
                                    <p:cond delay="0"/>
                                  </p:stCondLst>
                                  <p:childTnLst>
                                    <p:set>
                                      <p:cBhvr>
                                        <p:cTn id="161" dur="1" fill="hold">
                                          <p:stCondLst>
                                            <p:cond delay="0"/>
                                          </p:stCondLst>
                                        </p:cTn>
                                        <p:tgtEl>
                                          <p:spTgt spid="14"/>
                                        </p:tgtEl>
                                        <p:attrNameLst>
                                          <p:attrName>style.visibility</p:attrName>
                                        </p:attrNameLst>
                                      </p:cBhvr>
                                      <p:to>
                                        <p:strVal val="visible"/>
                                      </p:to>
                                    </p:set>
                                    <p:animEffect transition="in" filter="plus(in)">
                                      <p:cBhvr>
                                        <p:cTn id="162" dur="3000"/>
                                        <p:tgtEl>
                                          <p:spTgt spid="14"/>
                                        </p:tgtEl>
                                      </p:cBhvr>
                                    </p:animEffect>
                                  </p:childTnLst>
                                </p:cTn>
                              </p:par>
                              <p:par>
                                <p:cTn id="163" presetID="13" presetClass="entr" presetSubtype="16" fill="hold" nodeType="withEffect">
                                  <p:stCondLst>
                                    <p:cond delay="0"/>
                                  </p:stCondLst>
                                  <p:childTnLst>
                                    <p:set>
                                      <p:cBhvr>
                                        <p:cTn id="164" dur="1" fill="hold">
                                          <p:stCondLst>
                                            <p:cond delay="0"/>
                                          </p:stCondLst>
                                        </p:cTn>
                                        <p:tgtEl>
                                          <p:spTgt spid="16"/>
                                        </p:tgtEl>
                                        <p:attrNameLst>
                                          <p:attrName>style.visibility</p:attrName>
                                        </p:attrNameLst>
                                      </p:cBhvr>
                                      <p:to>
                                        <p:strVal val="visible"/>
                                      </p:to>
                                    </p:set>
                                    <p:animEffect transition="in" filter="plus(in)">
                                      <p:cBhvr>
                                        <p:cTn id="165" dur="3000"/>
                                        <p:tgtEl>
                                          <p:spTgt spid="16"/>
                                        </p:tgtEl>
                                      </p:cBhvr>
                                    </p:animEffect>
                                  </p:childTnLst>
                                </p:cTn>
                              </p:par>
                              <p:par>
                                <p:cTn id="166" presetID="13" presetClass="entr" presetSubtype="16" fill="hold" nodeType="withEffect">
                                  <p:stCondLst>
                                    <p:cond delay="0"/>
                                  </p:stCondLst>
                                  <p:childTnLst>
                                    <p:set>
                                      <p:cBhvr>
                                        <p:cTn id="167" dur="1" fill="hold">
                                          <p:stCondLst>
                                            <p:cond delay="0"/>
                                          </p:stCondLst>
                                        </p:cTn>
                                        <p:tgtEl>
                                          <p:spTgt spid="18"/>
                                        </p:tgtEl>
                                        <p:attrNameLst>
                                          <p:attrName>style.visibility</p:attrName>
                                        </p:attrNameLst>
                                      </p:cBhvr>
                                      <p:to>
                                        <p:strVal val="visible"/>
                                      </p:to>
                                    </p:set>
                                    <p:animEffect transition="in" filter="plus(in)">
                                      <p:cBhvr>
                                        <p:cTn id="168" dur="3000"/>
                                        <p:tgtEl>
                                          <p:spTgt spid="18"/>
                                        </p:tgtEl>
                                      </p:cBhvr>
                                    </p:animEffect>
                                  </p:childTnLst>
                                </p:cTn>
                              </p:par>
                              <p:par>
                                <p:cTn id="169" presetID="13" presetClass="entr" presetSubtype="16" fill="hold" nodeType="withEffect">
                                  <p:stCondLst>
                                    <p:cond delay="0"/>
                                  </p:stCondLst>
                                  <p:childTnLst>
                                    <p:set>
                                      <p:cBhvr>
                                        <p:cTn id="170" dur="1" fill="hold">
                                          <p:stCondLst>
                                            <p:cond delay="0"/>
                                          </p:stCondLst>
                                        </p:cTn>
                                        <p:tgtEl>
                                          <p:spTgt spid="20"/>
                                        </p:tgtEl>
                                        <p:attrNameLst>
                                          <p:attrName>style.visibility</p:attrName>
                                        </p:attrNameLst>
                                      </p:cBhvr>
                                      <p:to>
                                        <p:strVal val="visible"/>
                                      </p:to>
                                    </p:set>
                                    <p:animEffect transition="in" filter="plus(in)">
                                      <p:cBhvr>
                                        <p:cTn id="171" dur="3000"/>
                                        <p:tgtEl>
                                          <p:spTgt spid="20"/>
                                        </p:tgtEl>
                                      </p:cBhvr>
                                    </p:animEffect>
                                  </p:childTnLst>
                                </p:cTn>
                              </p:par>
                              <p:par>
                                <p:cTn id="172" presetID="13" presetClass="entr" presetSubtype="16" fill="hold" nodeType="withEffect">
                                  <p:stCondLst>
                                    <p:cond delay="0"/>
                                  </p:stCondLst>
                                  <p:childTnLst>
                                    <p:set>
                                      <p:cBhvr>
                                        <p:cTn id="173" dur="1" fill="hold">
                                          <p:stCondLst>
                                            <p:cond delay="0"/>
                                          </p:stCondLst>
                                        </p:cTn>
                                        <p:tgtEl>
                                          <p:spTgt spid="22"/>
                                        </p:tgtEl>
                                        <p:attrNameLst>
                                          <p:attrName>style.visibility</p:attrName>
                                        </p:attrNameLst>
                                      </p:cBhvr>
                                      <p:to>
                                        <p:strVal val="visible"/>
                                      </p:to>
                                    </p:set>
                                    <p:animEffect transition="in" filter="plus(in)">
                                      <p:cBhvr>
                                        <p:cTn id="174" dur="3000"/>
                                        <p:tgtEl>
                                          <p:spTgt spid="22"/>
                                        </p:tgtEl>
                                      </p:cBhvr>
                                    </p:animEffect>
                                  </p:childTnLst>
                                </p:cTn>
                              </p:par>
                              <p:par>
                                <p:cTn id="175" presetID="13" presetClass="entr" presetSubtype="16" fill="hold" nodeType="withEffect">
                                  <p:stCondLst>
                                    <p:cond delay="0"/>
                                  </p:stCondLst>
                                  <p:childTnLst>
                                    <p:set>
                                      <p:cBhvr>
                                        <p:cTn id="176" dur="1" fill="hold">
                                          <p:stCondLst>
                                            <p:cond delay="0"/>
                                          </p:stCondLst>
                                        </p:cTn>
                                        <p:tgtEl>
                                          <p:spTgt spid="24"/>
                                        </p:tgtEl>
                                        <p:attrNameLst>
                                          <p:attrName>style.visibility</p:attrName>
                                        </p:attrNameLst>
                                      </p:cBhvr>
                                      <p:to>
                                        <p:strVal val="visible"/>
                                      </p:to>
                                    </p:set>
                                    <p:animEffect transition="in" filter="plus(in)">
                                      <p:cBhvr>
                                        <p:cTn id="177" dur="3000"/>
                                        <p:tgtEl>
                                          <p:spTgt spid="24"/>
                                        </p:tgtEl>
                                      </p:cBhvr>
                                    </p:animEffect>
                                  </p:childTnLst>
                                </p:cTn>
                              </p:par>
                              <p:par>
                                <p:cTn id="178" presetID="13" presetClass="entr" presetSubtype="16" fill="hold" nodeType="withEffect">
                                  <p:stCondLst>
                                    <p:cond delay="0"/>
                                  </p:stCondLst>
                                  <p:childTnLst>
                                    <p:set>
                                      <p:cBhvr>
                                        <p:cTn id="179" dur="1" fill="hold">
                                          <p:stCondLst>
                                            <p:cond delay="0"/>
                                          </p:stCondLst>
                                        </p:cTn>
                                        <p:tgtEl>
                                          <p:spTgt spid="26"/>
                                        </p:tgtEl>
                                        <p:attrNameLst>
                                          <p:attrName>style.visibility</p:attrName>
                                        </p:attrNameLst>
                                      </p:cBhvr>
                                      <p:to>
                                        <p:strVal val="visible"/>
                                      </p:to>
                                    </p:set>
                                    <p:animEffect transition="in" filter="plus(in)">
                                      <p:cBhvr>
                                        <p:cTn id="180" dur="3000"/>
                                        <p:tgtEl>
                                          <p:spTgt spid="26"/>
                                        </p:tgtEl>
                                      </p:cBhvr>
                                    </p:animEffect>
                                  </p:childTnLst>
                                </p:cTn>
                              </p:par>
                              <p:par>
                                <p:cTn id="181" presetID="13" presetClass="entr" presetSubtype="16" fill="hold" nodeType="withEffect">
                                  <p:stCondLst>
                                    <p:cond delay="0"/>
                                  </p:stCondLst>
                                  <p:childTnLst>
                                    <p:set>
                                      <p:cBhvr>
                                        <p:cTn id="182" dur="1" fill="hold">
                                          <p:stCondLst>
                                            <p:cond delay="0"/>
                                          </p:stCondLst>
                                        </p:cTn>
                                        <p:tgtEl>
                                          <p:spTgt spid="28"/>
                                        </p:tgtEl>
                                        <p:attrNameLst>
                                          <p:attrName>style.visibility</p:attrName>
                                        </p:attrNameLst>
                                      </p:cBhvr>
                                      <p:to>
                                        <p:strVal val="visible"/>
                                      </p:to>
                                    </p:set>
                                    <p:animEffect transition="in" filter="plus(in)">
                                      <p:cBhvr>
                                        <p:cTn id="183" dur="3000"/>
                                        <p:tgtEl>
                                          <p:spTgt spid="28"/>
                                        </p:tgtEl>
                                      </p:cBhvr>
                                    </p:animEffect>
                                  </p:childTnLst>
                                </p:cTn>
                              </p:par>
                              <p:par>
                                <p:cTn id="184" presetID="13" presetClass="entr" presetSubtype="16" fill="hold" nodeType="withEffect">
                                  <p:stCondLst>
                                    <p:cond delay="0"/>
                                  </p:stCondLst>
                                  <p:childTnLst>
                                    <p:set>
                                      <p:cBhvr>
                                        <p:cTn id="185" dur="1" fill="hold">
                                          <p:stCondLst>
                                            <p:cond delay="0"/>
                                          </p:stCondLst>
                                        </p:cTn>
                                        <p:tgtEl>
                                          <p:spTgt spid="30"/>
                                        </p:tgtEl>
                                        <p:attrNameLst>
                                          <p:attrName>style.visibility</p:attrName>
                                        </p:attrNameLst>
                                      </p:cBhvr>
                                      <p:to>
                                        <p:strVal val="visible"/>
                                      </p:to>
                                    </p:set>
                                    <p:animEffect transition="in" filter="plus(in)">
                                      <p:cBhvr>
                                        <p:cTn id="186" dur="3000"/>
                                        <p:tgtEl>
                                          <p:spTgt spid="30"/>
                                        </p:tgtEl>
                                      </p:cBhvr>
                                    </p:animEffect>
                                  </p:childTnLst>
                                </p:cTn>
                              </p:par>
                            </p:childTnLst>
                          </p:cTn>
                        </p:par>
                        <p:par>
                          <p:cTn id="187" fill="hold">
                            <p:stCondLst>
                              <p:cond delay="3000"/>
                            </p:stCondLst>
                            <p:childTnLst>
                              <p:par>
                                <p:cTn id="188" presetID="13" presetClass="exit" presetSubtype="32" fill="hold" nodeType="afterEffect">
                                  <p:stCondLst>
                                    <p:cond delay="0"/>
                                  </p:stCondLst>
                                  <p:childTnLst>
                                    <p:animEffect transition="out" filter="plus(out)">
                                      <p:cBhvr>
                                        <p:cTn id="189" dur="3000"/>
                                        <p:tgtEl>
                                          <p:spTgt spid="5"/>
                                        </p:tgtEl>
                                      </p:cBhvr>
                                    </p:animEffect>
                                    <p:set>
                                      <p:cBhvr>
                                        <p:cTn id="190" dur="1" fill="hold">
                                          <p:stCondLst>
                                            <p:cond delay="2999"/>
                                          </p:stCondLst>
                                        </p:cTn>
                                        <p:tgtEl>
                                          <p:spTgt spid="5"/>
                                        </p:tgtEl>
                                        <p:attrNameLst>
                                          <p:attrName>style.visibility</p:attrName>
                                        </p:attrNameLst>
                                      </p:cBhvr>
                                      <p:to>
                                        <p:strVal val="hidden"/>
                                      </p:to>
                                    </p:set>
                                  </p:childTnLst>
                                </p:cTn>
                              </p:par>
                              <p:par>
                                <p:cTn id="191" presetID="13" presetClass="exit" presetSubtype="32" fill="hold" nodeType="withEffect">
                                  <p:stCondLst>
                                    <p:cond delay="0"/>
                                  </p:stCondLst>
                                  <p:childTnLst>
                                    <p:animEffect transition="out" filter="plus(out)">
                                      <p:cBhvr>
                                        <p:cTn id="192" dur="3000"/>
                                        <p:tgtEl>
                                          <p:spTgt spid="7"/>
                                        </p:tgtEl>
                                      </p:cBhvr>
                                    </p:animEffect>
                                    <p:set>
                                      <p:cBhvr>
                                        <p:cTn id="193" dur="1" fill="hold">
                                          <p:stCondLst>
                                            <p:cond delay="2999"/>
                                          </p:stCondLst>
                                        </p:cTn>
                                        <p:tgtEl>
                                          <p:spTgt spid="7"/>
                                        </p:tgtEl>
                                        <p:attrNameLst>
                                          <p:attrName>style.visibility</p:attrName>
                                        </p:attrNameLst>
                                      </p:cBhvr>
                                      <p:to>
                                        <p:strVal val="hidden"/>
                                      </p:to>
                                    </p:set>
                                  </p:childTnLst>
                                </p:cTn>
                              </p:par>
                              <p:par>
                                <p:cTn id="194" presetID="13" presetClass="exit" presetSubtype="32" fill="hold" nodeType="withEffect">
                                  <p:stCondLst>
                                    <p:cond delay="0"/>
                                  </p:stCondLst>
                                  <p:childTnLst>
                                    <p:animEffect transition="out" filter="plus(out)">
                                      <p:cBhvr>
                                        <p:cTn id="195" dur="3000"/>
                                        <p:tgtEl>
                                          <p:spTgt spid="9"/>
                                        </p:tgtEl>
                                      </p:cBhvr>
                                    </p:animEffect>
                                    <p:set>
                                      <p:cBhvr>
                                        <p:cTn id="196" dur="1" fill="hold">
                                          <p:stCondLst>
                                            <p:cond delay="2999"/>
                                          </p:stCondLst>
                                        </p:cTn>
                                        <p:tgtEl>
                                          <p:spTgt spid="9"/>
                                        </p:tgtEl>
                                        <p:attrNameLst>
                                          <p:attrName>style.visibility</p:attrName>
                                        </p:attrNameLst>
                                      </p:cBhvr>
                                      <p:to>
                                        <p:strVal val="hidden"/>
                                      </p:to>
                                    </p:set>
                                  </p:childTnLst>
                                </p:cTn>
                              </p:par>
                              <p:par>
                                <p:cTn id="197" presetID="13" presetClass="exit" presetSubtype="32" fill="hold" nodeType="withEffect">
                                  <p:stCondLst>
                                    <p:cond delay="0"/>
                                  </p:stCondLst>
                                  <p:childTnLst>
                                    <p:animEffect transition="out" filter="plus(out)">
                                      <p:cBhvr>
                                        <p:cTn id="198" dur="3000"/>
                                        <p:tgtEl>
                                          <p:spTgt spid="11"/>
                                        </p:tgtEl>
                                      </p:cBhvr>
                                    </p:animEffect>
                                    <p:set>
                                      <p:cBhvr>
                                        <p:cTn id="199" dur="1" fill="hold">
                                          <p:stCondLst>
                                            <p:cond delay="2999"/>
                                          </p:stCondLst>
                                        </p:cTn>
                                        <p:tgtEl>
                                          <p:spTgt spid="11"/>
                                        </p:tgtEl>
                                        <p:attrNameLst>
                                          <p:attrName>style.visibility</p:attrName>
                                        </p:attrNameLst>
                                      </p:cBhvr>
                                      <p:to>
                                        <p:strVal val="hidden"/>
                                      </p:to>
                                    </p:set>
                                  </p:childTnLst>
                                </p:cTn>
                              </p:par>
                              <p:par>
                                <p:cTn id="200" presetID="13" presetClass="exit" presetSubtype="32" fill="hold" nodeType="withEffect">
                                  <p:stCondLst>
                                    <p:cond delay="0"/>
                                  </p:stCondLst>
                                  <p:childTnLst>
                                    <p:animEffect transition="out" filter="plus(out)">
                                      <p:cBhvr>
                                        <p:cTn id="201" dur="3000"/>
                                        <p:tgtEl>
                                          <p:spTgt spid="13"/>
                                        </p:tgtEl>
                                      </p:cBhvr>
                                    </p:animEffect>
                                    <p:set>
                                      <p:cBhvr>
                                        <p:cTn id="202" dur="1" fill="hold">
                                          <p:stCondLst>
                                            <p:cond delay="2999"/>
                                          </p:stCondLst>
                                        </p:cTn>
                                        <p:tgtEl>
                                          <p:spTgt spid="13"/>
                                        </p:tgtEl>
                                        <p:attrNameLst>
                                          <p:attrName>style.visibility</p:attrName>
                                        </p:attrNameLst>
                                      </p:cBhvr>
                                      <p:to>
                                        <p:strVal val="hidden"/>
                                      </p:to>
                                    </p:set>
                                  </p:childTnLst>
                                </p:cTn>
                              </p:par>
                              <p:par>
                                <p:cTn id="203" presetID="13" presetClass="exit" presetSubtype="32" fill="hold" nodeType="withEffect">
                                  <p:stCondLst>
                                    <p:cond delay="0"/>
                                  </p:stCondLst>
                                  <p:childTnLst>
                                    <p:animEffect transition="out" filter="plus(out)">
                                      <p:cBhvr>
                                        <p:cTn id="204" dur="3000"/>
                                        <p:tgtEl>
                                          <p:spTgt spid="15"/>
                                        </p:tgtEl>
                                      </p:cBhvr>
                                    </p:animEffect>
                                    <p:set>
                                      <p:cBhvr>
                                        <p:cTn id="205" dur="1" fill="hold">
                                          <p:stCondLst>
                                            <p:cond delay="2999"/>
                                          </p:stCondLst>
                                        </p:cTn>
                                        <p:tgtEl>
                                          <p:spTgt spid="15"/>
                                        </p:tgtEl>
                                        <p:attrNameLst>
                                          <p:attrName>style.visibility</p:attrName>
                                        </p:attrNameLst>
                                      </p:cBhvr>
                                      <p:to>
                                        <p:strVal val="hidden"/>
                                      </p:to>
                                    </p:set>
                                  </p:childTnLst>
                                </p:cTn>
                              </p:par>
                              <p:par>
                                <p:cTn id="206" presetID="13" presetClass="exit" presetSubtype="32" fill="hold" nodeType="withEffect">
                                  <p:stCondLst>
                                    <p:cond delay="0"/>
                                  </p:stCondLst>
                                  <p:childTnLst>
                                    <p:animEffect transition="out" filter="plus(out)">
                                      <p:cBhvr>
                                        <p:cTn id="207" dur="3000"/>
                                        <p:tgtEl>
                                          <p:spTgt spid="17"/>
                                        </p:tgtEl>
                                      </p:cBhvr>
                                    </p:animEffect>
                                    <p:set>
                                      <p:cBhvr>
                                        <p:cTn id="208" dur="1" fill="hold">
                                          <p:stCondLst>
                                            <p:cond delay="2999"/>
                                          </p:stCondLst>
                                        </p:cTn>
                                        <p:tgtEl>
                                          <p:spTgt spid="17"/>
                                        </p:tgtEl>
                                        <p:attrNameLst>
                                          <p:attrName>style.visibility</p:attrName>
                                        </p:attrNameLst>
                                      </p:cBhvr>
                                      <p:to>
                                        <p:strVal val="hidden"/>
                                      </p:to>
                                    </p:set>
                                  </p:childTnLst>
                                </p:cTn>
                              </p:par>
                              <p:par>
                                <p:cTn id="209" presetID="13" presetClass="exit" presetSubtype="32" fill="hold" nodeType="withEffect">
                                  <p:stCondLst>
                                    <p:cond delay="0"/>
                                  </p:stCondLst>
                                  <p:childTnLst>
                                    <p:animEffect transition="out" filter="plus(out)">
                                      <p:cBhvr>
                                        <p:cTn id="210" dur="3000"/>
                                        <p:tgtEl>
                                          <p:spTgt spid="19"/>
                                        </p:tgtEl>
                                      </p:cBhvr>
                                    </p:animEffect>
                                    <p:set>
                                      <p:cBhvr>
                                        <p:cTn id="211" dur="1" fill="hold">
                                          <p:stCondLst>
                                            <p:cond delay="2999"/>
                                          </p:stCondLst>
                                        </p:cTn>
                                        <p:tgtEl>
                                          <p:spTgt spid="19"/>
                                        </p:tgtEl>
                                        <p:attrNameLst>
                                          <p:attrName>style.visibility</p:attrName>
                                        </p:attrNameLst>
                                      </p:cBhvr>
                                      <p:to>
                                        <p:strVal val="hidden"/>
                                      </p:to>
                                    </p:set>
                                  </p:childTnLst>
                                </p:cTn>
                              </p:par>
                              <p:par>
                                <p:cTn id="212" presetID="13" presetClass="exit" presetSubtype="32" fill="hold" nodeType="withEffect">
                                  <p:stCondLst>
                                    <p:cond delay="0"/>
                                  </p:stCondLst>
                                  <p:childTnLst>
                                    <p:animEffect transition="out" filter="plus(out)">
                                      <p:cBhvr>
                                        <p:cTn id="213" dur="3000"/>
                                        <p:tgtEl>
                                          <p:spTgt spid="21"/>
                                        </p:tgtEl>
                                      </p:cBhvr>
                                    </p:animEffect>
                                    <p:set>
                                      <p:cBhvr>
                                        <p:cTn id="214" dur="1" fill="hold">
                                          <p:stCondLst>
                                            <p:cond delay="2999"/>
                                          </p:stCondLst>
                                        </p:cTn>
                                        <p:tgtEl>
                                          <p:spTgt spid="21"/>
                                        </p:tgtEl>
                                        <p:attrNameLst>
                                          <p:attrName>style.visibility</p:attrName>
                                        </p:attrNameLst>
                                      </p:cBhvr>
                                      <p:to>
                                        <p:strVal val="hidden"/>
                                      </p:to>
                                    </p:set>
                                  </p:childTnLst>
                                </p:cTn>
                              </p:par>
                              <p:par>
                                <p:cTn id="215" presetID="13" presetClass="exit" presetSubtype="32" fill="hold" nodeType="withEffect">
                                  <p:stCondLst>
                                    <p:cond delay="0"/>
                                  </p:stCondLst>
                                  <p:childTnLst>
                                    <p:animEffect transition="out" filter="plus(out)">
                                      <p:cBhvr>
                                        <p:cTn id="216" dur="3000"/>
                                        <p:tgtEl>
                                          <p:spTgt spid="23"/>
                                        </p:tgtEl>
                                      </p:cBhvr>
                                    </p:animEffect>
                                    <p:set>
                                      <p:cBhvr>
                                        <p:cTn id="217" dur="1" fill="hold">
                                          <p:stCondLst>
                                            <p:cond delay="2999"/>
                                          </p:stCondLst>
                                        </p:cTn>
                                        <p:tgtEl>
                                          <p:spTgt spid="23"/>
                                        </p:tgtEl>
                                        <p:attrNameLst>
                                          <p:attrName>style.visibility</p:attrName>
                                        </p:attrNameLst>
                                      </p:cBhvr>
                                      <p:to>
                                        <p:strVal val="hidden"/>
                                      </p:to>
                                    </p:set>
                                  </p:childTnLst>
                                </p:cTn>
                              </p:par>
                              <p:par>
                                <p:cTn id="218" presetID="13" presetClass="exit" presetSubtype="32" fill="hold" nodeType="withEffect">
                                  <p:stCondLst>
                                    <p:cond delay="0"/>
                                  </p:stCondLst>
                                  <p:childTnLst>
                                    <p:animEffect transition="out" filter="plus(out)">
                                      <p:cBhvr>
                                        <p:cTn id="219" dur="3000"/>
                                        <p:tgtEl>
                                          <p:spTgt spid="25"/>
                                        </p:tgtEl>
                                      </p:cBhvr>
                                    </p:animEffect>
                                    <p:set>
                                      <p:cBhvr>
                                        <p:cTn id="220" dur="1" fill="hold">
                                          <p:stCondLst>
                                            <p:cond delay="2999"/>
                                          </p:stCondLst>
                                        </p:cTn>
                                        <p:tgtEl>
                                          <p:spTgt spid="25"/>
                                        </p:tgtEl>
                                        <p:attrNameLst>
                                          <p:attrName>style.visibility</p:attrName>
                                        </p:attrNameLst>
                                      </p:cBhvr>
                                      <p:to>
                                        <p:strVal val="hidden"/>
                                      </p:to>
                                    </p:set>
                                  </p:childTnLst>
                                </p:cTn>
                              </p:par>
                              <p:par>
                                <p:cTn id="221" presetID="13" presetClass="exit" presetSubtype="32" fill="hold" nodeType="withEffect">
                                  <p:stCondLst>
                                    <p:cond delay="0"/>
                                  </p:stCondLst>
                                  <p:childTnLst>
                                    <p:animEffect transition="out" filter="plus(out)">
                                      <p:cBhvr>
                                        <p:cTn id="222" dur="3000"/>
                                        <p:tgtEl>
                                          <p:spTgt spid="27"/>
                                        </p:tgtEl>
                                      </p:cBhvr>
                                    </p:animEffect>
                                    <p:set>
                                      <p:cBhvr>
                                        <p:cTn id="223" dur="1" fill="hold">
                                          <p:stCondLst>
                                            <p:cond delay="2999"/>
                                          </p:stCondLst>
                                        </p:cTn>
                                        <p:tgtEl>
                                          <p:spTgt spid="27"/>
                                        </p:tgtEl>
                                        <p:attrNameLst>
                                          <p:attrName>style.visibility</p:attrName>
                                        </p:attrNameLst>
                                      </p:cBhvr>
                                      <p:to>
                                        <p:strVal val="hidden"/>
                                      </p:to>
                                    </p:set>
                                  </p:childTnLst>
                                </p:cTn>
                              </p:par>
                              <p:par>
                                <p:cTn id="224" presetID="13" presetClass="exit" presetSubtype="32" fill="hold" nodeType="withEffect">
                                  <p:stCondLst>
                                    <p:cond delay="0"/>
                                  </p:stCondLst>
                                  <p:childTnLst>
                                    <p:animEffect transition="out" filter="plus(out)">
                                      <p:cBhvr>
                                        <p:cTn id="225" dur="3000"/>
                                        <p:tgtEl>
                                          <p:spTgt spid="29"/>
                                        </p:tgtEl>
                                      </p:cBhvr>
                                    </p:animEffect>
                                    <p:set>
                                      <p:cBhvr>
                                        <p:cTn id="226" dur="1" fill="hold">
                                          <p:stCondLst>
                                            <p:cond delay="2999"/>
                                          </p:stCondLst>
                                        </p:cTn>
                                        <p:tgtEl>
                                          <p:spTgt spid="29"/>
                                        </p:tgtEl>
                                        <p:attrNameLst>
                                          <p:attrName>style.visibility</p:attrName>
                                        </p:attrNameLst>
                                      </p:cBhvr>
                                      <p:to>
                                        <p:strVal val="hidden"/>
                                      </p:to>
                                    </p:set>
                                  </p:childTnLst>
                                </p:cTn>
                              </p:par>
                              <p:par>
                                <p:cTn id="227" presetID="13" presetClass="exit" presetSubtype="32" fill="hold" nodeType="withEffect">
                                  <p:stCondLst>
                                    <p:cond delay="0"/>
                                  </p:stCondLst>
                                  <p:childTnLst>
                                    <p:animEffect transition="out" filter="plus(out)">
                                      <p:cBhvr>
                                        <p:cTn id="228" dur="3000"/>
                                        <p:tgtEl>
                                          <p:spTgt spid="6"/>
                                        </p:tgtEl>
                                      </p:cBhvr>
                                    </p:animEffect>
                                    <p:set>
                                      <p:cBhvr>
                                        <p:cTn id="229" dur="1" fill="hold">
                                          <p:stCondLst>
                                            <p:cond delay="2999"/>
                                          </p:stCondLst>
                                        </p:cTn>
                                        <p:tgtEl>
                                          <p:spTgt spid="6"/>
                                        </p:tgtEl>
                                        <p:attrNameLst>
                                          <p:attrName>style.visibility</p:attrName>
                                        </p:attrNameLst>
                                      </p:cBhvr>
                                      <p:to>
                                        <p:strVal val="hidden"/>
                                      </p:to>
                                    </p:set>
                                  </p:childTnLst>
                                </p:cTn>
                              </p:par>
                              <p:par>
                                <p:cTn id="230" presetID="13" presetClass="exit" presetSubtype="32" fill="hold" nodeType="withEffect">
                                  <p:stCondLst>
                                    <p:cond delay="0"/>
                                  </p:stCondLst>
                                  <p:childTnLst>
                                    <p:animEffect transition="out" filter="plus(out)">
                                      <p:cBhvr>
                                        <p:cTn id="231" dur="3000"/>
                                        <p:tgtEl>
                                          <p:spTgt spid="8"/>
                                        </p:tgtEl>
                                      </p:cBhvr>
                                    </p:animEffect>
                                    <p:set>
                                      <p:cBhvr>
                                        <p:cTn id="232" dur="1" fill="hold">
                                          <p:stCondLst>
                                            <p:cond delay="2999"/>
                                          </p:stCondLst>
                                        </p:cTn>
                                        <p:tgtEl>
                                          <p:spTgt spid="8"/>
                                        </p:tgtEl>
                                        <p:attrNameLst>
                                          <p:attrName>style.visibility</p:attrName>
                                        </p:attrNameLst>
                                      </p:cBhvr>
                                      <p:to>
                                        <p:strVal val="hidden"/>
                                      </p:to>
                                    </p:set>
                                  </p:childTnLst>
                                </p:cTn>
                              </p:par>
                              <p:par>
                                <p:cTn id="233" presetID="13" presetClass="exit" presetSubtype="32" fill="hold" nodeType="withEffect">
                                  <p:stCondLst>
                                    <p:cond delay="0"/>
                                  </p:stCondLst>
                                  <p:childTnLst>
                                    <p:animEffect transition="out" filter="plus(out)">
                                      <p:cBhvr>
                                        <p:cTn id="234" dur="3000"/>
                                        <p:tgtEl>
                                          <p:spTgt spid="10"/>
                                        </p:tgtEl>
                                      </p:cBhvr>
                                    </p:animEffect>
                                    <p:set>
                                      <p:cBhvr>
                                        <p:cTn id="235" dur="1" fill="hold">
                                          <p:stCondLst>
                                            <p:cond delay="2999"/>
                                          </p:stCondLst>
                                        </p:cTn>
                                        <p:tgtEl>
                                          <p:spTgt spid="10"/>
                                        </p:tgtEl>
                                        <p:attrNameLst>
                                          <p:attrName>style.visibility</p:attrName>
                                        </p:attrNameLst>
                                      </p:cBhvr>
                                      <p:to>
                                        <p:strVal val="hidden"/>
                                      </p:to>
                                    </p:set>
                                  </p:childTnLst>
                                </p:cTn>
                              </p:par>
                              <p:par>
                                <p:cTn id="236" presetID="13" presetClass="exit" presetSubtype="32" fill="hold" nodeType="withEffect">
                                  <p:stCondLst>
                                    <p:cond delay="0"/>
                                  </p:stCondLst>
                                  <p:childTnLst>
                                    <p:animEffect transition="out" filter="plus(out)">
                                      <p:cBhvr>
                                        <p:cTn id="237" dur="3000"/>
                                        <p:tgtEl>
                                          <p:spTgt spid="12"/>
                                        </p:tgtEl>
                                      </p:cBhvr>
                                    </p:animEffect>
                                    <p:set>
                                      <p:cBhvr>
                                        <p:cTn id="238" dur="1" fill="hold">
                                          <p:stCondLst>
                                            <p:cond delay="2999"/>
                                          </p:stCondLst>
                                        </p:cTn>
                                        <p:tgtEl>
                                          <p:spTgt spid="12"/>
                                        </p:tgtEl>
                                        <p:attrNameLst>
                                          <p:attrName>style.visibility</p:attrName>
                                        </p:attrNameLst>
                                      </p:cBhvr>
                                      <p:to>
                                        <p:strVal val="hidden"/>
                                      </p:to>
                                    </p:set>
                                  </p:childTnLst>
                                </p:cTn>
                              </p:par>
                              <p:par>
                                <p:cTn id="239" presetID="13" presetClass="exit" presetSubtype="32" fill="hold" nodeType="withEffect">
                                  <p:stCondLst>
                                    <p:cond delay="0"/>
                                  </p:stCondLst>
                                  <p:childTnLst>
                                    <p:animEffect transition="out" filter="plus(out)">
                                      <p:cBhvr>
                                        <p:cTn id="240" dur="3000"/>
                                        <p:tgtEl>
                                          <p:spTgt spid="14"/>
                                        </p:tgtEl>
                                      </p:cBhvr>
                                    </p:animEffect>
                                    <p:set>
                                      <p:cBhvr>
                                        <p:cTn id="241" dur="1" fill="hold">
                                          <p:stCondLst>
                                            <p:cond delay="2999"/>
                                          </p:stCondLst>
                                        </p:cTn>
                                        <p:tgtEl>
                                          <p:spTgt spid="14"/>
                                        </p:tgtEl>
                                        <p:attrNameLst>
                                          <p:attrName>style.visibility</p:attrName>
                                        </p:attrNameLst>
                                      </p:cBhvr>
                                      <p:to>
                                        <p:strVal val="hidden"/>
                                      </p:to>
                                    </p:set>
                                  </p:childTnLst>
                                </p:cTn>
                              </p:par>
                              <p:par>
                                <p:cTn id="242" presetID="13" presetClass="exit" presetSubtype="32" fill="hold" nodeType="withEffect">
                                  <p:stCondLst>
                                    <p:cond delay="0"/>
                                  </p:stCondLst>
                                  <p:childTnLst>
                                    <p:animEffect transition="out" filter="plus(out)">
                                      <p:cBhvr>
                                        <p:cTn id="243" dur="3000"/>
                                        <p:tgtEl>
                                          <p:spTgt spid="16"/>
                                        </p:tgtEl>
                                      </p:cBhvr>
                                    </p:animEffect>
                                    <p:set>
                                      <p:cBhvr>
                                        <p:cTn id="244" dur="1" fill="hold">
                                          <p:stCondLst>
                                            <p:cond delay="2999"/>
                                          </p:stCondLst>
                                        </p:cTn>
                                        <p:tgtEl>
                                          <p:spTgt spid="16"/>
                                        </p:tgtEl>
                                        <p:attrNameLst>
                                          <p:attrName>style.visibility</p:attrName>
                                        </p:attrNameLst>
                                      </p:cBhvr>
                                      <p:to>
                                        <p:strVal val="hidden"/>
                                      </p:to>
                                    </p:set>
                                  </p:childTnLst>
                                </p:cTn>
                              </p:par>
                              <p:par>
                                <p:cTn id="245" presetID="13" presetClass="exit" presetSubtype="32" fill="hold" nodeType="withEffect">
                                  <p:stCondLst>
                                    <p:cond delay="0"/>
                                  </p:stCondLst>
                                  <p:childTnLst>
                                    <p:animEffect transition="out" filter="plus(out)">
                                      <p:cBhvr>
                                        <p:cTn id="246" dur="3000"/>
                                        <p:tgtEl>
                                          <p:spTgt spid="18"/>
                                        </p:tgtEl>
                                      </p:cBhvr>
                                    </p:animEffect>
                                    <p:set>
                                      <p:cBhvr>
                                        <p:cTn id="247" dur="1" fill="hold">
                                          <p:stCondLst>
                                            <p:cond delay="2999"/>
                                          </p:stCondLst>
                                        </p:cTn>
                                        <p:tgtEl>
                                          <p:spTgt spid="18"/>
                                        </p:tgtEl>
                                        <p:attrNameLst>
                                          <p:attrName>style.visibility</p:attrName>
                                        </p:attrNameLst>
                                      </p:cBhvr>
                                      <p:to>
                                        <p:strVal val="hidden"/>
                                      </p:to>
                                    </p:set>
                                  </p:childTnLst>
                                </p:cTn>
                              </p:par>
                              <p:par>
                                <p:cTn id="248" presetID="13" presetClass="exit" presetSubtype="32" fill="hold" nodeType="withEffect">
                                  <p:stCondLst>
                                    <p:cond delay="0"/>
                                  </p:stCondLst>
                                  <p:childTnLst>
                                    <p:animEffect transition="out" filter="plus(out)">
                                      <p:cBhvr>
                                        <p:cTn id="249" dur="3000"/>
                                        <p:tgtEl>
                                          <p:spTgt spid="20"/>
                                        </p:tgtEl>
                                      </p:cBhvr>
                                    </p:animEffect>
                                    <p:set>
                                      <p:cBhvr>
                                        <p:cTn id="250" dur="1" fill="hold">
                                          <p:stCondLst>
                                            <p:cond delay="2999"/>
                                          </p:stCondLst>
                                        </p:cTn>
                                        <p:tgtEl>
                                          <p:spTgt spid="20"/>
                                        </p:tgtEl>
                                        <p:attrNameLst>
                                          <p:attrName>style.visibility</p:attrName>
                                        </p:attrNameLst>
                                      </p:cBhvr>
                                      <p:to>
                                        <p:strVal val="hidden"/>
                                      </p:to>
                                    </p:set>
                                  </p:childTnLst>
                                </p:cTn>
                              </p:par>
                              <p:par>
                                <p:cTn id="251" presetID="13" presetClass="exit" presetSubtype="32" fill="hold" nodeType="withEffect">
                                  <p:stCondLst>
                                    <p:cond delay="0"/>
                                  </p:stCondLst>
                                  <p:childTnLst>
                                    <p:animEffect transition="out" filter="plus(out)">
                                      <p:cBhvr>
                                        <p:cTn id="252" dur="3000"/>
                                        <p:tgtEl>
                                          <p:spTgt spid="22"/>
                                        </p:tgtEl>
                                      </p:cBhvr>
                                    </p:animEffect>
                                    <p:set>
                                      <p:cBhvr>
                                        <p:cTn id="253" dur="1" fill="hold">
                                          <p:stCondLst>
                                            <p:cond delay="2999"/>
                                          </p:stCondLst>
                                        </p:cTn>
                                        <p:tgtEl>
                                          <p:spTgt spid="22"/>
                                        </p:tgtEl>
                                        <p:attrNameLst>
                                          <p:attrName>style.visibility</p:attrName>
                                        </p:attrNameLst>
                                      </p:cBhvr>
                                      <p:to>
                                        <p:strVal val="hidden"/>
                                      </p:to>
                                    </p:set>
                                  </p:childTnLst>
                                </p:cTn>
                              </p:par>
                              <p:par>
                                <p:cTn id="254" presetID="13" presetClass="exit" presetSubtype="32" fill="hold" nodeType="withEffect">
                                  <p:stCondLst>
                                    <p:cond delay="0"/>
                                  </p:stCondLst>
                                  <p:childTnLst>
                                    <p:animEffect transition="out" filter="plus(out)">
                                      <p:cBhvr>
                                        <p:cTn id="255" dur="3000"/>
                                        <p:tgtEl>
                                          <p:spTgt spid="24"/>
                                        </p:tgtEl>
                                      </p:cBhvr>
                                    </p:animEffect>
                                    <p:set>
                                      <p:cBhvr>
                                        <p:cTn id="256" dur="1" fill="hold">
                                          <p:stCondLst>
                                            <p:cond delay="2999"/>
                                          </p:stCondLst>
                                        </p:cTn>
                                        <p:tgtEl>
                                          <p:spTgt spid="24"/>
                                        </p:tgtEl>
                                        <p:attrNameLst>
                                          <p:attrName>style.visibility</p:attrName>
                                        </p:attrNameLst>
                                      </p:cBhvr>
                                      <p:to>
                                        <p:strVal val="hidden"/>
                                      </p:to>
                                    </p:set>
                                  </p:childTnLst>
                                </p:cTn>
                              </p:par>
                              <p:par>
                                <p:cTn id="257" presetID="13" presetClass="exit" presetSubtype="32" fill="hold" nodeType="withEffect">
                                  <p:stCondLst>
                                    <p:cond delay="0"/>
                                  </p:stCondLst>
                                  <p:childTnLst>
                                    <p:animEffect transition="out" filter="plus(out)">
                                      <p:cBhvr>
                                        <p:cTn id="258" dur="3000"/>
                                        <p:tgtEl>
                                          <p:spTgt spid="26"/>
                                        </p:tgtEl>
                                      </p:cBhvr>
                                    </p:animEffect>
                                    <p:set>
                                      <p:cBhvr>
                                        <p:cTn id="259" dur="1" fill="hold">
                                          <p:stCondLst>
                                            <p:cond delay="2999"/>
                                          </p:stCondLst>
                                        </p:cTn>
                                        <p:tgtEl>
                                          <p:spTgt spid="26"/>
                                        </p:tgtEl>
                                        <p:attrNameLst>
                                          <p:attrName>style.visibility</p:attrName>
                                        </p:attrNameLst>
                                      </p:cBhvr>
                                      <p:to>
                                        <p:strVal val="hidden"/>
                                      </p:to>
                                    </p:set>
                                  </p:childTnLst>
                                </p:cTn>
                              </p:par>
                              <p:par>
                                <p:cTn id="260" presetID="13" presetClass="exit" presetSubtype="32" fill="hold" nodeType="withEffect">
                                  <p:stCondLst>
                                    <p:cond delay="0"/>
                                  </p:stCondLst>
                                  <p:childTnLst>
                                    <p:animEffect transition="out" filter="plus(out)">
                                      <p:cBhvr>
                                        <p:cTn id="261" dur="3000"/>
                                        <p:tgtEl>
                                          <p:spTgt spid="28"/>
                                        </p:tgtEl>
                                      </p:cBhvr>
                                    </p:animEffect>
                                    <p:set>
                                      <p:cBhvr>
                                        <p:cTn id="262" dur="1" fill="hold">
                                          <p:stCondLst>
                                            <p:cond delay="2999"/>
                                          </p:stCondLst>
                                        </p:cTn>
                                        <p:tgtEl>
                                          <p:spTgt spid="28"/>
                                        </p:tgtEl>
                                        <p:attrNameLst>
                                          <p:attrName>style.visibility</p:attrName>
                                        </p:attrNameLst>
                                      </p:cBhvr>
                                      <p:to>
                                        <p:strVal val="hidden"/>
                                      </p:to>
                                    </p:set>
                                  </p:childTnLst>
                                </p:cTn>
                              </p:par>
                              <p:par>
                                <p:cTn id="263" presetID="13" presetClass="exit" presetSubtype="32" fill="hold" nodeType="withEffect">
                                  <p:stCondLst>
                                    <p:cond delay="0"/>
                                  </p:stCondLst>
                                  <p:childTnLst>
                                    <p:animEffect transition="out" filter="plus(out)">
                                      <p:cBhvr>
                                        <p:cTn id="264" dur="3000"/>
                                        <p:tgtEl>
                                          <p:spTgt spid="30"/>
                                        </p:tgtEl>
                                      </p:cBhvr>
                                    </p:animEffect>
                                    <p:set>
                                      <p:cBhvr>
                                        <p:cTn id="265" dur="1" fill="hold">
                                          <p:stCondLst>
                                            <p:cond delay="2999"/>
                                          </p:stCondLst>
                                        </p:cTn>
                                        <p:tgtEl>
                                          <p:spTgt spid="30"/>
                                        </p:tgtEl>
                                        <p:attrNameLst>
                                          <p:attrName>style.visibility</p:attrName>
                                        </p:attrNameLst>
                                      </p:cBhvr>
                                      <p:to>
                                        <p:strVal val="hidden"/>
                                      </p:to>
                                    </p:set>
                                  </p:childTnLst>
                                </p:cTn>
                              </p:par>
                              <p:par>
                                <p:cTn id="266" presetID="2" presetClass="exit" presetSubtype="2" fill="hold" nodeType="withEffect">
                                  <p:stCondLst>
                                    <p:cond delay="0"/>
                                  </p:stCondLst>
                                  <p:childTnLst>
                                    <p:anim calcmode="lin" valueType="num">
                                      <p:cBhvr additive="base">
                                        <p:cTn id="267" dur="3000"/>
                                        <p:tgtEl>
                                          <p:spTgt spid="5"/>
                                        </p:tgtEl>
                                        <p:attrNameLst>
                                          <p:attrName>ppt_x</p:attrName>
                                        </p:attrNameLst>
                                      </p:cBhvr>
                                      <p:tavLst>
                                        <p:tav tm="0">
                                          <p:val>
                                            <p:strVal val="ppt_x"/>
                                          </p:val>
                                        </p:tav>
                                        <p:tav tm="100000">
                                          <p:val>
                                            <p:strVal val="1+ppt_w/2"/>
                                          </p:val>
                                        </p:tav>
                                      </p:tavLst>
                                    </p:anim>
                                    <p:anim calcmode="lin" valueType="num">
                                      <p:cBhvr additive="base">
                                        <p:cTn id="268" dur="3000"/>
                                        <p:tgtEl>
                                          <p:spTgt spid="5"/>
                                        </p:tgtEl>
                                        <p:attrNameLst>
                                          <p:attrName>ppt_y</p:attrName>
                                        </p:attrNameLst>
                                      </p:cBhvr>
                                      <p:tavLst>
                                        <p:tav tm="0">
                                          <p:val>
                                            <p:strVal val="ppt_y"/>
                                          </p:val>
                                        </p:tav>
                                        <p:tav tm="100000">
                                          <p:val>
                                            <p:strVal val="ppt_y"/>
                                          </p:val>
                                        </p:tav>
                                      </p:tavLst>
                                    </p:anim>
                                    <p:set>
                                      <p:cBhvr>
                                        <p:cTn id="269" dur="1" fill="hold">
                                          <p:stCondLst>
                                            <p:cond delay="2999"/>
                                          </p:stCondLst>
                                        </p:cTn>
                                        <p:tgtEl>
                                          <p:spTgt spid="5"/>
                                        </p:tgtEl>
                                        <p:attrNameLst>
                                          <p:attrName>style.visibility</p:attrName>
                                        </p:attrNameLst>
                                      </p:cBhvr>
                                      <p:to>
                                        <p:strVal val="hidden"/>
                                      </p:to>
                                    </p:set>
                                  </p:childTnLst>
                                </p:cTn>
                              </p:par>
                              <p:par>
                                <p:cTn id="270" presetID="2" presetClass="exit" presetSubtype="2" fill="hold" nodeType="withEffect">
                                  <p:stCondLst>
                                    <p:cond delay="0"/>
                                  </p:stCondLst>
                                  <p:childTnLst>
                                    <p:anim calcmode="lin" valueType="num">
                                      <p:cBhvr additive="base">
                                        <p:cTn id="271" dur="3000"/>
                                        <p:tgtEl>
                                          <p:spTgt spid="7"/>
                                        </p:tgtEl>
                                        <p:attrNameLst>
                                          <p:attrName>ppt_x</p:attrName>
                                        </p:attrNameLst>
                                      </p:cBhvr>
                                      <p:tavLst>
                                        <p:tav tm="0">
                                          <p:val>
                                            <p:strVal val="ppt_x"/>
                                          </p:val>
                                        </p:tav>
                                        <p:tav tm="100000">
                                          <p:val>
                                            <p:strVal val="1+ppt_w/2"/>
                                          </p:val>
                                        </p:tav>
                                      </p:tavLst>
                                    </p:anim>
                                    <p:anim calcmode="lin" valueType="num">
                                      <p:cBhvr additive="base">
                                        <p:cTn id="272" dur="3000"/>
                                        <p:tgtEl>
                                          <p:spTgt spid="7"/>
                                        </p:tgtEl>
                                        <p:attrNameLst>
                                          <p:attrName>ppt_y</p:attrName>
                                        </p:attrNameLst>
                                      </p:cBhvr>
                                      <p:tavLst>
                                        <p:tav tm="0">
                                          <p:val>
                                            <p:strVal val="ppt_y"/>
                                          </p:val>
                                        </p:tav>
                                        <p:tav tm="100000">
                                          <p:val>
                                            <p:strVal val="ppt_y"/>
                                          </p:val>
                                        </p:tav>
                                      </p:tavLst>
                                    </p:anim>
                                    <p:set>
                                      <p:cBhvr>
                                        <p:cTn id="273" dur="1" fill="hold">
                                          <p:stCondLst>
                                            <p:cond delay="2999"/>
                                          </p:stCondLst>
                                        </p:cTn>
                                        <p:tgtEl>
                                          <p:spTgt spid="7"/>
                                        </p:tgtEl>
                                        <p:attrNameLst>
                                          <p:attrName>style.visibility</p:attrName>
                                        </p:attrNameLst>
                                      </p:cBhvr>
                                      <p:to>
                                        <p:strVal val="hidden"/>
                                      </p:to>
                                    </p:set>
                                  </p:childTnLst>
                                </p:cTn>
                              </p:par>
                              <p:par>
                                <p:cTn id="274" presetID="2" presetClass="exit" presetSubtype="2" fill="hold" nodeType="withEffect">
                                  <p:stCondLst>
                                    <p:cond delay="0"/>
                                  </p:stCondLst>
                                  <p:childTnLst>
                                    <p:anim calcmode="lin" valueType="num">
                                      <p:cBhvr additive="base">
                                        <p:cTn id="275" dur="3000"/>
                                        <p:tgtEl>
                                          <p:spTgt spid="9"/>
                                        </p:tgtEl>
                                        <p:attrNameLst>
                                          <p:attrName>ppt_x</p:attrName>
                                        </p:attrNameLst>
                                      </p:cBhvr>
                                      <p:tavLst>
                                        <p:tav tm="0">
                                          <p:val>
                                            <p:strVal val="ppt_x"/>
                                          </p:val>
                                        </p:tav>
                                        <p:tav tm="100000">
                                          <p:val>
                                            <p:strVal val="1+ppt_w/2"/>
                                          </p:val>
                                        </p:tav>
                                      </p:tavLst>
                                    </p:anim>
                                    <p:anim calcmode="lin" valueType="num">
                                      <p:cBhvr additive="base">
                                        <p:cTn id="276" dur="3000"/>
                                        <p:tgtEl>
                                          <p:spTgt spid="9"/>
                                        </p:tgtEl>
                                        <p:attrNameLst>
                                          <p:attrName>ppt_y</p:attrName>
                                        </p:attrNameLst>
                                      </p:cBhvr>
                                      <p:tavLst>
                                        <p:tav tm="0">
                                          <p:val>
                                            <p:strVal val="ppt_y"/>
                                          </p:val>
                                        </p:tav>
                                        <p:tav tm="100000">
                                          <p:val>
                                            <p:strVal val="ppt_y"/>
                                          </p:val>
                                        </p:tav>
                                      </p:tavLst>
                                    </p:anim>
                                    <p:set>
                                      <p:cBhvr>
                                        <p:cTn id="277" dur="1" fill="hold">
                                          <p:stCondLst>
                                            <p:cond delay="2999"/>
                                          </p:stCondLst>
                                        </p:cTn>
                                        <p:tgtEl>
                                          <p:spTgt spid="9"/>
                                        </p:tgtEl>
                                        <p:attrNameLst>
                                          <p:attrName>style.visibility</p:attrName>
                                        </p:attrNameLst>
                                      </p:cBhvr>
                                      <p:to>
                                        <p:strVal val="hidden"/>
                                      </p:to>
                                    </p:set>
                                  </p:childTnLst>
                                </p:cTn>
                              </p:par>
                              <p:par>
                                <p:cTn id="278" presetID="2" presetClass="exit" presetSubtype="2" fill="hold" nodeType="withEffect">
                                  <p:stCondLst>
                                    <p:cond delay="0"/>
                                  </p:stCondLst>
                                  <p:childTnLst>
                                    <p:anim calcmode="lin" valueType="num">
                                      <p:cBhvr additive="base">
                                        <p:cTn id="279" dur="3000"/>
                                        <p:tgtEl>
                                          <p:spTgt spid="11"/>
                                        </p:tgtEl>
                                        <p:attrNameLst>
                                          <p:attrName>ppt_x</p:attrName>
                                        </p:attrNameLst>
                                      </p:cBhvr>
                                      <p:tavLst>
                                        <p:tav tm="0">
                                          <p:val>
                                            <p:strVal val="ppt_x"/>
                                          </p:val>
                                        </p:tav>
                                        <p:tav tm="100000">
                                          <p:val>
                                            <p:strVal val="1+ppt_w/2"/>
                                          </p:val>
                                        </p:tav>
                                      </p:tavLst>
                                    </p:anim>
                                    <p:anim calcmode="lin" valueType="num">
                                      <p:cBhvr additive="base">
                                        <p:cTn id="280" dur="3000"/>
                                        <p:tgtEl>
                                          <p:spTgt spid="11"/>
                                        </p:tgtEl>
                                        <p:attrNameLst>
                                          <p:attrName>ppt_y</p:attrName>
                                        </p:attrNameLst>
                                      </p:cBhvr>
                                      <p:tavLst>
                                        <p:tav tm="0">
                                          <p:val>
                                            <p:strVal val="ppt_y"/>
                                          </p:val>
                                        </p:tav>
                                        <p:tav tm="100000">
                                          <p:val>
                                            <p:strVal val="ppt_y"/>
                                          </p:val>
                                        </p:tav>
                                      </p:tavLst>
                                    </p:anim>
                                    <p:set>
                                      <p:cBhvr>
                                        <p:cTn id="281" dur="1" fill="hold">
                                          <p:stCondLst>
                                            <p:cond delay="2999"/>
                                          </p:stCondLst>
                                        </p:cTn>
                                        <p:tgtEl>
                                          <p:spTgt spid="11"/>
                                        </p:tgtEl>
                                        <p:attrNameLst>
                                          <p:attrName>style.visibility</p:attrName>
                                        </p:attrNameLst>
                                      </p:cBhvr>
                                      <p:to>
                                        <p:strVal val="hidden"/>
                                      </p:to>
                                    </p:set>
                                  </p:childTnLst>
                                </p:cTn>
                              </p:par>
                              <p:par>
                                <p:cTn id="282" presetID="2" presetClass="exit" presetSubtype="2" fill="hold" nodeType="withEffect">
                                  <p:stCondLst>
                                    <p:cond delay="0"/>
                                  </p:stCondLst>
                                  <p:childTnLst>
                                    <p:anim calcmode="lin" valueType="num">
                                      <p:cBhvr additive="base">
                                        <p:cTn id="283" dur="3000"/>
                                        <p:tgtEl>
                                          <p:spTgt spid="13"/>
                                        </p:tgtEl>
                                        <p:attrNameLst>
                                          <p:attrName>ppt_x</p:attrName>
                                        </p:attrNameLst>
                                      </p:cBhvr>
                                      <p:tavLst>
                                        <p:tav tm="0">
                                          <p:val>
                                            <p:strVal val="ppt_x"/>
                                          </p:val>
                                        </p:tav>
                                        <p:tav tm="100000">
                                          <p:val>
                                            <p:strVal val="1+ppt_w/2"/>
                                          </p:val>
                                        </p:tav>
                                      </p:tavLst>
                                    </p:anim>
                                    <p:anim calcmode="lin" valueType="num">
                                      <p:cBhvr additive="base">
                                        <p:cTn id="284" dur="3000"/>
                                        <p:tgtEl>
                                          <p:spTgt spid="13"/>
                                        </p:tgtEl>
                                        <p:attrNameLst>
                                          <p:attrName>ppt_y</p:attrName>
                                        </p:attrNameLst>
                                      </p:cBhvr>
                                      <p:tavLst>
                                        <p:tav tm="0">
                                          <p:val>
                                            <p:strVal val="ppt_y"/>
                                          </p:val>
                                        </p:tav>
                                        <p:tav tm="100000">
                                          <p:val>
                                            <p:strVal val="ppt_y"/>
                                          </p:val>
                                        </p:tav>
                                      </p:tavLst>
                                    </p:anim>
                                    <p:set>
                                      <p:cBhvr>
                                        <p:cTn id="285" dur="1" fill="hold">
                                          <p:stCondLst>
                                            <p:cond delay="2999"/>
                                          </p:stCondLst>
                                        </p:cTn>
                                        <p:tgtEl>
                                          <p:spTgt spid="13"/>
                                        </p:tgtEl>
                                        <p:attrNameLst>
                                          <p:attrName>style.visibility</p:attrName>
                                        </p:attrNameLst>
                                      </p:cBhvr>
                                      <p:to>
                                        <p:strVal val="hidden"/>
                                      </p:to>
                                    </p:set>
                                  </p:childTnLst>
                                </p:cTn>
                              </p:par>
                              <p:par>
                                <p:cTn id="286" presetID="2" presetClass="exit" presetSubtype="2" fill="hold" nodeType="withEffect">
                                  <p:stCondLst>
                                    <p:cond delay="0"/>
                                  </p:stCondLst>
                                  <p:childTnLst>
                                    <p:anim calcmode="lin" valueType="num">
                                      <p:cBhvr additive="base">
                                        <p:cTn id="287" dur="3000"/>
                                        <p:tgtEl>
                                          <p:spTgt spid="15"/>
                                        </p:tgtEl>
                                        <p:attrNameLst>
                                          <p:attrName>ppt_x</p:attrName>
                                        </p:attrNameLst>
                                      </p:cBhvr>
                                      <p:tavLst>
                                        <p:tav tm="0">
                                          <p:val>
                                            <p:strVal val="ppt_x"/>
                                          </p:val>
                                        </p:tav>
                                        <p:tav tm="100000">
                                          <p:val>
                                            <p:strVal val="1+ppt_w/2"/>
                                          </p:val>
                                        </p:tav>
                                      </p:tavLst>
                                    </p:anim>
                                    <p:anim calcmode="lin" valueType="num">
                                      <p:cBhvr additive="base">
                                        <p:cTn id="288" dur="3000"/>
                                        <p:tgtEl>
                                          <p:spTgt spid="15"/>
                                        </p:tgtEl>
                                        <p:attrNameLst>
                                          <p:attrName>ppt_y</p:attrName>
                                        </p:attrNameLst>
                                      </p:cBhvr>
                                      <p:tavLst>
                                        <p:tav tm="0">
                                          <p:val>
                                            <p:strVal val="ppt_y"/>
                                          </p:val>
                                        </p:tav>
                                        <p:tav tm="100000">
                                          <p:val>
                                            <p:strVal val="ppt_y"/>
                                          </p:val>
                                        </p:tav>
                                      </p:tavLst>
                                    </p:anim>
                                    <p:set>
                                      <p:cBhvr>
                                        <p:cTn id="289" dur="1" fill="hold">
                                          <p:stCondLst>
                                            <p:cond delay="2999"/>
                                          </p:stCondLst>
                                        </p:cTn>
                                        <p:tgtEl>
                                          <p:spTgt spid="15"/>
                                        </p:tgtEl>
                                        <p:attrNameLst>
                                          <p:attrName>style.visibility</p:attrName>
                                        </p:attrNameLst>
                                      </p:cBhvr>
                                      <p:to>
                                        <p:strVal val="hidden"/>
                                      </p:to>
                                    </p:set>
                                  </p:childTnLst>
                                </p:cTn>
                              </p:par>
                              <p:par>
                                <p:cTn id="290" presetID="2" presetClass="exit" presetSubtype="2" fill="hold" nodeType="withEffect">
                                  <p:stCondLst>
                                    <p:cond delay="0"/>
                                  </p:stCondLst>
                                  <p:childTnLst>
                                    <p:anim calcmode="lin" valueType="num">
                                      <p:cBhvr additive="base">
                                        <p:cTn id="291" dur="3000"/>
                                        <p:tgtEl>
                                          <p:spTgt spid="17"/>
                                        </p:tgtEl>
                                        <p:attrNameLst>
                                          <p:attrName>ppt_x</p:attrName>
                                        </p:attrNameLst>
                                      </p:cBhvr>
                                      <p:tavLst>
                                        <p:tav tm="0">
                                          <p:val>
                                            <p:strVal val="ppt_x"/>
                                          </p:val>
                                        </p:tav>
                                        <p:tav tm="100000">
                                          <p:val>
                                            <p:strVal val="1+ppt_w/2"/>
                                          </p:val>
                                        </p:tav>
                                      </p:tavLst>
                                    </p:anim>
                                    <p:anim calcmode="lin" valueType="num">
                                      <p:cBhvr additive="base">
                                        <p:cTn id="292" dur="3000"/>
                                        <p:tgtEl>
                                          <p:spTgt spid="17"/>
                                        </p:tgtEl>
                                        <p:attrNameLst>
                                          <p:attrName>ppt_y</p:attrName>
                                        </p:attrNameLst>
                                      </p:cBhvr>
                                      <p:tavLst>
                                        <p:tav tm="0">
                                          <p:val>
                                            <p:strVal val="ppt_y"/>
                                          </p:val>
                                        </p:tav>
                                        <p:tav tm="100000">
                                          <p:val>
                                            <p:strVal val="ppt_y"/>
                                          </p:val>
                                        </p:tav>
                                      </p:tavLst>
                                    </p:anim>
                                    <p:set>
                                      <p:cBhvr>
                                        <p:cTn id="293" dur="1" fill="hold">
                                          <p:stCondLst>
                                            <p:cond delay="2999"/>
                                          </p:stCondLst>
                                        </p:cTn>
                                        <p:tgtEl>
                                          <p:spTgt spid="17"/>
                                        </p:tgtEl>
                                        <p:attrNameLst>
                                          <p:attrName>style.visibility</p:attrName>
                                        </p:attrNameLst>
                                      </p:cBhvr>
                                      <p:to>
                                        <p:strVal val="hidden"/>
                                      </p:to>
                                    </p:set>
                                  </p:childTnLst>
                                </p:cTn>
                              </p:par>
                              <p:par>
                                <p:cTn id="294" presetID="2" presetClass="exit" presetSubtype="2" fill="hold" nodeType="withEffect">
                                  <p:stCondLst>
                                    <p:cond delay="0"/>
                                  </p:stCondLst>
                                  <p:childTnLst>
                                    <p:anim calcmode="lin" valueType="num">
                                      <p:cBhvr additive="base">
                                        <p:cTn id="295" dur="3000"/>
                                        <p:tgtEl>
                                          <p:spTgt spid="19"/>
                                        </p:tgtEl>
                                        <p:attrNameLst>
                                          <p:attrName>ppt_x</p:attrName>
                                        </p:attrNameLst>
                                      </p:cBhvr>
                                      <p:tavLst>
                                        <p:tav tm="0">
                                          <p:val>
                                            <p:strVal val="ppt_x"/>
                                          </p:val>
                                        </p:tav>
                                        <p:tav tm="100000">
                                          <p:val>
                                            <p:strVal val="1+ppt_w/2"/>
                                          </p:val>
                                        </p:tav>
                                      </p:tavLst>
                                    </p:anim>
                                    <p:anim calcmode="lin" valueType="num">
                                      <p:cBhvr additive="base">
                                        <p:cTn id="296" dur="3000"/>
                                        <p:tgtEl>
                                          <p:spTgt spid="19"/>
                                        </p:tgtEl>
                                        <p:attrNameLst>
                                          <p:attrName>ppt_y</p:attrName>
                                        </p:attrNameLst>
                                      </p:cBhvr>
                                      <p:tavLst>
                                        <p:tav tm="0">
                                          <p:val>
                                            <p:strVal val="ppt_y"/>
                                          </p:val>
                                        </p:tav>
                                        <p:tav tm="100000">
                                          <p:val>
                                            <p:strVal val="ppt_y"/>
                                          </p:val>
                                        </p:tav>
                                      </p:tavLst>
                                    </p:anim>
                                    <p:set>
                                      <p:cBhvr>
                                        <p:cTn id="297" dur="1" fill="hold">
                                          <p:stCondLst>
                                            <p:cond delay="2999"/>
                                          </p:stCondLst>
                                        </p:cTn>
                                        <p:tgtEl>
                                          <p:spTgt spid="19"/>
                                        </p:tgtEl>
                                        <p:attrNameLst>
                                          <p:attrName>style.visibility</p:attrName>
                                        </p:attrNameLst>
                                      </p:cBhvr>
                                      <p:to>
                                        <p:strVal val="hidden"/>
                                      </p:to>
                                    </p:set>
                                  </p:childTnLst>
                                </p:cTn>
                              </p:par>
                              <p:par>
                                <p:cTn id="298" presetID="2" presetClass="exit" presetSubtype="2" fill="hold" nodeType="withEffect">
                                  <p:stCondLst>
                                    <p:cond delay="0"/>
                                  </p:stCondLst>
                                  <p:childTnLst>
                                    <p:anim calcmode="lin" valueType="num">
                                      <p:cBhvr additive="base">
                                        <p:cTn id="299" dur="3000"/>
                                        <p:tgtEl>
                                          <p:spTgt spid="21"/>
                                        </p:tgtEl>
                                        <p:attrNameLst>
                                          <p:attrName>ppt_x</p:attrName>
                                        </p:attrNameLst>
                                      </p:cBhvr>
                                      <p:tavLst>
                                        <p:tav tm="0">
                                          <p:val>
                                            <p:strVal val="ppt_x"/>
                                          </p:val>
                                        </p:tav>
                                        <p:tav tm="100000">
                                          <p:val>
                                            <p:strVal val="1+ppt_w/2"/>
                                          </p:val>
                                        </p:tav>
                                      </p:tavLst>
                                    </p:anim>
                                    <p:anim calcmode="lin" valueType="num">
                                      <p:cBhvr additive="base">
                                        <p:cTn id="300" dur="3000"/>
                                        <p:tgtEl>
                                          <p:spTgt spid="21"/>
                                        </p:tgtEl>
                                        <p:attrNameLst>
                                          <p:attrName>ppt_y</p:attrName>
                                        </p:attrNameLst>
                                      </p:cBhvr>
                                      <p:tavLst>
                                        <p:tav tm="0">
                                          <p:val>
                                            <p:strVal val="ppt_y"/>
                                          </p:val>
                                        </p:tav>
                                        <p:tav tm="100000">
                                          <p:val>
                                            <p:strVal val="ppt_y"/>
                                          </p:val>
                                        </p:tav>
                                      </p:tavLst>
                                    </p:anim>
                                    <p:set>
                                      <p:cBhvr>
                                        <p:cTn id="301" dur="1" fill="hold">
                                          <p:stCondLst>
                                            <p:cond delay="2999"/>
                                          </p:stCondLst>
                                        </p:cTn>
                                        <p:tgtEl>
                                          <p:spTgt spid="21"/>
                                        </p:tgtEl>
                                        <p:attrNameLst>
                                          <p:attrName>style.visibility</p:attrName>
                                        </p:attrNameLst>
                                      </p:cBhvr>
                                      <p:to>
                                        <p:strVal val="hidden"/>
                                      </p:to>
                                    </p:set>
                                  </p:childTnLst>
                                </p:cTn>
                              </p:par>
                              <p:par>
                                <p:cTn id="302" presetID="2" presetClass="exit" presetSubtype="2" fill="hold" nodeType="withEffect">
                                  <p:stCondLst>
                                    <p:cond delay="0"/>
                                  </p:stCondLst>
                                  <p:childTnLst>
                                    <p:anim calcmode="lin" valueType="num">
                                      <p:cBhvr additive="base">
                                        <p:cTn id="303" dur="3000"/>
                                        <p:tgtEl>
                                          <p:spTgt spid="23"/>
                                        </p:tgtEl>
                                        <p:attrNameLst>
                                          <p:attrName>ppt_x</p:attrName>
                                        </p:attrNameLst>
                                      </p:cBhvr>
                                      <p:tavLst>
                                        <p:tav tm="0">
                                          <p:val>
                                            <p:strVal val="ppt_x"/>
                                          </p:val>
                                        </p:tav>
                                        <p:tav tm="100000">
                                          <p:val>
                                            <p:strVal val="1+ppt_w/2"/>
                                          </p:val>
                                        </p:tav>
                                      </p:tavLst>
                                    </p:anim>
                                    <p:anim calcmode="lin" valueType="num">
                                      <p:cBhvr additive="base">
                                        <p:cTn id="304" dur="3000"/>
                                        <p:tgtEl>
                                          <p:spTgt spid="23"/>
                                        </p:tgtEl>
                                        <p:attrNameLst>
                                          <p:attrName>ppt_y</p:attrName>
                                        </p:attrNameLst>
                                      </p:cBhvr>
                                      <p:tavLst>
                                        <p:tav tm="0">
                                          <p:val>
                                            <p:strVal val="ppt_y"/>
                                          </p:val>
                                        </p:tav>
                                        <p:tav tm="100000">
                                          <p:val>
                                            <p:strVal val="ppt_y"/>
                                          </p:val>
                                        </p:tav>
                                      </p:tavLst>
                                    </p:anim>
                                    <p:set>
                                      <p:cBhvr>
                                        <p:cTn id="305" dur="1" fill="hold">
                                          <p:stCondLst>
                                            <p:cond delay="2999"/>
                                          </p:stCondLst>
                                        </p:cTn>
                                        <p:tgtEl>
                                          <p:spTgt spid="23"/>
                                        </p:tgtEl>
                                        <p:attrNameLst>
                                          <p:attrName>style.visibility</p:attrName>
                                        </p:attrNameLst>
                                      </p:cBhvr>
                                      <p:to>
                                        <p:strVal val="hidden"/>
                                      </p:to>
                                    </p:set>
                                  </p:childTnLst>
                                </p:cTn>
                              </p:par>
                              <p:par>
                                <p:cTn id="306" presetID="2" presetClass="exit" presetSubtype="2" fill="hold" nodeType="withEffect">
                                  <p:stCondLst>
                                    <p:cond delay="0"/>
                                  </p:stCondLst>
                                  <p:childTnLst>
                                    <p:anim calcmode="lin" valueType="num">
                                      <p:cBhvr additive="base">
                                        <p:cTn id="307" dur="3000"/>
                                        <p:tgtEl>
                                          <p:spTgt spid="25"/>
                                        </p:tgtEl>
                                        <p:attrNameLst>
                                          <p:attrName>ppt_x</p:attrName>
                                        </p:attrNameLst>
                                      </p:cBhvr>
                                      <p:tavLst>
                                        <p:tav tm="0">
                                          <p:val>
                                            <p:strVal val="ppt_x"/>
                                          </p:val>
                                        </p:tav>
                                        <p:tav tm="100000">
                                          <p:val>
                                            <p:strVal val="1+ppt_w/2"/>
                                          </p:val>
                                        </p:tav>
                                      </p:tavLst>
                                    </p:anim>
                                    <p:anim calcmode="lin" valueType="num">
                                      <p:cBhvr additive="base">
                                        <p:cTn id="308" dur="3000"/>
                                        <p:tgtEl>
                                          <p:spTgt spid="25"/>
                                        </p:tgtEl>
                                        <p:attrNameLst>
                                          <p:attrName>ppt_y</p:attrName>
                                        </p:attrNameLst>
                                      </p:cBhvr>
                                      <p:tavLst>
                                        <p:tav tm="0">
                                          <p:val>
                                            <p:strVal val="ppt_y"/>
                                          </p:val>
                                        </p:tav>
                                        <p:tav tm="100000">
                                          <p:val>
                                            <p:strVal val="ppt_y"/>
                                          </p:val>
                                        </p:tav>
                                      </p:tavLst>
                                    </p:anim>
                                    <p:set>
                                      <p:cBhvr>
                                        <p:cTn id="309" dur="1" fill="hold">
                                          <p:stCondLst>
                                            <p:cond delay="2999"/>
                                          </p:stCondLst>
                                        </p:cTn>
                                        <p:tgtEl>
                                          <p:spTgt spid="25"/>
                                        </p:tgtEl>
                                        <p:attrNameLst>
                                          <p:attrName>style.visibility</p:attrName>
                                        </p:attrNameLst>
                                      </p:cBhvr>
                                      <p:to>
                                        <p:strVal val="hidden"/>
                                      </p:to>
                                    </p:set>
                                  </p:childTnLst>
                                </p:cTn>
                              </p:par>
                              <p:par>
                                <p:cTn id="310" presetID="2" presetClass="exit" presetSubtype="2" fill="hold" nodeType="withEffect">
                                  <p:stCondLst>
                                    <p:cond delay="0"/>
                                  </p:stCondLst>
                                  <p:childTnLst>
                                    <p:anim calcmode="lin" valueType="num">
                                      <p:cBhvr additive="base">
                                        <p:cTn id="311" dur="3000"/>
                                        <p:tgtEl>
                                          <p:spTgt spid="27"/>
                                        </p:tgtEl>
                                        <p:attrNameLst>
                                          <p:attrName>ppt_x</p:attrName>
                                        </p:attrNameLst>
                                      </p:cBhvr>
                                      <p:tavLst>
                                        <p:tav tm="0">
                                          <p:val>
                                            <p:strVal val="ppt_x"/>
                                          </p:val>
                                        </p:tav>
                                        <p:tav tm="100000">
                                          <p:val>
                                            <p:strVal val="1+ppt_w/2"/>
                                          </p:val>
                                        </p:tav>
                                      </p:tavLst>
                                    </p:anim>
                                    <p:anim calcmode="lin" valueType="num">
                                      <p:cBhvr additive="base">
                                        <p:cTn id="312" dur="3000"/>
                                        <p:tgtEl>
                                          <p:spTgt spid="27"/>
                                        </p:tgtEl>
                                        <p:attrNameLst>
                                          <p:attrName>ppt_y</p:attrName>
                                        </p:attrNameLst>
                                      </p:cBhvr>
                                      <p:tavLst>
                                        <p:tav tm="0">
                                          <p:val>
                                            <p:strVal val="ppt_y"/>
                                          </p:val>
                                        </p:tav>
                                        <p:tav tm="100000">
                                          <p:val>
                                            <p:strVal val="ppt_y"/>
                                          </p:val>
                                        </p:tav>
                                      </p:tavLst>
                                    </p:anim>
                                    <p:set>
                                      <p:cBhvr>
                                        <p:cTn id="313" dur="1" fill="hold">
                                          <p:stCondLst>
                                            <p:cond delay="2999"/>
                                          </p:stCondLst>
                                        </p:cTn>
                                        <p:tgtEl>
                                          <p:spTgt spid="27"/>
                                        </p:tgtEl>
                                        <p:attrNameLst>
                                          <p:attrName>style.visibility</p:attrName>
                                        </p:attrNameLst>
                                      </p:cBhvr>
                                      <p:to>
                                        <p:strVal val="hidden"/>
                                      </p:to>
                                    </p:set>
                                  </p:childTnLst>
                                </p:cTn>
                              </p:par>
                              <p:par>
                                <p:cTn id="314" presetID="2" presetClass="exit" presetSubtype="2" fill="hold" nodeType="withEffect">
                                  <p:stCondLst>
                                    <p:cond delay="0"/>
                                  </p:stCondLst>
                                  <p:childTnLst>
                                    <p:anim calcmode="lin" valueType="num">
                                      <p:cBhvr additive="base">
                                        <p:cTn id="315" dur="3000"/>
                                        <p:tgtEl>
                                          <p:spTgt spid="29"/>
                                        </p:tgtEl>
                                        <p:attrNameLst>
                                          <p:attrName>ppt_x</p:attrName>
                                        </p:attrNameLst>
                                      </p:cBhvr>
                                      <p:tavLst>
                                        <p:tav tm="0">
                                          <p:val>
                                            <p:strVal val="ppt_x"/>
                                          </p:val>
                                        </p:tav>
                                        <p:tav tm="100000">
                                          <p:val>
                                            <p:strVal val="1+ppt_w/2"/>
                                          </p:val>
                                        </p:tav>
                                      </p:tavLst>
                                    </p:anim>
                                    <p:anim calcmode="lin" valueType="num">
                                      <p:cBhvr additive="base">
                                        <p:cTn id="316" dur="3000"/>
                                        <p:tgtEl>
                                          <p:spTgt spid="29"/>
                                        </p:tgtEl>
                                        <p:attrNameLst>
                                          <p:attrName>ppt_y</p:attrName>
                                        </p:attrNameLst>
                                      </p:cBhvr>
                                      <p:tavLst>
                                        <p:tav tm="0">
                                          <p:val>
                                            <p:strVal val="ppt_y"/>
                                          </p:val>
                                        </p:tav>
                                        <p:tav tm="100000">
                                          <p:val>
                                            <p:strVal val="ppt_y"/>
                                          </p:val>
                                        </p:tav>
                                      </p:tavLst>
                                    </p:anim>
                                    <p:set>
                                      <p:cBhvr>
                                        <p:cTn id="317" dur="1" fill="hold">
                                          <p:stCondLst>
                                            <p:cond delay="2999"/>
                                          </p:stCondLst>
                                        </p:cTn>
                                        <p:tgtEl>
                                          <p:spTgt spid="29"/>
                                        </p:tgtEl>
                                        <p:attrNameLst>
                                          <p:attrName>style.visibility</p:attrName>
                                        </p:attrNameLst>
                                      </p:cBhvr>
                                      <p:to>
                                        <p:strVal val="hidden"/>
                                      </p:to>
                                    </p:set>
                                  </p:childTnLst>
                                </p:cTn>
                              </p:par>
                              <p:par>
                                <p:cTn id="318" presetID="2" presetClass="exit" presetSubtype="8" fill="hold" nodeType="withEffect">
                                  <p:stCondLst>
                                    <p:cond delay="0"/>
                                  </p:stCondLst>
                                  <p:childTnLst>
                                    <p:anim calcmode="lin" valueType="num">
                                      <p:cBhvr additive="base">
                                        <p:cTn id="319" dur="3000"/>
                                        <p:tgtEl>
                                          <p:spTgt spid="6"/>
                                        </p:tgtEl>
                                        <p:attrNameLst>
                                          <p:attrName>ppt_x</p:attrName>
                                        </p:attrNameLst>
                                      </p:cBhvr>
                                      <p:tavLst>
                                        <p:tav tm="0">
                                          <p:val>
                                            <p:strVal val="ppt_x"/>
                                          </p:val>
                                        </p:tav>
                                        <p:tav tm="100000">
                                          <p:val>
                                            <p:strVal val="0-ppt_w/2"/>
                                          </p:val>
                                        </p:tav>
                                      </p:tavLst>
                                    </p:anim>
                                    <p:anim calcmode="lin" valueType="num">
                                      <p:cBhvr additive="base">
                                        <p:cTn id="320" dur="3000"/>
                                        <p:tgtEl>
                                          <p:spTgt spid="6"/>
                                        </p:tgtEl>
                                        <p:attrNameLst>
                                          <p:attrName>ppt_y</p:attrName>
                                        </p:attrNameLst>
                                      </p:cBhvr>
                                      <p:tavLst>
                                        <p:tav tm="0">
                                          <p:val>
                                            <p:strVal val="ppt_y"/>
                                          </p:val>
                                        </p:tav>
                                        <p:tav tm="100000">
                                          <p:val>
                                            <p:strVal val="ppt_y"/>
                                          </p:val>
                                        </p:tav>
                                      </p:tavLst>
                                    </p:anim>
                                    <p:set>
                                      <p:cBhvr>
                                        <p:cTn id="321" dur="1" fill="hold">
                                          <p:stCondLst>
                                            <p:cond delay="2999"/>
                                          </p:stCondLst>
                                        </p:cTn>
                                        <p:tgtEl>
                                          <p:spTgt spid="6"/>
                                        </p:tgtEl>
                                        <p:attrNameLst>
                                          <p:attrName>style.visibility</p:attrName>
                                        </p:attrNameLst>
                                      </p:cBhvr>
                                      <p:to>
                                        <p:strVal val="hidden"/>
                                      </p:to>
                                    </p:set>
                                  </p:childTnLst>
                                </p:cTn>
                              </p:par>
                              <p:par>
                                <p:cTn id="322" presetID="2" presetClass="exit" presetSubtype="8" fill="hold" nodeType="withEffect">
                                  <p:stCondLst>
                                    <p:cond delay="0"/>
                                  </p:stCondLst>
                                  <p:childTnLst>
                                    <p:anim calcmode="lin" valueType="num">
                                      <p:cBhvr additive="base">
                                        <p:cTn id="323" dur="3000"/>
                                        <p:tgtEl>
                                          <p:spTgt spid="8"/>
                                        </p:tgtEl>
                                        <p:attrNameLst>
                                          <p:attrName>ppt_x</p:attrName>
                                        </p:attrNameLst>
                                      </p:cBhvr>
                                      <p:tavLst>
                                        <p:tav tm="0">
                                          <p:val>
                                            <p:strVal val="ppt_x"/>
                                          </p:val>
                                        </p:tav>
                                        <p:tav tm="100000">
                                          <p:val>
                                            <p:strVal val="0-ppt_w/2"/>
                                          </p:val>
                                        </p:tav>
                                      </p:tavLst>
                                    </p:anim>
                                    <p:anim calcmode="lin" valueType="num">
                                      <p:cBhvr additive="base">
                                        <p:cTn id="324" dur="3000"/>
                                        <p:tgtEl>
                                          <p:spTgt spid="8"/>
                                        </p:tgtEl>
                                        <p:attrNameLst>
                                          <p:attrName>ppt_y</p:attrName>
                                        </p:attrNameLst>
                                      </p:cBhvr>
                                      <p:tavLst>
                                        <p:tav tm="0">
                                          <p:val>
                                            <p:strVal val="ppt_y"/>
                                          </p:val>
                                        </p:tav>
                                        <p:tav tm="100000">
                                          <p:val>
                                            <p:strVal val="ppt_y"/>
                                          </p:val>
                                        </p:tav>
                                      </p:tavLst>
                                    </p:anim>
                                    <p:set>
                                      <p:cBhvr>
                                        <p:cTn id="325" dur="1" fill="hold">
                                          <p:stCondLst>
                                            <p:cond delay="2999"/>
                                          </p:stCondLst>
                                        </p:cTn>
                                        <p:tgtEl>
                                          <p:spTgt spid="8"/>
                                        </p:tgtEl>
                                        <p:attrNameLst>
                                          <p:attrName>style.visibility</p:attrName>
                                        </p:attrNameLst>
                                      </p:cBhvr>
                                      <p:to>
                                        <p:strVal val="hidden"/>
                                      </p:to>
                                    </p:set>
                                  </p:childTnLst>
                                </p:cTn>
                              </p:par>
                              <p:par>
                                <p:cTn id="326" presetID="2" presetClass="exit" presetSubtype="8" fill="hold" nodeType="withEffect">
                                  <p:stCondLst>
                                    <p:cond delay="0"/>
                                  </p:stCondLst>
                                  <p:childTnLst>
                                    <p:anim calcmode="lin" valueType="num">
                                      <p:cBhvr additive="base">
                                        <p:cTn id="327" dur="3000"/>
                                        <p:tgtEl>
                                          <p:spTgt spid="10"/>
                                        </p:tgtEl>
                                        <p:attrNameLst>
                                          <p:attrName>ppt_x</p:attrName>
                                        </p:attrNameLst>
                                      </p:cBhvr>
                                      <p:tavLst>
                                        <p:tav tm="0">
                                          <p:val>
                                            <p:strVal val="ppt_x"/>
                                          </p:val>
                                        </p:tav>
                                        <p:tav tm="100000">
                                          <p:val>
                                            <p:strVal val="0-ppt_w/2"/>
                                          </p:val>
                                        </p:tav>
                                      </p:tavLst>
                                    </p:anim>
                                    <p:anim calcmode="lin" valueType="num">
                                      <p:cBhvr additive="base">
                                        <p:cTn id="328" dur="3000"/>
                                        <p:tgtEl>
                                          <p:spTgt spid="10"/>
                                        </p:tgtEl>
                                        <p:attrNameLst>
                                          <p:attrName>ppt_y</p:attrName>
                                        </p:attrNameLst>
                                      </p:cBhvr>
                                      <p:tavLst>
                                        <p:tav tm="0">
                                          <p:val>
                                            <p:strVal val="ppt_y"/>
                                          </p:val>
                                        </p:tav>
                                        <p:tav tm="100000">
                                          <p:val>
                                            <p:strVal val="ppt_y"/>
                                          </p:val>
                                        </p:tav>
                                      </p:tavLst>
                                    </p:anim>
                                    <p:set>
                                      <p:cBhvr>
                                        <p:cTn id="329" dur="1" fill="hold">
                                          <p:stCondLst>
                                            <p:cond delay="2999"/>
                                          </p:stCondLst>
                                        </p:cTn>
                                        <p:tgtEl>
                                          <p:spTgt spid="10"/>
                                        </p:tgtEl>
                                        <p:attrNameLst>
                                          <p:attrName>style.visibility</p:attrName>
                                        </p:attrNameLst>
                                      </p:cBhvr>
                                      <p:to>
                                        <p:strVal val="hidden"/>
                                      </p:to>
                                    </p:set>
                                  </p:childTnLst>
                                </p:cTn>
                              </p:par>
                              <p:par>
                                <p:cTn id="330" presetID="2" presetClass="exit" presetSubtype="8" fill="hold" nodeType="withEffect">
                                  <p:stCondLst>
                                    <p:cond delay="0"/>
                                  </p:stCondLst>
                                  <p:childTnLst>
                                    <p:anim calcmode="lin" valueType="num">
                                      <p:cBhvr additive="base">
                                        <p:cTn id="331" dur="3000"/>
                                        <p:tgtEl>
                                          <p:spTgt spid="12"/>
                                        </p:tgtEl>
                                        <p:attrNameLst>
                                          <p:attrName>ppt_x</p:attrName>
                                        </p:attrNameLst>
                                      </p:cBhvr>
                                      <p:tavLst>
                                        <p:tav tm="0">
                                          <p:val>
                                            <p:strVal val="ppt_x"/>
                                          </p:val>
                                        </p:tav>
                                        <p:tav tm="100000">
                                          <p:val>
                                            <p:strVal val="0-ppt_w/2"/>
                                          </p:val>
                                        </p:tav>
                                      </p:tavLst>
                                    </p:anim>
                                    <p:anim calcmode="lin" valueType="num">
                                      <p:cBhvr additive="base">
                                        <p:cTn id="332" dur="3000"/>
                                        <p:tgtEl>
                                          <p:spTgt spid="12"/>
                                        </p:tgtEl>
                                        <p:attrNameLst>
                                          <p:attrName>ppt_y</p:attrName>
                                        </p:attrNameLst>
                                      </p:cBhvr>
                                      <p:tavLst>
                                        <p:tav tm="0">
                                          <p:val>
                                            <p:strVal val="ppt_y"/>
                                          </p:val>
                                        </p:tav>
                                        <p:tav tm="100000">
                                          <p:val>
                                            <p:strVal val="ppt_y"/>
                                          </p:val>
                                        </p:tav>
                                      </p:tavLst>
                                    </p:anim>
                                    <p:set>
                                      <p:cBhvr>
                                        <p:cTn id="333" dur="1" fill="hold">
                                          <p:stCondLst>
                                            <p:cond delay="2999"/>
                                          </p:stCondLst>
                                        </p:cTn>
                                        <p:tgtEl>
                                          <p:spTgt spid="12"/>
                                        </p:tgtEl>
                                        <p:attrNameLst>
                                          <p:attrName>style.visibility</p:attrName>
                                        </p:attrNameLst>
                                      </p:cBhvr>
                                      <p:to>
                                        <p:strVal val="hidden"/>
                                      </p:to>
                                    </p:set>
                                  </p:childTnLst>
                                </p:cTn>
                              </p:par>
                              <p:par>
                                <p:cTn id="334" presetID="2" presetClass="exit" presetSubtype="8" fill="hold" nodeType="withEffect">
                                  <p:stCondLst>
                                    <p:cond delay="0"/>
                                  </p:stCondLst>
                                  <p:childTnLst>
                                    <p:anim calcmode="lin" valueType="num">
                                      <p:cBhvr additive="base">
                                        <p:cTn id="335" dur="3000"/>
                                        <p:tgtEl>
                                          <p:spTgt spid="14"/>
                                        </p:tgtEl>
                                        <p:attrNameLst>
                                          <p:attrName>ppt_x</p:attrName>
                                        </p:attrNameLst>
                                      </p:cBhvr>
                                      <p:tavLst>
                                        <p:tav tm="0">
                                          <p:val>
                                            <p:strVal val="ppt_x"/>
                                          </p:val>
                                        </p:tav>
                                        <p:tav tm="100000">
                                          <p:val>
                                            <p:strVal val="0-ppt_w/2"/>
                                          </p:val>
                                        </p:tav>
                                      </p:tavLst>
                                    </p:anim>
                                    <p:anim calcmode="lin" valueType="num">
                                      <p:cBhvr additive="base">
                                        <p:cTn id="336" dur="3000"/>
                                        <p:tgtEl>
                                          <p:spTgt spid="14"/>
                                        </p:tgtEl>
                                        <p:attrNameLst>
                                          <p:attrName>ppt_y</p:attrName>
                                        </p:attrNameLst>
                                      </p:cBhvr>
                                      <p:tavLst>
                                        <p:tav tm="0">
                                          <p:val>
                                            <p:strVal val="ppt_y"/>
                                          </p:val>
                                        </p:tav>
                                        <p:tav tm="100000">
                                          <p:val>
                                            <p:strVal val="ppt_y"/>
                                          </p:val>
                                        </p:tav>
                                      </p:tavLst>
                                    </p:anim>
                                    <p:set>
                                      <p:cBhvr>
                                        <p:cTn id="337" dur="1" fill="hold">
                                          <p:stCondLst>
                                            <p:cond delay="2999"/>
                                          </p:stCondLst>
                                        </p:cTn>
                                        <p:tgtEl>
                                          <p:spTgt spid="14"/>
                                        </p:tgtEl>
                                        <p:attrNameLst>
                                          <p:attrName>style.visibility</p:attrName>
                                        </p:attrNameLst>
                                      </p:cBhvr>
                                      <p:to>
                                        <p:strVal val="hidden"/>
                                      </p:to>
                                    </p:set>
                                  </p:childTnLst>
                                </p:cTn>
                              </p:par>
                              <p:par>
                                <p:cTn id="338" presetID="2" presetClass="exit" presetSubtype="8" fill="hold" nodeType="withEffect">
                                  <p:stCondLst>
                                    <p:cond delay="0"/>
                                  </p:stCondLst>
                                  <p:childTnLst>
                                    <p:anim calcmode="lin" valueType="num">
                                      <p:cBhvr additive="base">
                                        <p:cTn id="339" dur="3000"/>
                                        <p:tgtEl>
                                          <p:spTgt spid="16"/>
                                        </p:tgtEl>
                                        <p:attrNameLst>
                                          <p:attrName>ppt_x</p:attrName>
                                        </p:attrNameLst>
                                      </p:cBhvr>
                                      <p:tavLst>
                                        <p:tav tm="0">
                                          <p:val>
                                            <p:strVal val="ppt_x"/>
                                          </p:val>
                                        </p:tav>
                                        <p:tav tm="100000">
                                          <p:val>
                                            <p:strVal val="0-ppt_w/2"/>
                                          </p:val>
                                        </p:tav>
                                      </p:tavLst>
                                    </p:anim>
                                    <p:anim calcmode="lin" valueType="num">
                                      <p:cBhvr additive="base">
                                        <p:cTn id="340" dur="3000"/>
                                        <p:tgtEl>
                                          <p:spTgt spid="16"/>
                                        </p:tgtEl>
                                        <p:attrNameLst>
                                          <p:attrName>ppt_y</p:attrName>
                                        </p:attrNameLst>
                                      </p:cBhvr>
                                      <p:tavLst>
                                        <p:tav tm="0">
                                          <p:val>
                                            <p:strVal val="ppt_y"/>
                                          </p:val>
                                        </p:tav>
                                        <p:tav tm="100000">
                                          <p:val>
                                            <p:strVal val="ppt_y"/>
                                          </p:val>
                                        </p:tav>
                                      </p:tavLst>
                                    </p:anim>
                                    <p:set>
                                      <p:cBhvr>
                                        <p:cTn id="341" dur="1" fill="hold">
                                          <p:stCondLst>
                                            <p:cond delay="2999"/>
                                          </p:stCondLst>
                                        </p:cTn>
                                        <p:tgtEl>
                                          <p:spTgt spid="16"/>
                                        </p:tgtEl>
                                        <p:attrNameLst>
                                          <p:attrName>style.visibility</p:attrName>
                                        </p:attrNameLst>
                                      </p:cBhvr>
                                      <p:to>
                                        <p:strVal val="hidden"/>
                                      </p:to>
                                    </p:set>
                                  </p:childTnLst>
                                </p:cTn>
                              </p:par>
                              <p:par>
                                <p:cTn id="342" presetID="2" presetClass="exit" presetSubtype="8" fill="hold" nodeType="withEffect">
                                  <p:stCondLst>
                                    <p:cond delay="0"/>
                                  </p:stCondLst>
                                  <p:childTnLst>
                                    <p:anim calcmode="lin" valueType="num">
                                      <p:cBhvr additive="base">
                                        <p:cTn id="343" dur="3000"/>
                                        <p:tgtEl>
                                          <p:spTgt spid="18"/>
                                        </p:tgtEl>
                                        <p:attrNameLst>
                                          <p:attrName>ppt_x</p:attrName>
                                        </p:attrNameLst>
                                      </p:cBhvr>
                                      <p:tavLst>
                                        <p:tav tm="0">
                                          <p:val>
                                            <p:strVal val="ppt_x"/>
                                          </p:val>
                                        </p:tav>
                                        <p:tav tm="100000">
                                          <p:val>
                                            <p:strVal val="0-ppt_w/2"/>
                                          </p:val>
                                        </p:tav>
                                      </p:tavLst>
                                    </p:anim>
                                    <p:anim calcmode="lin" valueType="num">
                                      <p:cBhvr additive="base">
                                        <p:cTn id="344" dur="3000"/>
                                        <p:tgtEl>
                                          <p:spTgt spid="18"/>
                                        </p:tgtEl>
                                        <p:attrNameLst>
                                          <p:attrName>ppt_y</p:attrName>
                                        </p:attrNameLst>
                                      </p:cBhvr>
                                      <p:tavLst>
                                        <p:tav tm="0">
                                          <p:val>
                                            <p:strVal val="ppt_y"/>
                                          </p:val>
                                        </p:tav>
                                        <p:tav tm="100000">
                                          <p:val>
                                            <p:strVal val="ppt_y"/>
                                          </p:val>
                                        </p:tav>
                                      </p:tavLst>
                                    </p:anim>
                                    <p:set>
                                      <p:cBhvr>
                                        <p:cTn id="345" dur="1" fill="hold">
                                          <p:stCondLst>
                                            <p:cond delay="2999"/>
                                          </p:stCondLst>
                                        </p:cTn>
                                        <p:tgtEl>
                                          <p:spTgt spid="18"/>
                                        </p:tgtEl>
                                        <p:attrNameLst>
                                          <p:attrName>style.visibility</p:attrName>
                                        </p:attrNameLst>
                                      </p:cBhvr>
                                      <p:to>
                                        <p:strVal val="hidden"/>
                                      </p:to>
                                    </p:set>
                                  </p:childTnLst>
                                </p:cTn>
                              </p:par>
                              <p:par>
                                <p:cTn id="346" presetID="2" presetClass="exit" presetSubtype="8" fill="hold" nodeType="withEffect">
                                  <p:stCondLst>
                                    <p:cond delay="0"/>
                                  </p:stCondLst>
                                  <p:childTnLst>
                                    <p:anim calcmode="lin" valueType="num">
                                      <p:cBhvr additive="base">
                                        <p:cTn id="347" dur="3000"/>
                                        <p:tgtEl>
                                          <p:spTgt spid="20"/>
                                        </p:tgtEl>
                                        <p:attrNameLst>
                                          <p:attrName>ppt_x</p:attrName>
                                        </p:attrNameLst>
                                      </p:cBhvr>
                                      <p:tavLst>
                                        <p:tav tm="0">
                                          <p:val>
                                            <p:strVal val="ppt_x"/>
                                          </p:val>
                                        </p:tav>
                                        <p:tav tm="100000">
                                          <p:val>
                                            <p:strVal val="0-ppt_w/2"/>
                                          </p:val>
                                        </p:tav>
                                      </p:tavLst>
                                    </p:anim>
                                    <p:anim calcmode="lin" valueType="num">
                                      <p:cBhvr additive="base">
                                        <p:cTn id="348" dur="3000"/>
                                        <p:tgtEl>
                                          <p:spTgt spid="20"/>
                                        </p:tgtEl>
                                        <p:attrNameLst>
                                          <p:attrName>ppt_y</p:attrName>
                                        </p:attrNameLst>
                                      </p:cBhvr>
                                      <p:tavLst>
                                        <p:tav tm="0">
                                          <p:val>
                                            <p:strVal val="ppt_y"/>
                                          </p:val>
                                        </p:tav>
                                        <p:tav tm="100000">
                                          <p:val>
                                            <p:strVal val="ppt_y"/>
                                          </p:val>
                                        </p:tav>
                                      </p:tavLst>
                                    </p:anim>
                                    <p:set>
                                      <p:cBhvr>
                                        <p:cTn id="349" dur="1" fill="hold">
                                          <p:stCondLst>
                                            <p:cond delay="2999"/>
                                          </p:stCondLst>
                                        </p:cTn>
                                        <p:tgtEl>
                                          <p:spTgt spid="20"/>
                                        </p:tgtEl>
                                        <p:attrNameLst>
                                          <p:attrName>style.visibility</p:attrName>
                                        </p:attrNameLst>
                                      </p:cBhvr>
                                      <p:to>
                                        <p:strVal val="hidden"/>
                                      </p:to>
                                    </p:set>
                                  </p:childTnLst>
                                </p:cTn>
                              </p:par>
                              <p:par>
                                <p:cTn id="350" presetID="2" presetClass="exit" presetSubtype="8" fill="hold" nodeType="withEffect">
                                  <p:stCondLst>
                                    <p:cond delay="0"/>
                                  </p:stCondLst>
                                  <p:childTnLst>
                                    <p:anim calcmode="lin" valueType="num">
                                      <p:cBhvr additive="base">
                                        <p:cTn id="351" dur="3000"/>
                                        <p:tgtEl>
                                          <p:spTgt spid="22"/>
                                        </p:tgtEl>
                                        <p:attrNameLst>
                                          <p:attrName>ppt_x</p:attrName>
                                        </p:attrNameLst>
                                      </p:cBhvr>
                                      <p:tavLst>
                                        <p:tav tm="0">
                                          <p:val>
                                            <p:strVal val="ppt_x"/>
                                          </p:val>
                                        </p:tav>
                                        <p:tav tm="100000">
                                          <p:val>
                                            <p:strVal val="0-ppt_w/2"/>
                                          </p:val>
                                        </p:tav>
                                      </p:tavLst>
                                    </p:anim>
                                    <p:anim calcmode="lin" valueType="num">
                                      <p:cBhvr additive="base">
                                        <p:cTn id="352" dur="3000"/>
                                        <p:tgtEl>
                                          <p:spTgt spid="22"/>
                                        </p:tgtEl>
                                        <p:attrNameLst>
                                          <p:attrName>ppt_y</p:attrName>
                                        </p:attrNameLst>
                                      </p:cBhvr>
                                      <p:tavLst>
                                        <p:tav tm="0">
                                          <p:val>
                                            <p:strVal val="ppt_y"/>
                                          </p:val>
                                        </p:tav>
                                        <p:tav tm="100000">
                                          <p:val>
                                            <p:strVal val="ppt_y"/>
                                          </p:val>
                                        </p:tav>
                                      </p:tavLst>
                                    </p:anim>
                                    <p:set>
                                      <p:cBhvr>
                                        <p:cTn id="353" dur="1" fill="hold">
                                          <p:stCondLst>
                                            <p:cond delay="2999"/>
                                          </p:stCondLst>
                                        </p:cTn>
                                        <p:tgtEl>
                                          <p:spTgt spid="22"/>
                                        </p:tgtEl>
                                        <p:attrNameLst>
                                          <p:attrName>style.visibility</p:attrName>
                                        </p:attrNameLst>
                                      </p:cBhvr>
                                      <p:to>
                                        <p:strVal val="hidden"/>
                                      </p:to>
                                    </p:set>
                                  </p:childTnLst>
                                </p:cTn>
                              </p:par>
                              <p:par>
                                <p:cTn id="354" presetID="2" presetClass="exit" presetSubtype="8" fill="hold" nodeType="withEffect">
                                  <p:stCondLst>
                                    <p:cond delay="0"/>
                                  </p:stCondLst>
                                  <p:childTnLst>
                                    <p:anim calcmode="lin" valueType="num">
                                      <p:cBhvr additive="base">
                                        <p:cTn id="355" dur="3000"/>
                                        <p:tgtEl>
                                          <p:spTgt spid="24"/>
                                        </p:tgtEl>
                                        <p:attrNameLst>
                                          <p:attrName>ppt_x</p:attrName>
                                        </p:attrNameLst>
                                      </p:cBhvr>
                                      <p:tavLst>
                                        <p:tav tm="0">
                                          <p:val>
                                            <p:strVal val="ppt_x"/>
                                          </p:val>
                                        </p:tav>
                                        <p:tav tm="100000">
                                          <p:val>
                                            <p:strVal val="0-ppt_w/2"/>
                                          </p:val>
                                        </p:tav>
                                      </p:tavLst>
                                    </p:anim>
                                    <p:anim calcmode="lin" valueType="num">
                                      <p:cBhvr additive="base">
                                        <p:cTn id="356" dur="3000"/>
                                        <p:tgtEl>
                                          <p:spTgt spid="24"/>
                                        </p:tgtEl>
                                        <p:attrNameLst>
                                          <p:attrName>ppt_y</p:attrName>
                                        </p:attrNameLst>
                                      </p:cBhvr>
                                      <p:tavLst>
                                        <p:tav tm="0">
                                          <p:val>
                                            <p:strVal val="ppt_y"/>
                                          </p:val>
                                        </p:tav>
                                        <p:tav tm="100000">
                                          <p:val>
                                            <p:strVal val="ppt_y"/>
                                          </p:val>
                                        </p:tav>
                                      </p:tavLst>
                                    </p:anim>
                                    <p:set>
                                      <p:cBhvr>
                                        <p:cTn id="357" dur="1" fill="hold">
                                          <p:stCondLst>
                                            <p:cond delay="2999"/>
                                          </p:stCondLst>
                                        </p:cTn>
                                        <p:tgtEl>
                                          <p:spTgt spid="24"/>
                                        </p:tgtEl>
                                        <p:attrNameLst>
                                          <p:attrName>style.visibility</p:attrName>
                                        </p:attrNameLst>
                                      </p:cBhvr>
                                      <p:to>
                                        <p:strVal val="hidden"/>
                                      </p:to>
                                    </p:set>
                                  </p:childTnLst>
                                </p:cTn>
                              </p:par>
                              <p:par>
                                <p:cTn id="358" presetID="2" presetClass="exit" presetSubtype="8" fill="hold" nodeType="withEffect">
                                  <p:stCondLst>
                                    <p:cond delay="0"/>
                                  </p:stCondLst>
                                  <p:childTnLst>
                                    <p:anim calcmode="lin" valueType="num">
                                      <p:cBhvr additive="base">
                                        <p:cTn id="359" dur="3000"/>
                                        <p:tgtEl>
                                          <p:spTgt spid="26"/>
                                        </p:tgtEl>
                                        <p:attrNameLst>
                                          <p:attrName>ppt_x</p:attrName>
                                        </p:attrNameLst>
                                      </p:cBhvr>
                                      <p:tavLst>
                                        <p:tav tm="0">
                                          <p:val>
                                            <p:strVal val="ppt_x"/>
                                          </p:val>
                                        </p:tav>
                                        <p:tav tm="100000">
                                          <p:val>
                                            <p:strVal val="0-ppt_w/2"/>
                                          </p:val>
                                        </p:tav>
                                      </p:tavLst>
                                    </p:anim>
                                    <p:anim calcmode="lin" valueType="num">
                                      <p:cBhvr additive="base">
                                        <p:cTn id="360" dur="3000"/>
                                        <p:tgtEl>
                                          <p:spTgt spid="26"/>
                                        </p:tgtEl>
                                        <p:attrNameLst>
                                          <p:attrName>ppt_y</p:attrName>
                                        </p:attrNameLst>
                                      </p:cBhvr>
                                      <p:tavLst>
                                        <p:tav tm="0">
                                          <p:val>
                                            <p:strVal val="ppt_y"/>
                                          </p:val>
                                        </p:tav>
                                        <p:tav tm="100000">
                                          <p:val>
                                            <p:strVal val="ppt_y"/>
                                          </p:val>
                                        </p:tav>
                                      </p:tavLst>
                                    </p:anim>
                                    <p:set>
                                      <p:cBhvr>
                                        <p:cTn id="361" dur="1" fill="hold">
                                          <p:stCondLst>
                                            <p:cond delay="2999"/>
                                          </p:stCondLst>
                                        </p:cTn>
                                        <p:tgtEl>
                                          <p:spTgt spid="26"/>
                                        </p:tgtEl>
                                        <p:attrNameLst>
                                          <p:attrName>style.visibility</p:attrName>
                                        </p:attrNameLst>
                                      </p:cBhvr>
                                      <p:to>
                                        <p:strVal val="hidden"/>
                                      </p:to>
                                    </p:set>
                                  </p:childTnLst>
                                </p:cTn>
                              </p:par>
                              <p:par>
                                <p:cTn id="362" presetID="2" presetClass="exit" presetSubtype="8" fill="hold" nodeType="withEffect">
                                  <p:stCondLst>
                                    <p:cond delay="0"/>
                                  </p:stCondLst>
                                  <p:childTnLst>
                                    <p:anim calcmode="lin" valueType="num">
                                      <p:cBhvr additive="base">
                                        <p:cTn id="363" dur="3000"/>
                                        <p:tgtEl>
                                          <p:spTgt spid="28"/>
                                        </p:tgtEl>
                                        <p:attrNameLst>
                                          <p:attrName>ppt_x</p:attrName>
                                        </p:attrNameLst>
                                      </p:cBhvr>
                                      <p:tavLst>
                                        <p:tav tm="0">
                                          <p:val>
                                            <p:strVal val="ppt_x"/>
                                          </p:val>
                                        </p:tav>
                                        <p:tav tm="100000">
                                          <p:val>
                                            <p:strVal val="0-ppt_w/2"/>
                                          </p:val>
                                        </p:tav>
                                      </p:tavLst>
                                    </p:anim>
                                    <p:anim calcmode="lin" valueType="num">
                                      <p:cBhvr additive="base">
                                        <p:cTn id="364" dur="3000"/>
                                        <p:tgtEl>
                                          <p:spTgt spid="28"/>
                                        </p:tgtEl>
                                        <p:attrNameLst>
                                          <p:attrName>ppt_y</p:attrName>
                                        </p:attrNameLst>
                                      </p:cBhvr>
                                      <p:tavLst>
                                        <p:tav tm="0">
                                          <p:val>
                                            <p:strVal val="ppt_y"/>
                                          </p:val>
                                        </p:tav>
                                        <p:tav tm="100000">
                                          <p:val>
                                            <p:strVal val="ppt_y"/>
                                          </p:val>
                                        </p:tav>
                                      </p:tavLst>
                                    </p:anim>
                                    <p:set>
                                      <p:cBhvr>
                                        <p:cTn id="365" dur="1" fill="hold">
                                          <p:stCondLst>
                                            <p:cond delay="2999"/>
                                          </p:stCondLst>
                                        </p:cTn>
                                        <p:tgtEl>
                                          <p:spTgt spid="28"/>
                                        </p:tgtEl>
                                        <p:attrNameLst>
                                          <p:attrName>style.visibility</p:attrName>
                                        </p:attrNameLst>
                                      </p:cBhvr>
                                      <p:to>
                                        <p:strVal val="hidden"/>
                                      </p:to>
                                    </p:set>
                                  </p:childTnLst>
                                </p:cTn>
                              </p:par>
                              <p:par>
                                <p:cTn id="366" presetID="2" presetClass="exit" presetSubtype="8" fill="hold" nodeType="withEffect">
                                  <p:stCondLst>
                                    <p:cond delay="0"/>
                                  </p:stCondLst>
                                  <p:childTnLst>
                                    <p:anim calcmode="lin" valueType="num">
                                      <p:cBhvr additive="base">
                                        <p:cTn id="367" dur="3000"/>
                                        <p:tgtEl>
                                          <p:spTgt spid="30"/>
                                        </p:tgtEl>
                                        <p:attrNameLst>
                                          <p:attrName>ppt_x</p:attrName>
                                        </p:attrNameLst>
                                      </p:cBhvr>
                                      <p:tavLst>
                                        <p:tav tm="0">
                                          <p:val>
                                            <p:strVal val="ppt_x"/>
                                          </p:val>
                                        </p:tav>
                                        <p:tav tm="100000">
                                          <p:val>
                                            <p:strVal val="0-ppt_w/2"/>
                                          </p:val>
                                        </p:tav>
                                      </p:tavLst>
                                    </p:anim>
                                    <p:anim calcmode="lin" valueType="num">
                                      <p:cBhvr additive="base">
                                        <p:cTn id="368" dur="3000"/>
                                        <p:tgtEl>
                                          <p:spTgt spid="30"/>
                                        </p:tgtEl>
                                        <p:attrNameLst>
                                          <p:attrName>ppt_y</p:attrName>
                                        </p:attrNameLst>
                                      </p:cBhvr>
                                      <p:tavLst>
                                        <p:tav tm="0">
                                          <p:val>
                                            <p:strVal val="ppt_y"/>
                                          </p:val>
                                        </p:tav>
                                        <p:tav tm="100000">
                                          <p:val>
                                            <p:strVal val="ppt_y"/>
                                          </p:val>
                                        </p:tav>
                                      </p:tavLst>
                                    </p:anim>
                                    <p:set>
                                      <p:cBhvr>
                                        <p:cTn id="369" dur="1" fill="hold">
                                          <p:stCondLst>
                                            <p:cond delay="2999"/>
                                          </p:stCondLst>
                                        </p:cTn>
                                        <p:tgtEl>
                                          <p:spTgt spid="30"/>
                                        </p:tgtEl>
                                        <p:attrNameLst>
                                          <p:attrName>style.visibility</p:attrName>
                                        </p:attrNameLst>
                                      </p:cBhvr>
                                      <p:to>
                                        <p:strVal val="hidden"/>
                                      </p:to>
                                    </p:set>
                                  </p:childTnLst>
                                </p:cTn>
                              </p:par>
                              <p:par>
                                <p:cTn id="370" presetID="23" presetClass="entr" presetSubtype="16" fill="hold" nodeType="withEffect">
                                  <p:stCondLst>
                                    <p:cond delay="0"/>
                                  </p:stCondLst>
                                  <p:childTnLst>
                                    <p:set>
                                      <p:cBhvr>
                                        <p:cTn id="371" dur="1" fill="hold">
                                          <p:stCondLst>
                                            <p:cond delay="0"/>
                                          </p:stCondLst>
                                        </p:cTn>
                                        <p:tgtEl>
                                          <p:spTgt spid="4"/>
                                        </p:tgtEl>
                                        <p:attrNameLst>
                                          <p:attrName>style.visibility</p:attrName>
                                        </p:attrNameLst>
                                      </p:cBhvr>
                                      <p:to>
                                        <p:strVal val="visible"/>
                                      </p:to>
                                    </p:set>
                                    <p:anim calcmode="lin" valueType="num">
                                      <p:cBhvr>
                                        <p:cTn id="372" dur="3000" fill="hold"/>
                                        <p:tgtEl>
                                          <p:spTgt spid="4"/>
                                        </p:tgtEl>
                                        <p:attrNameLst>
                                          <p:attrName>ppt_w</p:attrName>
                                        </p:attrNameLst>
                                      </p:cBhvr>
                                      <p:tavLst>
                                        <p:tav tm="0">
                                          <p:val>
                                            <p:fltVal val="0"/>
                                          </p:val>
                                        </p:tav>
                                        <p:tav tm="100000">
                                          <p:val>
                                            <p:strVal val="#ppt_w"/>
                                          </p:val>
                                        </p:tav>
                                      </p:tavLst>
                                    </p:anim>
                                    <p:anim calcmode="lin" valueType="num">
                                      <p:cBhvr>
                                        <p:cTn id="373" dur="3000" fill="hold"/>
                                        <p:tgtEl>
                                          <p:spTgt spid="4"/>
                                        </p:tgtEl>
                                        <p:attrNameLst>
                                          <p:attrName>ppt_h</p:attrName>
                                        </p:attrNameLst>
                                      </p:cBhvr>
                                      <p:tavLst>
                                        <p:tav tm="0">
                                          <p:val>
                                            <p:fltVal val="0"/>
                                          </p:val>
                                        </p:tav>
                                        <p:tav tm="100000">
                                          <p:val>
                                            <p:strVal val="#ppt_h"/>
                                          </p:val>
                                        </p:tav>
                                      </p:tavLst>
                                    </p:anim>
                                  </p:childTnLst>
                                </p:cTn>
                              </p:par>
                              <p:par>
                                <p:cTn id="374" presetID="16" presetClass="entr" presetSubtype="37" fill="hold" nodeType="withEffect">
                                  <p:stCondLst>
                                    <p:cond delay="0"/>
                                  </p:stCondLst>
                                  <p:childTnLst>
                                    <p:set>
                                      <p:cBhvr>
                                        <p:cTn id="375" dur="1" fill="hold">
                                          <p:stCondLst>
                                            <p:cond delay="0"/>
                                          </p:stCondLst>
                                        </p:cTn>
                                        <p:tgtEl>
                                          <p:spTgt spid="4"/>
                                        </p:tgtEl>
                                        <p:attrNameLst>
                                          <p:attrName>style.visibility</p:attrName>
                                        </p:attrNameLst>
                                      </p:cBhvr>
                                      <p:to>
                                        <p:strVal val="visible"/>
                                      </p:to>
                                    </p:set>
                                    <p:animEffect transition="in" filter="barn(outVertical)">
                                      <p:cBhvr>
                                        <p:cTn id="376" dur="3000"/>
                                        <p:tgtEl>
                                          <p:spTgt spid="4"/>
                                        </p:tgtEl>
                                      </p:cBhvr>
                                    </p:animEffect>
                                  </p:childTnLst>
                                </p:cTn>
                              </p:par>
                            </p:childTnLst>
                          </p:cTn>
                        </p:par>
                        <p:par>
                          <p:cTn id="377" fill="hold">
                            <p:stCondLst>
                              <p:cond delay="6000"/>
                            </p:stCondLst>
                            <p:childTnLst>
                              <p:par>
                                <p:cTn id="378" presetID="40" presetClass="entr" presetSubtype="0" fill="hold" grpId="0" nodeType="afterEffect">
                                  <p:stCondLst>
                                    <p:cond delay="0"/>
                                  </p:stCondLst>
                                  <p:iterate type="lt">
                                    <p:tmPct val="10000"/>
                                  </p:iterate>
                                  <p:childTnLst>
                                    <p:set>
                                      <p:cBhvr>
                                        <p:cTn id="379" dur="1" fill="hold">
                                          <p:stCondLst>
                                            <p:cond delay="0"/>
                                          </p:stCondLst>
                                        </p:cTn>
                                        <p:tgtEl>
                                          <p:spTgt spid="31"/>
                                        </p:tgtEl>
                                        <p:attrNameLst>
                                          <p:attrName>style.visibility</p:attrName>
                                        </p:attrNameLst>
                                      </p:cBhvr>
                                      <p:to>
                                        <p:strVal val="visible"/>
                                      </p:to>
                                    </p:set>
                                    <p:animEffect transition="in" filter="fade">
                                      <p:cBhvr>
                                        <p:cTn id="380" dur="1000"/>
                                        <p:tgtEl>
                                          <p:spTgt spid="31"/>
                                        </p:tgtEl>
                                      </p:cBhvr>
                                    </p:animEffect>
                                    <p:anim calcmode="lin" valueType="num">
                                      <p:cBhvr>
                                        <p:cTn id="381" dur="1000" fill="hold"/>
                                        <p:tgtEl>
                                          <p:spTgt spid="31"/>
                                        </p:tgtEl>
                                        <p:attrNameLst>
                                          <p:attrName>ppt_x</p:attrName>
                                        </p:attrNameLst>
                                      </p:cBhvr>
                                      <p:tavLst>
                                        <p:tav tm="0">
                                          <p:val>
                                            <p:strVal val="#ppt_x-.1"/>
                                          </p:val>
                                        </p:tav>
                                        <p:tav tm="100000">
                                          <p:val>
                                            <p:strVal val="#ppt_x"/>
                                          </p:val>
                                        </p:tav>
                                      </p:tavLst>
                                    </p:anim>
                                    <p:anim calcmode="lin" valueType="num">
                                      <p:cBhvr>
                                        <p:cTn id="382" dur="10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3.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Luna"/>
          <p:cNvSpPr/>
          <p:nvPr/>
        </p:nvSpPr>
        <p:spPr>
          <a:xfrm rot="16200000">
            <a:off x="3417094" y="-2488406"/>
            <a:ext cx="2738438" cy="7715250"/>
          </a:xfrm>
          <a:prstGeom prst="moon">
            <a:avLst>
              <a:gd name="adj" fmla="val 10458"/>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rot="16200000" flipH="1">
            <a:off x="3226594" y="369094"/>
            <a:ext cx="2976562" cy="7715250"/>
          </a:xfrm>
          <a:prstGeom prst="moon">
            <a:avLst>
              <a:gd name="adj" fmla="val 10458"/>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rot="16200000">
            <a:off x="3595688" y="-2595563"/>
            <a:ext cx="2381250" cy="7572375"/>
          </a:xfrm>
          <a:prstGeom prst="moon">
            <a:avLst>
              <a:gd name="adj" fmla="val 10458"/>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rot="16200000" flipH="1">
            <a:off x="3505994" y="577057"/>
            <a:ext cx="2560637" cy="7715250"/>
          </a:xfrm>
          <a:prstGeom prst="moon">
            <a:avLst>
              <a:gd name="adj" fmla="val 10458"/>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Luna"/>
          <p:cNvSpPr/>
          <p:nvPr/>
        </p:nvSpPr>
        <p:spPr>
          <a:xfrm rot="16200000">
            <a:off x="3810000" y="-2667000"/>
            <a:ext cx="2024063" cy="7358063"/>
          </a:xfrm>
          <a:prstGeom prst="moon">
            <a:avLst>
              <a:gd name="adj" fmla="val 10458"/>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Luna"/>
          <p:cNvSpPr/>
          <p:nvPr/>
        </p:nvSpPr>
        <p:spPr>
          <a:xfrm rot="16200000" flipH="1">
            <a:off x="3649663" y="792163"/>
            <a:ext cx="2201862" cy="7643812"/>
          </a:xfrm>
          <a:prstGeom prst="moon">
            <a:avLst>
              <a:gd name="adj" fmla="val 10458"/>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Luna"/>
          <p:cNvSpPr/>
          <p:nvPr/>
        </p:nvSpPr>
        <p:spPr>
          <a:xfrm rot="16200000">
            <a:off x="3887787" y="-2816224"/>
            <a:ext cx="1725613" cy="7358062"/>
          </a:xfrm>
          <a:prstGeom prst="moon">
            <a:avLst>
              <a:gd name="adj" fmla="val 10458"/>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Luna"/>
          <p:cNvSpPr/>
          <p:nvPr/>
        </p:nvSpPr>
        <p:spPr>
          <a:xfrm rot="16200000" flipH="1">
            <a:off x="3828256" y="970757"/>
            <a:ext cx="1844675" cy="7643812"/>
          </a:xfrm>
          <a:prstGeom prst="moon">
            <a:avLst>
              <a:gd name="adj" fmla="val 10458"/>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467544" y="4081636"/>
            <a:ext cx="813690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lince ibérico estuvo presente en toda España. Actualmente es una especie en peligro de extinción, con poblaciones aisladas en Andalucía y una población muy reducida en los montes de Toledo. Pero Aragón corresponde a un área de distribución del lince no confirmada y el resto fósil más cercano encontrado es en Cataluña.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9000">
        <p14:prism isContent="1"/>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ppt_x"/>
                                          </p:val>
                                        </p:tav>
                                        <p:tav tm="100000">
                                          <p:val>
                                            <p:strVal val="#ppt_x"/>
                                          </p:val>
                                        </p:tav>
                                      </p:tavLst>
                                    </p:anim>
                                    <p:anim calcmode="lin" valueType="num">
                                      <p:cBhvr additive="base">
                                        <p:cTn id="16" dur="30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ppt_x"/>
                                          </p:val>
                                        </p:tav>
                                        <p:tav tm="100000">
                                          <p:val>
                                            <p:strVal val="#ppt_x"/>
                                          </p:val>
                                        </p:tav>
                                      </p:tavLst>
                                    </p:anim>
                                    <p:anim calcmode="lin" valueType="num">
                                      <p:cBhvr additive="base">
                                        <p:cTn id="20" dur="30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ppt_x"/>
                                          </p:val>
                                        </p:tav>
                                        <p:tav tm="100000">
                                          <p:val>
                                            <p:strVal val="#ppt_x"/>
                                          </p:val>
                                        </p:tav>
                                      </p:tavLst>
                                    </p:anim>
                                    <p:anim calcmode="lin" valueType="num">
                                      <p:cBhvr additive="base">
                                        <p:cTn id="24" dur="30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ppt_x"/>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16" presetClass="entr" presetSubtype="21"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barn(inVertical)">
                                      <p:cBhvr>
                                        <p:cTn id="39" dur="3000"/>
                                        <p:tgtEl>
                                          <p:spTgt spid="7"/>
                                        </p:tgtEl>
                                      </p:cBhvr>
                                    </p:animEffect>
                                  </p:childTnLst>
                                </p:cTn>
                              </p:par>
                              <p:par>
                                <p:cTn id="40" presetID="16" presetClass="entr" presetSubtype="21"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barn(inVertical)">
                                      <p:cBhvr>
                                        <p:cTn id="42" dur="3000"/>
                                        <p:tgtEl>
                                          <p:spTgt spid="9"/>
                                        </p:tgtEl>
                                      </p:cBhvr>
                                    </p:animEffect>
                                  </p:childTnLst>
                                </p:cTn>
                              </p:par>
                              <p:par>
                                <p:cTn id="43" presetID="16" presetClass="entr" presetSubtype="21"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arn(inVertical)">
                                      <p:cBhvr>
                                        <p:cTn id="45" dur="3000"/>
                                        <p:tgtEl>
                                          <p:spTgt spid="11"/>
                                        </p:tgtEl>
                                      </p:cBhvr>
                                    </p:animEffect>
                                  </p:childTnLst>
                                </p:cTn>
                              </p:par>
                              <p:par>
                                <p:cTn id="46" presetID="16" presetClass="entr" presetSubtype="21"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barn(inVertical)">
                                      <p:cBhvr>
                                        <p:cTn id="48" dur="3000"/>
                                        <p:tgtEl>
                                          <p:spTgt spid="13"/>
                                        </p:tgtEl>
                                      </p:cBhvr>
                                    </p:animEffect>
                                  </p:childTnLst>
                                </p:cTn>
                              </p:par>
                              <p:par>
                                <p:cTn id="49" presetID="16" presetClass="entr" presetSubtype="21"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barn(inVertical)">
                                      <p:cBhvr>
                                        <p:cTn id="51" dur="3000"/>
                                        <p:tgtEl>
                                          <p:spTgt spid="8"/>
                                        </p:tgtEl>
                                      </p:cBhvr>
                                    </p:animEffect>
                                  </p:childTnLst>
                                </p:cTn>
                              </p:par>
                              <p:par>
                                <p:cTn id="52" presetID="16" presetClass="entr" presetSubtype="21"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inVertical)">
                                      <p:cBhvr>
                                        <p:cTn id="54" dur="3000"/>
                                        <p:tgtEl>
                                          <p:spTgt spid="10"/>
                                        </p:tgtEl>
                                      </p:cBhvr>
                                    </p:animEffect>
                                  </p:childTnLst>
                                </p:cTn>
                              </p:par>
                              <p:par>
                                <p:cTn id="55" presetID="16" presetClass="entr" presetSubtype="21"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barn(inVertical)">
                                      <p:cBhvr>
                                        <p:cTn id="57" dur="3000"/>
                                        <p:tgtEl>
                                          <p:spTgt spid="12"/>
                                        </p:tgtEl>
                                      </p:cBhvr>
                                    </p:animEffect>
                                  </p:childTnLst>
                                </p:cTn>
                              </p:par>
                              <p:par>
                                <p:cTn id="58" presetID="16" presetClass="entr" presetSubtype="21" fill="hold"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barn(inVertical)">
                                      <p:cBhvr>
                                        <p:cTn id="60" dur="3000"/>
                                        <p:tgtEl>
                                          <p:spTgt spid="14"/>
                                        </p:tgtEl>
                                      </p:cBhvr>
                                    </p:animEffect>
                                  </p:childTnLst>
                                </p:cTn>
                              </p:par>
                            </p:childTnLst>
                          </p:cTn>
                        </p:par>
                        <p:par>
                          <p:cTn id="61" fill="hold">
                            <p:stCondLst>
                              <p:cond delay="3000"/>
                            </p:stCondLst>
                            <p:childTnLst>
                              <p:par>
                                <p:cTn id="62" presetID="2" presetClass="exit" presetSubtype="4" fill="hold" nodeType="after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ppt_x"/>
                                          </p:val>
                                        </p:tav>
                                      </p:tavLst>
                                    </p:anim>
                                    <p:anim calcmode="lin" valueType="num">
                                      <p:cBhvr additive="base">
                                        <p:cTn id="64" dur="3000"/>
                                        <p:tgtEl>
                                          <p:spTgt spid="7"/>
                                        </p:tgtEl>
                                        <p:attrNameLst>
                                          <p:attrName>ppt_y</p:attrName>
                                        </p:attrNameLst>
                                      </p:cBhvr>
                                      <p:tavLst>
                                        <p:tav tm="0">
                                          <p:val>
                                            <p:strVal val="ppt_y"/>
                                          </p:val>
                                        </p:tav>
                                        <p:tav tm="100000">
                                          <p:val>
                                            <p:strVal val="1+ppt_h/2"/>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ppt_x"/>
                                          </p:val>
                                        </p:tav>
                                      </p:tavLst>
                                    </p:anim>
                                    <p:anim calcmode="lin" valueType="num">
                                      <p:cBhvr additive="base">
                                        <p:cTn id="68" dur="3000"/>
                                        <p:tgtEl>
                                          <p:spTgt spid="9"/>
                                        </p:tgtEl>
                                        <p:attrNameLst>
                                          <p:attrName>ppt_y</p:attrName>
                                        </p:attrNameLst>
                                      </p:cBhvr>
                                      <p:tavLst>
                                        <p:tav tm="0">
                                          <p:val>
                                            <p:strVal val="ppt_y"/>
                                          </p:val>
                                        </p:tav>
                                        <p:tav tm="100000">
                                          <p:val>
                                            <p:strVal val="1+ppt_h/2"/>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ppt_x"/>
                                          </p:val>
                                        </p:tav>
                                      </p:tavLst>
                                    </p:anim>
                                    <p:anim calcmode="lin" valueType="num">
                                      <p:cBhvr additive="base">
                                        <p:cTn id="72" dur="3000"/>
                                        <p:tgtEl>
                                          <p:spTgt spid="11"/>
                                        </p:tgtEl>
                                        <p:attrNameLst>
                                          <p:attrName>ppt_y</p:attrName>
                                        </p:attrNameLst>
                                      </p:cBhvr>
                                      <p:tavLst>
                                        <p:tav tm="0">
                                          <p:val>
                                            <p:strVal val="ppt_y"/>
                                          </p:val>
                                        </p:tav>
                                        <p:tav tm="100000">
                                          <p:val>
                                            <p:strVal val="1+ppt_h/2"/>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3"/>
                                        </p:tgtEl>
                                        <p:attrNameLst>
                                          <p:attrName>ppt_x</p:attrName>
                                        </p:attrNameLst>
                                      </p:cBhvr>
                                      <p:tavLst>
                                        <p:tav tm="0">
                                          <p:val>
                                            <p:strVal val="ppt_x"/>
                                          </p:val>
                                        </p:tav>
                                        <p:tav tm="100000">
                                          <p:val>
                                            <p:strVal val="ppt_x"/>
                                          </p:val>
                                        </p:tav>
                                      </p:tavLst>
                                    </p:anim>
                                    <p:anim calcmode="lin" valueType="num">
                                      <p:cBhvr additive="base">
                                        <p:cTn id="76" dur="3000"/>
                                        <p:tgtEl>
                                          <p:spTgt spid="13"/>
                                        </p:tgtEl>
                                        <p:attrNameLst>
                                          <p:attrName>ppt_y</p:attrName>
                                        </p:attrNameLst>
                                      </p:cBhvr>
                                      <p:tavLst>
                                        <p:tav tm="0">
                                          <p:val>
                                            <p:strVal val="ppt_y"/>
                                          </p:val>
                                        </p:tav>
                                        <p:tav tm="100000">
                                          <p:val>
                                            <p:strVal val="1+ppt_h/2"/>
                                          </p:val>
                                        </p:tav>
                                      </p:tavLst>
                                    </p:anim>
                                    <p:set>
                                      <p:cBhvr>
                                        <p:cTn id="77" dur="1" fill="hold">
                                          <p:stCondLst>
                                            <p:cond delay="2999"/>
                                          </p:stCondLst>
                                        </p:cTn>
                                        <p:tgtEl>
                                          <p:spTgt spid="13"/>
                                        </p:tgtEl>
                                        <p:attrNameLst>
                                          <p:attrName>style.visibility</p:attrName>
                                        </p:attrNameLst>
                                      </p:cBhvr>
                                      <p:to>
                                        <p:strVal val="hidden"/>
                                      </p:to>
                                    </p:set>
                                  </p:childTnLst>
                                </p:cTn>
                              </p:par>
                              <p:par>
                                <p:cTn id="78" presetID="2" presetClass="exit" presetSubtype="1" fill="hold" nodeType="withEffect">
                                  <p:stCondLst>
                                    <p:cond delay="0"/>
                                  </p:stCondLst>
                                  <p:childTnLst>
                                    <p:anim calcmode="lin" valueType="num">
                                      <p:cBhvr additive="base">
                                        <p:cTn id="79" dur="3000"/>
                                        <p:tgtEl>
                                          <p:spTgt spid="8"/>
                                        </p:tgtEl>
                                        <p:attrNameLst>
                                          <p:attrName>ppt_x</p:attrName>
                                        </p:attrNameLst>
                                      </p:cBhvr>
                                      <p:tavLst>
                                        <p:tav tm="0">
                                          <p:val>
                                            <p:strVal val="ppt_x"/>
                                          </p:val>
                                        </p:tav>
                                        <p:tav tm="100000">
                                          <p:val>
                                            <p:strVal val="ppt_x"/>
                                          </p:val>
                                        </p:tav>
                                      </p:tavLst>
                                    </p:anim>
                                    <p:anim calcmode="lin" valueType="num">
                                      <p:cBhvr additive="base">
                                        <p:cTn id="80" dur="3000"/>
                                        <p:tgtEl>
                                          <p:spTgt spid="8"/>
                                        </p:tgtEl>
                                        <p:attrNameLst>
                                          <p:attrName>ppt_y</p:attrName>
                                        </p:attrNameLst>
                                      </p:cBhvr>
                                      <p:tavLst>
                                        <p:tav tm="0">
                                          <p:val>
                                            <p:strVal val="ppt_y"/>
                                          </p:val>
                                        </p:tav>
                                        <p:tav tm="100000">
                                          <p:val>
                                            <p:strVal val="0-ppt_h/2"/>
                                          </p:val>
                                        </p:tav>
                                      </p:tavLst>
                                    </p:anim>
                                    <p:set>
                                      <p:cBhvr>
                                        <p:cTn id="81" dur="1" fill="hold">
                                          <p:stCondLst>
                                            <p:cond delay="2999"/>
                                          </p:stCondLst>
                                        </p:cTn>
                                        <p:tgtEl>
                                          <p:spTgt spid="8"/>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ppt_x"/>
                                          </p:val>
                                        </p:tav>
                                      </p:tavLst>
                                    </p:anim>
                                    <p:anim calcmode="lin" valueType="num">
                                      <p:cBhvr additive="base">
                                        <p:cTn id="84" dur="3000"/>
                                        <p:tgtEl>
                                          <p:spTgt spid="10"/>
                                        </p:tgtEl>
                                        <p:attrNameLst>
                                          <p:attrName>ppt_y</p:attrName>
                                        </p:attrNameLst>
                                      </p:cBhvr>
                                      <p:tavLst>
                                        <p:tav tm="0">
                                          <p:val>
                                            <p:strVal val="ppt_y"/>
                                          </p:val>
                                        </p:tav>
                                        <p:tav tm="100000">
                                          <p:val>
                                            <p:strVal val="0-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12"/>
                                        </p:tgtEl>
                                        <p:attrNameLst>
                                          <p:attrName>ppt_x</p:attrName>
                                        </p:attrNameLst>
                                      </p:cBhvr>
                                      <p:tavLst>
                                        <p:tav tm="0">
                                          <p:val>
                                            <p:strVal val="ppt_x"/>
                                          </p:val>
                                        </p:tav>
                                        <p:tav tm="100000">
                                          <p:val>
                                            <p:strVal val="ppt_x"/>
                                          </p:val>
                                        </p:tav>
                                      </p:tavLst>
                                    </p:anim>
                                    <p:anim calcmode="lin" valueType="num">
                                      <p:cBhvr additive="base">
                                        <p:cTn id="88" dur="3000"/>
                                        <p:tgtEl>
                                          <p:spTgt spid="12"/>
                                        </p:tgtEl>
                                        <p:attrNameLst>
                                          <p:attrName>ppt_y</p:attrName>
                                        </p:attrNameLst>
                                      </p:cBhvr>
                                      <p:tavLst>
                                        <p:tav tm="0">
                                          <p:val>
                                            <p:strVal val="ppt_y"/>
                                          </p:val>
                                        </p:tav>
                                        <p:tav tm="100000">
                                          <p:val>
                                            <p:strVal val="0-ppt_h/2"/>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14"/>
                                        </p:tgtEl>
                                        <p:attrNameLst>
                                          <p:attrName>ppt_x</p:attrName>
                                        </p:attrNameLst>
                                      </p:cBhvr>
                                      <p:tavLst>
                                        <p:tav tm="0">
                                          <p:val>
                                            <p:strVal val="ppt_x"/>
                                          </p:val>
                                        </p:tav>
                                        <p:tav tm="100000">
                                          <p:val>
                                            <p:strVal val="ppt_x"/>
                                          </p:val>
                                        </p:tav>
                                      </p:tavLst>
                                    </p:anim>
                                    <p:anim calcmode="lin" valueType="num">
                                      <p:cBhvr additive="base">
                                        <p:cTn id="92" dur="3000"/>
                                        <p:tgtEl>
                                          <p:spTgt spid="14"/>
                                        </p:tgtEl>
                                        <p:attrNameLst>
                                          <p:attrName>ppt_y</p:attrName>
                                        </p:attrNameLst>
                                      </p:cBhvr>
                                      <p:tavLst>
                                        <p:tav tm="0">
                                          <p:val>
                                            <p:strVal val="ppt_y"/>
                                          </p:val>
                                        </p:tav>
                                        <p:tav tm="100000">
                                          <p:val>
                                            <p:strVal val="0-ppt_h/2"/>
                                          </p:val>
                                        </p:tav>
                                      </p:tavLst>
                                    </p:anim>
                                    <p:set>
                                      <p:cBhvr>
                                        <p:cTn id="93" dur="1" fill="hold">
                                          <p:stCondLst>
                                            <p:cond delay="2999"/>
                                          </p:stCondLst>
                                        </p:cTn>
                                        <p:tgtEl>
                                          <p:spTgt spid="14"/>
                                        </p:tgtEl>
                                        <p:attrNameLst>
                                          <p:attrName>style.visibility</p:attrName>
                                        </p:attrNameLst>
                                      </p:cBhvr>
                                      <p:to>
                                        <p:strVal val="hidden"/>
                                      </p:to>
                                    </p:set>
                                  </p:childTnLst>
                                </p:cTn>
                              </p:par>
                              <p:par>
                                <p:cTn id="94" presetID="23" presetClass="entr" presetSubtype="272" fill="hold" nodeType="withEffect">
                                  <p:stCondLst>
                                    <p:cond delay="0"/>
                                  </p:stCondLst>
                                  <p:childTnLst>
                                    <p:set>
                                      <p:cBhvr>
                                        <p:cTn id="95" dur="1" fill="hold">
                                          <p:stCondLst>
                                            <p:cond delay="0"/>
                                          </p:stCondLst>
                                        </p:cTn>
                                        <p:tgtEl>
                                          <p:spTgt spid="5"/>
                                        </p:tgtEl>
                                        <p:attrNameLst>
                                          <p:attrName>style.visibility</p:attrName>
                                        </p:attrNameLst>
                                      </p:cBhvr>
                                      <p:to>
                                        <p:strVal val="visible"/>
                                      </p:to>
                                    </p:set>
                                    <p:anim calcmode="lin" valueType="num">
                                      <p:cBhvr>
                                        <p:cTn id="96" dur="3000" fill="hold"/>
                                        <p:tgtEl>
                                          <p:spTgt spid="5"/>
                                        </p:tgtEl>
                                        <p:attrNameLst>
                                          <p:attrName>ppt_w</p:attrName>
                                        </p:attrNameLst>
                                      </p:cBhvr>
                                      <p:tavLst>
                                        <p:tav tm="0">
                                          <p:val>
                                            <p:strVal val="2/3*#ppt_w"/>
                                          </p:val>
                                        </p:tav>
                                        <p:tav tm="100000">
                                          <p:val>
                                            <p:strVal val="#ppt_w"/>
                                          </p:val>
                                        </p:tav>
                                      </p:tavLst>
                                    </p:anim>
                                    <p:anim calcmode="lin" valueType="num">
                                      <p:cBhvr>
                                        <p:cTn id="97" dur="3000" fill="hold"/>
                                        <p:tgtEl>
                                          <p:spTgt spid="5"/>
                                        </p:tgtEl>
                                        <p:attrNameLst>
                                          <p:attrName>ppt_h</p:attrName>
                                        </p:attrNameLst>
                                      </p:cBhvr>
                                      <p:tavLst>
                                        <p:tav tm="0">
                                          <p:val>
                                            <p:strVal val="2/3*#ppt_h"/>
                                          </p:val>
                                        </p:tav>
                                        <p:tav tm="100000">
                                          <p:val>
                                            <p:strVal val="#ppt_h"/>
                                          </p:val>
                                        </p:tav>
                                      </p:tavLst>
                                    </p:anim>
                                  </p:childTnLst>
                                </p:cTn>
                              </p:par>
                              <p:par>
                                <p:cTn id="98" presetID="16" presetClass="entr" presetSubtype="42" fill="hold" nodeType="withEffect">
                                  <p:stCondLst>
                                    <p:cond delay="0"/>
                                  </p:stCondLst>
                                  <p:childTnLst>
                                    <p:set>
                                      <p:cBhvr>
                                        <p:cTn id="99" dur="1" fill="hold">
                                          <p:stCondLst>
                                            <p:cond delay="0"/>
                                          </p:stCondLst>
                                        </p:cTn>
                                        <p:tgtEl>
                                          <p:spTgt spid="5"/>
                                        </p:tgtEl>
                                        <p:attrNameLst>
                                          <p:attrName>style.visibility</p:attrName>
                                        </p:attrNameLst>
                                      </p:cBhvr>
                                      <p:to>
                                        <p:strVal val="visible"/>
                                      </p:to>
                                    </p:set>
                                    <p:animEffect transition="in" filter="barn(outHorizontal)">
                                      <p:cBhvr>
                                        <p:cTn id="100" dur="3000"/>
                                        <p:tgtEl>
                                          <p:spTgt spid="5"/>
                                        </p:tgtEl>
                                      </p:cBhvr>
                                    </p:animEffect>
                                  </p:childTnLst>
                                </p:cTn>
                              </p:par>
                            </p:childTnLst>
                          </p:cTn>
                        </p:par>
                        <p:par>
                          <p:cTn id="101" fill="hold">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5"/>
                                        </p:tgtEl>
                                        <p:attrNameLst>
                                          <p:attrName>style.visibility</p:attrName>
                                        </p:attrNameLst>
                                      </p:cBhvr>
                                      <p:to>
                                        <p:strVal val="visible"/>
                                      </p:to>
                                    </p:set>
                                    <p:animEffect transition="in" filter="fade">
                                      <p:cBhvr>
                                        <p:cTn id="104" dur="1000"/>
                                        <p:tgtEl>
                                          <p:spTgt spid="15"/>
                                        </p:tgtEl>
                                      </p:cBhvr>
                                    </p:animEffect>
                                    <p:anim calcmode="lin" valueType="num">
                                      <p:cBhvr>
                                        <p:cTn id="105" dur="1000" fill="hold"/>
                                        <p:tgtEl>
                                          <p:spTgt spid="15"/>
                                        </p:tgtEl>
                                        <p:attrNameLst>
                                          <p:attrName>ppt_x</p:attrName>
                                        </p:attrNameLst>
                                      </p:cBhvr>
                                      <p:tavLst>
                                        <p:tav tm="0">
                                          <p:val>
                                            <p:strVal val="#ppt_x-.1"/>
                                          </p:val>
                                        </p:tav>
                                        <p:tav tm="100000">
                                          <p:val>
                                            <p:strVal val="#ppt_x"/>
                                          </p:val>
                                        </p:tav>
                                      </p:tavLst>
                                    </p:anim>
                                    <p:anim calcmode="lin" valueType="num">
                                      <p:cBhvr>
                                        <p:cTn id="10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foto-apeg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6" name="15 Imagen" descr="foto-apeg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heurón"/>
          <p:cNvSpPr/>
          <p:nvPr/>
        </p:nvSpPr>
        <p:spPr>
          <a:xfrm rot="16200000">
            <a:off x="3631406" y="-845343"/>
            <a:ext cx="2024063" cy="3714750"/>
          </a:xfrm>
          <a:prstGeom prst="chevron">
            <a:avLst>
              <a:gd name="adj" fmla="val 8733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rot="16200000">
            <a:off x="3630613" y="-309562"/>
            <a:ext cx="2025650" cy="3714750"/>
          </a:xfrm>
          <a:prstGeom prst="chevron">
            <a:avLst>
              <a:gd name="adj" fmla="val 8733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rot="16200000">
            <a:off x="3631407" y="226219"/>
            <a:ext cx="2024062" cy="3714750"/>
          </a:xfrm>
          <a:prstGeom prst="chevron">
            <a:avLst>
              <a:gd name="adj" fmla="val 8733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rot="16200000">
            <a:off x="3631407" y="762794"/>
            <a:ext cx="2024062" cy="3714750"/>
          </a:xfrm>
          <a:prstGeom prst="chevron">
            <a:avLst>
              <a:gd name="adj" fmla="val 8733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rot="16200000">
            <a:off x="3702844" y="1239044"/>
            <a:ext cx="2024062" cy="3714750"/>
          </a:xfrm>
          <a:prstGeom prst="chevron">
            <a:avLst>
              <a:gd name="adj" fmla="val 8733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rot="16200000">
            <a:off x="3702843" y="1774032"/>
            <a:ext cx="2024063" cy="3714750"/>
          </a:xfrm>
          <a:prstGeom prst="chevron">
            <a:avLst>
              <a:gd name="adj" fmla="val 8733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Cheurón"/>
          <p:cNvSpPr/>
          <p:nvPr/>
        </p:nvSpPr>
        <p:spPr>
          <a:xfrm rot="16200000">
            <a:off x="3702050" y="2309813"/>
            <a:ext cx="2025650" cy="3714750"/>
          </a:xfrm>
          <a:prstGeom prst="chevron">
            <a:avLst>
              <a:gd name="adj" fmla="val 8733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Cheurón"/>
          <p:cNvSpPr/>
          <p:nvPr/>
        </p:nvSpPr>
        <p:spPr>
          <a:xfrm rot="16200000">
            <a:off x="3702844" y="2845594"/>
            <a:ext cx="2024062" cy="3714750"/>
          </a:xfrm>
          <a:prstGeom prst="chevron">
            <a:avLst>
              <a:gd name="adj" fmla="val 87333"/>
            </a:avLst>
          </a:prstGeom>
          <a:noFill/>
          <a:ln w="57150">
            <a:solidFill>
              <a:schemeClr val="accent3">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7" name="16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jabalí ( Sus </a:t>
            </a:r>
            <a:r>
              <a:rPr lang="es-ES" i="1" dirty="0" err="1" smtClean="0">
                <a:effectLst>
                  <a:glow rad="101600">
                    <a:srgbClr val="C00000">
                      <a:alpha val="60000"/>
                    </a:srgbClr>
                  </a:glow>
                  <a:outerShdw blurRad="38100" dist="38100" dir="2700000" algn="tl">
                    <a:srgbClr val="000000">
                      <a:alpha val="43137"/>
                    </a:srgbClr>
                  </a:outerShdw>
                </a:effectLst>
              </a:rPr>
              <a:t>scrofa</a:t>
            </a:r>
            <a:r>
              <a:rPr lang="es-ES" i="1" dirty="0" smtClean="0">
                <a:effectLst>
                  <a:glow rad="101600">
                    <a:srgbClr val="C00000">
                      <a:alpha val="60000"/>
                    </a:srgbClr>
                  </a:glow>
                  <a:outerShdw blurRad="38100" dist="38100" dir="2700000" algn="tl">
                    <a:srgbClr val="000000">
                      <a:alpha val="43137"/>
                    </a:srgbClr>
                  </a:outerShdw>
                </a:effectLst>
              </a:rPr>
              <a:t> ) se distribuye por todo el territorio de Los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 Es un mamífero omnívoro y se distingue por sus pisadas y los rastros de revólver por el barro para protegerse de los parásitos. El jabalí ha sufrido un gran incremento numérico y real durante las últimas </a:t>
            </a:r>
            <a:r>
              <a:rPr lang="es-ES" i="1" dirty="0" smtClean="0">
                <a:effectLst>
                  <a:glow rad="101600">
                    <a:srgbClr val="C00000">
                      <a:alpha val="60000"/>
                    </a:srgbClr>
                  </a:glow>
                  <a:outerShdw blurRad="38100" dist="38100" dir="2700000" algn="tl">
                    <a:srgbClr val="000000">
                      <a:alpha val="43137"/>
                    </a:srgbClr>
                  </a:outerShdw>
                </a:effectLst>
              </a:rPr>
              <a:t>décadas.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14:prism dir="r" isContent="1"/>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ppt_x"/>
                                          </p:val>
                                        </p:tav>
                                        <p:tav tm="100000">
                                          <p:val>
                                            <p:strVal val="#ppt_x"/>
                                          </p:val>
                                        </p:tav>
                                      </p:tavLst>
                                    </p:anim>
                                    <p:anim calcmode="lin" valueType="num">
                                      <p:cBhvr additive="base">
                                        <p:cTn id="16" dur="3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ppt_x"/>
                                          </p:val>
                                        </p:tav>
                                        <p:tav tm="100000">
                                          <p:val>
                                            <p:strVal val="#ppt_x"/>
                                          </p:val>
                                        </p:tav>
                                      </p:tavLst>
                                    </p:anim>
                                    <p:anim calcmode="lin" valueType="num">
                                      <p:cBhvr additive="base">
                                        <p:cTn id="20" dur="30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ppt_x"/>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ppt_x"/>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3000" fill="hold"/>
                                        <p:tgtEl>
                                          <p:spTgt spid="14"/>
                                        </p:tgtEl>
                                        <p:attrNameLst>
                                          <p:attrName>ppt_x</p:attrName>
                                        </p:attrNameLst>
                                      </p:cBhvr>
                                      <p:tavLst>
                                        <p:tav tm="0">
                                          <p:val>
                                            <p:strVal val="#ppt_x"/>
                                          </p:val>
                                        </p:tav>
                                        <p:tav tm="100000">
                                          <p:val>
                                            <p:strVal val="#ppt_x"/>
                                          </p:val>
                                        </p:tav>
                                      </p:tavLst>
                                    </p:anim>
                                    <p:anim calcmode="lin" valueType="num">
                                      <p:cBhvr additive="base">
                                        <p:cTn id="32" dur="30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3000" fill="hold"/>
                                        <p:tgtEl>
                                          <p:spTgt spid="15"/>
                                        </p:tgtEl>
                                        <p:attrNameLst>
                                          <p:attrName>ppt_x</p:attrName>
                                        </p:attrNameLst>
                                      </p:cBhvr>
                                      <p:tavLst>
                                        <p:tav tm="0">
                                          <p:val>
                                            <p:strVal val="#ppt_x"/>
                                          </p:val>
                                        </p:tav>
                                        <p:tav tm="100000">
                                          <p:val>
                                            <p:strVal val="#ppt_x"/>
                                          </p:val>
                                        </p:tav>
                                      </p:tavLst>
                                    </p:anim>
                                    <p:anim calcmode="lin" valueType="num">
                                      <p:cBhvr additive="base">
                                        <p:cTn id="36" dur="3000" fill="hold"/>
                                        <p:tgtEl>
                                          <p:spTgt spid="15"/>
                                        </p:tgtEl>
                                        <p:attrNameLst>
                                          <p:attrName>ppt_y</p:attrName>
                                        </p:attrNameLst>
                                      </p:cBhvr>
                                      <p:tavLst>
                                        <p:tav tm="0">
                                          <p:val>
                                            <p:strVal val="1+#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plus(in)">
                                      <p:cBhvr>
                                        <p:cTn id="39" dur="3000"/>
                                        <p:tgtEl>
                                          <p:spTgt spid="7"/>
                                        </p:tgtEl>
                                      </p:cBhvr>
                                    </p:animEffect>
                                  </p:childTnLst>
                                </p:cTn>
                              </p:par>
                              <p:par>
                                <p:cTn id="40" presetID="13" presetClass="entr" presetSubtype="16"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plus(in)">
                                      <p:cBhvr>
                                        <p:cTn id="42" dur="3000"/>
                                        <p:tgtEl>
                                          <p:spTgt spid="9"/>
                                        </p:tgtEl>
                                      </p:cBhvr>
                                    </p:animEffect>
                                  </p:childTnLst>
                                </p:cTn>
                              </p:par>
                              <p:par>
                                <p:cTn id="43" presetID="13" presetClass="entr" presetSubtype="1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13" presetClass="entr" presetSubtype="16"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plus(in)">
                                      <p:cBhvr>
                                        <p:cTn id="48" dur="3000"/>
                                        <p:tgtEl>
                                          <p:spTgt spid="11"/>
                                        </p:tgtEl>
                                      </p:cBhvr>
                                    </p:animEffect>
                                  </p:childTnLst>
                                </p:cTn>
                              </p:par>
                              <p:par>
                                <p:cTn id="49" presetID="13" presetClass="entr" presetSubtype="16"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plus(in)">
                                      <p:cBhvr>
                                        <p:cTn id="51" dur="3000"/>
                                        <p:tgtEl>
                                          <p:spTgt spid="12"/>
                                        </p:tgtEl>
                                      </p:cBhvr>
                                    </p:animEffect>
                                  </p:childTnLst>
                                </p:cTn>
                              </p:par>
                              <p:par>
                                <p:cTn id="52" presetID="13" presetClass="entr" presetSubtype="16" fill="hold" nodeType="with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plus(in)">
                                      <p:cBhvr>
                                        <p:cTn id="54" dur="3000"/>
                                        <p:tgtEl>
                                          <p:spTgt spid="13"/>
                                        </p:tgtEl>
                                      </p:cBhvr>
                                    </p:animEffect>
                                  </p:childTnLst>
                                </p:cTn>
                              </p:par>
                              <p:par>
                                <p:cTn id="55" presetID="13" presetClass="entr" presetSubtype="16"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plus(in)">
                                      <p:cBhvr>
                                        <p:cTn id="57" dur="3000"/>
                                        <p:tgtEl>
                                          <p:spTgt spid="14"/>
                                        </p:tgtEl>
                                      </p:cBhvr>
                                    </p:animEffect>
                                  </p:childTnLst>
                                </p:cTn>
                              </p:par>
                              <p:par>
                                <p:cTn id="58" presetID="13" presetClass="entr" presetSubtype="16" fill="hold"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3000"/>
                                        <p:tgtEl>
                                          <p:spTgt spid="15"/>
                                        </p:tgtEl>
                                      </p:cBhvr>
                                    </p:animEffect>
                                  </p:childTnLst>
                                </p:cTn>
                              </p:par>
                            </p:childTnLst>
                          </p:cTn>
                        </p:par>
                        <p:par>
                          <p:cTn id="61" fill="hold">
                            <p:stCondLst>
                              <p:cond delay="3000"/>
                            </p:stCondLst>
                            <p:childTnLst>
                              <p:par>
                                <p:cTn id="62" presetID="2" presetClass="exit" presetSubtype="4" fill="hold" nodeType="after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ppt_x"/>
                                          </p:val>
                                        </p:tav>
                                      </p:tavLst>
                                    </p:anim>
                                    <p:anim calcmode="lin" valueType="num">
                                      <p:cBhvr additive="base">
                                        <p:cTn id="64" dur="3000"/>
                                        <p:tgtEl>
                                          <p:spTgt spid="7"/>
                                        </p:tgtEl>
                                        <p:attrNameLst>
                                          <p:attrName>ppt_y</p:attrName>
                                        </p:attrNameLst>
                                      </p:cBhvr>
                                      <p:tavLst>
                                        <p:tav tm="0">
                                          <p:val>
                                            <p:strVal val="ppt_y"/>
                                          </p:val>
                                        </p:tav>
                                        <p:tav tm="100000">
                                          <p:val>
                                            <p:strVal val="1+ppt_h/2"/>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ppt_x"/>
                                          </p:val>
                                        </p:tav>
                                      </p:tavLst>
                                    </p:anim>
                                    <p:anim calcmode="lin" valueType="num">
                                      <p:cBhvr additive="base">
                                        <p:cTn id="68" dur="3000"/>
                                        <p:tgtEl>
                                          <p:spTgt spid="9"/>
                                        </p:tgtEl>
                                        <p:attrNameLst>
                                          <p:attrName>ppt_y</p:attrName>
                                        </p:attrNameLst>
                                      </p:cBhvr>
                                      <p:tavLst>
                                        <p:tav tm="0">
                                          <p:val>
                                            <p:strVal val="ppt_y"/>
                                          </p:val>
                                        </p:tav>
                                        <p:tav tm="100000">
                                          <p:val>
                                            <p:strVal val="1+ppt_h/2"/>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0"/>
                                        </p:tgtEl>
                                        <p:attrNameLst>
                                          <p:attrName>ppt_x</p:attrName>
                                        </p:attrNameLst>
                                      </p:cBhvr>
                                      <p:tavLst>
                                        <p:tav tm="0">
                                          <p:val>
                                            <p:strVal val="ppt_x"/>
                                          </p:val>
                                        </p:tav>
                                        <p:tav tm="100000">
                                          <p:val>
                                            <p:strVal val="ppt_x"/>
                                          </p:val>
                                        </p:tav>
                                      </p:tavLst>
                                    </p:anim>
                                    <p:anim calcmode="lin" valueType="num">
                                      <p:cBhvr additive="base">
                                        <p:cTn id="72" dur="3000"/>
                                        <p:tgtEl>
                                          <p:spTgt spid="10"/>
                                        </p:tgtEl>
                                        <p:attrNameLst>
                                          <p:attrName>ppt_y</p:attrName>
                                        </p:attrNameLst>
                                      </p:cBhvr>
                                      <p:tavLst>
                                        <p:tav tm="0">
                                          <p:val>
                                            <p:strVal val="ppt_y"/>
                                          </p:val>
                                        </p:tav>
                                        <p:tav tm="100000">
                                          <p:val>
                                            <p:strVal val="1+ppt_h/2"/>
                                          </p:val>
                                        </p:tav>
                                      </p:tavLst>
                                    </p:anim>
                                    <p:set>
                                      <p:cBhvr>
                                        <p:cTn id="73" dur="1" fill="hold">
                                          <p:stCondLst>
                                            <p:cond delay="2999"/>
                                          </p:stCondLst>
                                        </p:cTn>
                                        <p:tgtEl>
                                          <p:spTgt spid="10"/>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1"/>
                                        </p:tgtEl>
                                        <p:attrNameLst>
                                          <p:attrName>ppt_x</p:attrName>
                                        </p:attrNameLst>
                                      </p:cBhvr>
                                      <p:tavLst>
                                        <p:tav tm="0">
                                          <p:val>
                                            <p:strVal val="ppt_x"/>
                                          </p:val>
                                        </p:tav>
                                        <p:tav tm="100000">
                                          <p:val>
                                            <p:strVal val="ppt_x"/>
                                          </p:val>
                                        </p:tav>
                                      </p:tavLst>
                                    </p:anim>
                                    <p:anim calcmode="lin" valueType="num">
                                      <p:cBhvr additive="base">
                                        <p:cTn id="76" dur="3000"/>
                                        <p:tgtEl>
                                          <p:spTgt spid="11"/>
                                        </p:tgtEl>
                                        <p:attrNameLst>
                                          <p:attrName>ppt_y</p:attrName>
                                        </p:attrNameLst>
                                      </p:cBhvr>
                                      <p:tavLst>
                                        <p:tav tm="0">
                                          <p:val>
                                            <p:strVal val="ppt_y"/>
                                          </p:val>
                                        </p:tav>
                                        <p:tav tm="100000">
                                          <p:val>
                                            <p:strVal val="1+ppt_h/2"/>
                                          </p:val>
                                        </p:tav>
                                      </p:tavLst>
                                    </p:anim>
                                    <p:set>
                                      <p:cBhvr>
                                        <p:cTn id="77" dur="1" fill="hold">
                                          <p:stCondLst>
                                            <p:cond delay="2999"/>
                                          </p:stCondLst>
                                        </p:cTn>
                                        <p:tgtEl>
                                          <p:spTgt spid="11"/>
                                        </p:tgtEl>
                                        <p:attrNameLst>
                                          <p:attrName>style.visibility</p:attrName>
                                        </p:attrNameLst>
                                      </p:cBhvr>
                                      <p:to>
                                        <p:strVal val="hidden"/>
                                      </p:to>
                                    </p:set>
                                  </p:childTnLst>
                                </p:cTn>
                              </p:par>
                              <p:par>
                                <p:cTn id="78" presetID="2" presetClass="exit" presetSubtype="4" fill="hold" nodeType="withEffect">
                                  <p:stCondLst>
                                    <p:cond delay="0"/>
                                  </p:stCondLst>
                                  <p:childTnLst>
                                    <p:anim calcmode="lin" valueType="num">
                                      <p:cBhvr additive="base">
                                        <p:cTn id="79" dur="3000"/>
                                        <p:tgtEl>
                                          <p:spTgt spid="12"/>
                                        </p:tgtEl>
                                        <p:attrNameLst>
                                          <p:attrName>ppt_x</p:attrName>
                                        </p:attrNameLst>
                                      </p:cBhvr>
                                      <p:tavLst>
                                        <p:tav tm="0">
                                          <p:val>
                                            <p:strVal val="ppt_x"/>
                                          </p:val>
                                        </p:tav>
                                        <p:tav tm="100000">
                                          <p:val>
                                            <p:strVal val="ppt_x"/>
                                          </p:val>
                                        </p:tav>
                                      </p:tavLst>
                                    </p:anim>
                                    <p:anim calcmode="lin" valueType="num">
                                      <p:cBhvr additive="base">
                                        <p:cTn id="80" dur="3000"/>
                                        <p:tgtEl>
                                          <p:spTgt spid="12"/>
                                        </p:tgtEl>
                                        <p:attrNameLst>
                                          <p:attrName>ppt_y</p:attrName>
                                        </p:attrNameLst>
                                      </p:cBhvr>
                                      <p:tavLst>
                                        <p:tav tm="0">
                                          <p:val>
                                            <p:strVal val="ppt_y"/>
                                          </p:val>
                                        </p:tav>
                                        <p:tav tm="100000">
                                          <p:val>
                                            <p:strVal val="1+ppt_h/2"/>
                                          </p:val>
                                        </p:tav>
                                      </p:tavLst>
                                    </p:anim>
                                    <p:set>
                                      <p:cBhvr>
                                        <p:cTn id="81" dur="1" fill="hold">
                                          <p:stCondLst>
                                            <p:cond delay="2999"/>
                                          </p:stCondLst>
                                        </p:cTn>
                                        <p:tgtEl>
                                          <p:spTgt spid="12"/>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ppt_x"/>
                                          </p:val>
                                        </p:tav>
                                      </p:tavLst>
                                    </p:anim>
                                    <p:anim calcmode="lin" valueType="num">
                                      <p:cBhvr additive="base">
                                        <p:cTn id="84" dur="3000"/>
                                        <p:tgtEl>
                                          <p:spTgt spid="13"/>
                                        </p:tgtEl>
                                        <p:attrNameLst>
                                          <p:attrName>ppt_y</p:attrName>
                                        </p:attrNameLst>
                                      </p:cBhvr>
                                      <p:tavLst>
                                        <p:tav tm="0">
                                          <p:val>
                                            <p:strVal val="ppt_y"/>
                                          </p:val>
                                        </p:tav>
                                        <p:tav tm="100000">
                                          <p:val>
                                            <p:strVal val="1+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14"/>
                                        </p:tgtEl>
                                        <p:attrNameLst>
                                          <p:attrName>ppt_x</p:attrName>
                                        </p:attrNameLst>
                                      </p:cBhvr>
                                      <p:tavLst>
                                        <p:tav tm="0">
                                          <p:val>
                                            <p:strVal val="ppt_x"/>
                                          </p:val>
                                        </p:tav>
                                        <p:tav tm="100000">
                                          <p:val>
                                            <p:strVal val="ppt_x"/>
                                          </p:val>
                                        </p:tav>
                                      </p:tavLst>
                                    </p:anim>
                                    <p:anim calcmode="lin" valueType="num">
                                      <p:cBhvr additive="base">
                                        <p:cTn id="88" dur="3000"/>
                                        <p:tgtEl>
                                          <p:spTgt spid="14"/>
                                        </p:tgtEl>
                                        <p:attrNameLst>
                                          <p:attrName>ppt_y</p:attrName>
                                        </p:attrNameLst>
                                      </p:cBhvr>
                                      <p:tavLst>
                                        <p:tav tm="0">
                                          <p:val>
                                            <p:strVal val="ppt_y"/>
                                          </p:val>
                                        </p:tav>
                                        <p:tav tm="100000">
                                          <p:val>
                                            <p:strVal val="1+ppt_h/2"/>
                                          </p:val>
                                        </p:tav>
                                      </p:tavLst>
                                    </p:anim>
                                    <p:set>
                                      <p:cBhvr>
                                        <p:cTn id="89" dur="1" fill="hold">
                                          <p:stCondLst>
                                            <p:cond delay="2999"/>
                                          </p:stCondLst>
                                        </p:cTn>
                                        <p:tgtEl>
                                          <p:spTgt spid="14"/>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15"/>
                                        </p:tgtEl>
                                        <p:attrNameLst>
                                          <p:attrName>ppt_x</p:attrName>
                                        </p:attrNameLst>
                                      </p:cBhvr>
                                      <p:tavLst>
                                        <p:tav tm="0">
                                          <p:val>
                                            <p:strVal val="ppt_x"/>
                                          </p:val>
                                        </p:tav>
                                        <p:tav tm="100000">
                                          <p:val>
                                            <p:strVal val="ppt_x"/>
                                          </p:val>
                                        </p:tav>
                                      </p:tavLst>
                                    </p:anim>
                                    <p:anim calcmode="lin" valueType="num">
                                      <p:cBhvr additive="base">
                                        <p:cTn id="92" dur="3000"/>
                                        <p:tgtEl>
                                          <p:spTgt spid="15"/>
                                        </p:tgtEl>
                                        <p:attrNameLst>
                                          <p:attrName>ppt_y</p:attrName>
                                        </p:attrNameLst>
                                      </p:cBhvr>
                                      <p:tavLst>
                                        <p:tav tm="0">
                                          <p:val>
                                            <p:strVal val="ppt_y"/>
                                          </p:val>
                                        </p:tav>
                                        <p:tav tm="100000">
                                          <p:val>
                                            <p:strVal val="1+ppt_h/2"/>
                                          </p:val>
                                        </p:tav>
                                      </p:tavLst>
                                    </p:anim>
                                    <p:set>
                                      <p:cBhvr>
                                        <p:cTn id="93" dur="1" fill="hold">
                                          <p:stCondLst>
                                            <p:cond delay="2999"/>
                                          </p:stCondLst>
                                        </p:cTn>
                                        <p:tgtEl>
                                          <p:spTgt spid="15"/>
                                        </p:tgtEl>
                                        <p:attrNameLst>
                                          <p:attrName>style.visibility</p:attrName>
                                        </p:attrNameLst>
                                      </p:cBhvr>
                                      <p:to>
                                        <p:strVal val="hidden"/>
                                      </p:to>
                                    </p:set>
                                  </p:childTnLst>
                                </p:cTn>
                              </p:par>
                              <p:par>
                                <p:cTn id="94" presetID="2" presetClass="entr" presetSubtype="1" fill="hold" nodeType="withEffect">
                                  <p:stCondLst>
                                    <p:cond delay="0"/>
                                  </p:stCondLst>
                                  <p:childTnLst>
                                    <p:set>
                                      <p:cBhvr>
                                        <p:cTn id="95" dur="1" fill="hold">
                                          <p:stCondLst>
                                            <p:cond delay="0"/>
                                          </p:stCondLst>
                                        </p:cTn>
                                        <p:tgtEl>
                                          <p:spTgt spid="5"/>
                                        </p:tgtEl>
                                        <p:attrNameLst>
                                          <p:attrName>style.visibility</p:attrName>
                                        </p:attrNameLst>
                                      </p:cBhvr>
                                      <p:to>
                                        <p:strVal val="visible"/>
                                      </p:to>
                                    </p:set>
                                    <p:anim calcmode="lin" valueType="num">
                                      <p:cBhvr additive="base">
                                        <p:cTn id="96" dur="3000" fill="hold"/>
                                        <p:tgtEl>
                                          <p:spTgt spid="5"/>
                                        </p:tgtEl>
                                        <p:attrNameLst>
                                          <p:attrName>ppt_x</p:attrName>
                                        </p:attrNameLst>
                                      </p:cBhvr>
                                      <p:tavLst>
                                        <p:tav tm="0">
                                          <p:val>
                                            <p:strVal val="#ppt_x"/>
                                          </p:val>
                                        </p:tav>
                                        <p:tav tm="100000">
                                          <p:val>
                                            <p:strVal val="#ppt_x"/>
                                          </p:val>
                                        </p:tav>
                                      </p:tavLst>
                                    </p:anim>
                                    <p:anim calcmode="lin" valueType="num">
                                      <p:cBhvr additive="base">
                                        <p:cTn id="97" dur="3000" fill="hold"/>
                                        <p:tgtEl>
                                          <p:spTgt spid="5"/>
                                        </p:tgtEl>
                                        <p:attrNameLst>
                                          <p:attrName>ppt_y</p:attrName>
                                        </p:attrNameLst>
                                      </p:cBhvr>
                                      <p:tavLst>
                                        <p:tav tm="0">
                                          <p:val>
                                            <p:strVal val="0-#ppt_h/2"/>
                                          </p:val>
                                        </p:tav>
                                        <p:tav tm="100000">
                                          <p:val>
                                            <p:strVal val="#ppt_y"/>
                                          </p:val>
                                        </p:tav>
                                      </p:tavLst>
                                    </p:anim>
                                  </p:childTnLst>
                                </p:cTn>
                              </p:par>
                              <p:par>
                                <p:cTn id="98" presetID="16" presetClass="entr" presetSubtype="37" fill="hold" nodeType="withEffect">
                                  <p:stCondLst>
                                    <p:cond delay="0"/>
                                  </p:stCondLst>
                                  <p:childTnLst>
                                    <p:set>
                                      <p:cBhvr>
                                        <p:cTn id="99" dur="1" fill="hold">
                                          <p:stCondLst>
                                            <p:cond delay="0"/>
                                          </p:stCondLst>
                                        </p:cTn>
                                        <p:tgtEl>
                                          <p:spTgt spid="5"/>
                                        </p:tgtEl>
                                        <p:attrNameLst>
                                          <p:attrName>style.visibility</p:attrName>
                                        </p:attrNameLst>
                                      </p:cBhvr>
                                      <p:to>
                                        <p:strVal val="visible"/>
                                      </p:to>
                                    </p:set>
                                    <p:animEffect transition="in" filter="barn(outVertical)">
                                      <p:cBhvr>
                                        <p:cTn id="100" dur="3000"/>
                                        <p:tgtEl>
                                          <p:spTgt spid="5"/>
                                        </p:tgtEl>
                                      </p:cBhvr>
                                    </p:animEffect>
                                  </p:childTnLst>
                                </p:cTn>
                              </p:par>
                              <p:par>
                                <p:cTn id="101" presetID="10" presetClass="entr" presetSubtype="0" fill="hold" nodeType="withEffect">
                                  <p:stCondLst>
                                    <p:cond delay="1500"/>
                                  </p:stCondLst>
                                  <p:childTnLst>
                                    <p:set>
                                      <p:cBhvr>
                                        <p:cTn id="102" dur="1" fill="hold">
                                          <p:stCondLst>
                                            <p:cond delay="0"/>
                                          </p:stCondLst>
                                        </p:cTn>
                                        <p:tgtEl>
                                          <p:spTgt spid="16"/>
                                        </p:tgtEl>
                                        <p:attrNameLst>
                                          <p:attrName>style.visibility</p:attrName>
                                        </p:attrNameLst>
                                      </p:cBhvr>
                                      <p:to>
                                        <p:strVal val="visible"/>
                                      </p:to>
                                    </p:set>
                                    <p:animEffect transition="in" filter="fade">
                                      <p:cBhvr>
                                        <p:cTn id="103" dur="3000"/>
                                        <p:tgtEl>
                                          <p:spTgt spid="16"/>
                                        </p:tgtEl>
                                      </p:cBhvr>
                                    </p:animEffect>
                                  </p:childTnLst>
                                </p:cTn>
                              </p:par>
                              <p:par>
                                <p:cTn id="104" presetID="23" presetClass="entr" presetSubtype="288" fill="hold" nodeType="withEffect">
                                  <p:stCondLst>
                                    <p:cond delay="1500"/>
                                  </p:stCondLst>
                                  <p:childTnLst>
                                    <p:set>
                                      <p:cBhvr>
                                        <p:cTn id="105" dur="1" fill="hold">
                                          <p:stCondLst>
                                            <p:cond delay="0"/>
                                          </p:stCondLst>
                                        </p:cTn>
                                        <p:tgtEl>
                                          <p:spTgt spid="16"/>
                                        </p:tgtEl>
                                        <p:attrNameLst>
                                          <p:attrName>style.visibility</p:attrName>
                                        </p:attrNameLst>
                                      </p:cBhvr>
                                      <p:to>
                                        <p:strVal val="visible"/>
                                      </p:to>
                                    </p:set>
                                    <p:anim calcmode="lin" valueType="num">
                                      <p:cBhvr>
                                        <p:cTn id="106" dur="3000" fill="hold"/>
                                        <p:tgtEl>
                                          <p:spTgt spid="16"/>
                                        </p:tgtEl>
                                        <p:attrNameLst>
                                          <p:attrName>ppt_w</p:attrName>
                                        </p:attrNameLst>
                                      </p:cBhvr>
                                      <p:tavLst>
                                        <p:tav tm="0">
                                          <p:val>
                                            <p:strVal val="4/3*#ppt_w"/>
                                          </p:val>
                                        </p:tav>
                                        <p:tav tm="100000">
                                          <p:val>
                                            <p:strVal val="#ppt_w"/>
                                          </p:val>
                                        </p:tav>
                                      </p:tavLst>
                                    </p:anim>
                                    <p:anim calcmode="lin" valueType="num">
                                      <p:cBhvr>
                                        <p:cTn id="107" dur="3000" fill="hold"/>
                                        <p:tgtEl>
                                          <p:spTgt spid="16"/>
                                        </p:tgtEl>
                                        <p:attrNameLst>
                                          <p:attrName>ppt_h</p:attrName>
                                        </p:attrNameLst>
                                      </p:cBhvr>
                                      <p:tavLst>
                                        <p:tav tm="0">
                                          <p:val>
                                            <p:strVal val="4/3*#ppt_h"/>
                                          </p:val>
                                        </p:tav>
                                        <p:tav tm="100000">
                                          <p:val>
                                            <p:strVal val="#ppt_h"/>
                                          </p:val>
                                        </p:tav>
                                      </p:tavLst>
                                    </p:anim>
                                  </p:childTnLst>
                                </p:cTn>
                              </p:par>
                            </p:childTnLst>
                          </p:cTn>
                        </p:par>
                        <p:par>
                          <p:cTn id="108" fill="hold">
                            <p:stCondLst>
                              <p:cond delay="7500"/>
                            </p:stCondLst>
                            <p:childTnLst>
                              <p:par>
                                <p:cTn id="109" presetID="40" presetClass="entr" presetSubtype="0" fill="hold" grpId="0" nodeType="afterEffect">
                                  <p:stCondLst>
                                    <p:cond delay="0"/>
                                  </p:stCondLst>
                                  <p:iterate type="lt">
                                    <p:tmPct val="10000"/>
                                  </p:iterate>
                                  <p:childTnLst>
                                    <p:set>
                                      <p:cBhvr>
                                        <p:cTn id="110" dur="1" fill="hold">
                                          <p:stCondLst>
                                            <p:cond delay="0"/>
                                          </p:stCondLst>
                                        </p:cTn>
                                        <p:tgtEl>
                                          <p:spTgt spid="17"/>
                                        </p:tgtEl>
                                        <p:attrNameLst>
                                          <p:attrName>style.visibility</p:attrName>
                                        </p:attrNameLst>
                                      </p:cBhvr>
                                      <p:to>
                                        <p:strVal val="visible"/>
                                      </p:to>
                                    </p:set>
                                    <p:animEffect transition="in" filter="fade">
                                      <p:cBhvr>
                                        <p:cTn id="111" dur="1000"/>
                                        <p:tgtEl>
                                          <p:spTgt spid="17"/>
                                        </p:tgtEl>
                                      </p:cBhvr>
                                    </p:animEffect>
                                    <p:anim calcmode="lin" valueType="num">
                                      <p:cBhvr>
                                        <p:cTn id="112" dur="1000" fill="hold"/>
                                        <p:tgtEl>
                                          <p:spTgt spid="17"/>
                                        </p:tgtEl>
                                        <p:attrNameLst>
                                          <p:attrName>ppt_x</p:attrName>
                                        </p:attrNameLst>
                                      </p:cBhvr>
                                      <p:tavLst>
                                        <p:tav tm="0">
                                          <p:val>
                                            <p:strVal val="#ppt_x-.1"/>
                                          </p:val>
                                        </p:tav>
                                        <p:tav tm="100000">
                                          <p:val>
                                            <p:strVal val="#ppt_x"/>
                                          </p:val>
                                        </p:tav>
                                      </p:tavLst>
                                    </p:anim>
                                    <p:anim calcmode="lin" valueType="num">
                                      <p:cBhvr>
                                        <p:cTn id="113"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himelong-Aerial-with-Release.jpg"/>
          <p:cNvPicPr>
            <a:picLocks noChangeAspect="1"/>
          </p:cNvPicPr>
          <p:nvPr/>
        </p:nvPicPr>
        <p:blipFill>
          <a:blip r:embed="rId3"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Datos"/>
          <p:cNvSpPr/>
          <p:nvPr/>
        </p:nvSpPr>
        <p:spPr>
          <a:xfrm>
            <a:off x="8786813" y="0"/>
            <a:ext cx="357187" cy="5715000"/>
          </a:xfrm>
          <a:prstGeom prst="flowChartInputOutput">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Datos"/>
          <p:cNvSpPr/>
          <p:nvPr/>
        </p:nvSpPr>
        <p:spPr>
          <a:xfrm flipH="1">
            <a:off x="0" y="0"/>
            <a:ext cx="357188" cy="5715000"/>
          </a:xfrm>
          <a:prstGeom prst="flowChartInputOutput">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Datos"/>
          <p:cNvSpPr/>
          <p:nvPr/>
        </p:nvSpPr>
        <p:spPr>
          <a:xfrm flipH="1">
            <a:off x="357188" y="0"/>
            <a:ext cx="357187" cy="5715000"/>
          </a:xfrm>
          <a:prstGeom prst="flowChartInputOutput">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Datos"/>
          <p:cNvSpPr/>
          <p:nvPr/>
        </p:nvSpPr>
        <p:spPr>
          <a:xfrm>
            <a:off x="8429625" y="0"/>
            <a:ext cx="357188" cy="5715000"/>
          </a:xfrm>
          <a:prstGeom prst="flowChartInputOutput">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Datos"/>
          <p:cNvSpPr/>
          <p:nvPr/>
        </p:nvSpPr>
        <p:spPr>
          <a:xfrm flipH="1">
            <a:off x="714375" y="0"/>
            <a:ext cx="357188" cy="5715000"/>
          </a:xfrm>
          <a:prstGeom prst="flowChartInputOutput">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Datos"/>
          <p:cNvSpPr/>
          <p:nvPr/>
        </p:nvSpPr>
        <p:spPr>
          <a:xfrm flipH="1">
            <a:off x="1071563" y="0"/>
            <a:ext cx="357187" cy="5715000"/>
          </a:xfrm>
          <a:prstGeom prst="flowChartInputOutput">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Datos"/>
          <p:cNvSpPr/>
          <p:nvPr/>
        </p:nvSpPr>
        <p:spPr>
          <a:xfrm>
            <a:off x="8072438" y="0"/>
            <a:ext cx="357187" cy="5715000"/>
          </a:xfrm>
          <a:prstGeom prst="flowChartInputOutput">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Datos"/>
          <p:cNvSpPr/>
          <p:nvPr/>
        </p:nvSpPr>
        <p:spPr>
          <a:xfrm>
            <a:off x="7715250" y="0"/>
            <a:ext cx="357188" cy="5715000"/>
          </a:xfrm>
          <a:prstGeom prst="flowChartInputOutput">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Datos"/>
          <p:cNvSpPr/>
          <p:nvPr/>
        </p:nvSpPr>
        <p:spPr>
          <a:xfrm flipH="1">
            <a:off x="1428750" y="0"/>
            <a:ext cx="357188" cy="5715000"/>
          </a:xfrm>
          <a:prstGeom prst="flowChartInputOutput">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Datos"/>
          <p:cNvSpPr/>
          <p:nvPr/>
        </p:nvSpPr>
        <p:spPr>
          <a:xfrm flipH="1">
            <a:off x="1857375" y="0"/>
            <a:ext cx="357188" cy="5715000"/>
          </a:xfrm>
          <a:prstGeom prst="flowChartInputOutput">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Datos"/>
          <p:cNvSpPr/>
          <p:nvPr/>
        </p:nvSpPr>
        <p:spPr>
          <a:xfrm flipH="1">
            <a:off x="2214563" y="0"/>
            <a:ext cx="357187" cy="5715000"/>
          </a:xfrm>
          <a:prstGeom prst="flowChartInputOutput">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Datos"/>
          <p:cNvSpPr/>
          <p:nvPr/>
        </p:nvSpPr>
        <p:spPr>
          <a:xfrm flipH="1">
            <a:off x="2571750" y="0"/>
            <a:ext cx="357188" cy="5715000"/>
          </a:xfrm>
          <a:prstGeom prst="flowChartInputOutput">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Datos"/>
          <p:cNvSpPr/>
          <p:nvPr/>
        </p:nvSpPr>
        <p:spPr>
          <a:xfrm>
            <a:off x="7358063" y="0"/>
            <a:ext cx="357187" cy="5715000"/>
          </a:xfrm>
          <a:prstGeom prst="flowChartInputOutput">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Datos"/>
          <p:cNvSpPr/>
          <p:nvPr/>
        </p:nvSpPr>
        <p:spPr>
          <a:xfrm>
            <a:off x="7000875" y="0"/>
            <a:ext cx="357188" cy="5715000"/>
          </a:xfrm>
          <a:prstGeom prst="flowChartInputOutput">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Datos"/>
          <p:cNvSpPr/>
          <p:nvPr/>
        </p:nvSpPr>
        <p:spPr>
          <a:xfrm>
            <a:off x="6643688" y="0"/>
            <a:ext cx="357187" cy="5715000"/>
          </a:xfrm>
          <a:prstGeom prst="flowChartInputOutput">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Datos"/>
          <p:cNvSpPr/>
          <p:nvPr/>
        </p:nvSpPr>
        <p:spPr>
          <a:xfrm>
            <a:off x="6286500" y="0"/>
            <a:ext cx="357188" cy="5715000"/>
          </a:xfrm>
          <a:prstGeom prst="flowChartInputOutput">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Datos"/>
          <p:cNvSpPr/>
          <p:nvPr/>
        </p:nvSpPr>
        <p:spPr>
          <a:xfrm flipH="1">
            <a:off x="2928938" y="0"/>
            <a:ext cx="357187" cy="5715000"/>
          </a:xfrm>
          <a:prstGeom prst="flowChartInputOutput">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Datos"/>
          <p:cNvSpPr/>
          <p:nvPr/>
        </p:nvSpPr>
        <p:spPr>
          <a:xfrm flipH="1">
            <a:off x="3286125" y="0"/>
            <a:ext cx="357188" cy="5715000"/>
          </a:xfrm>
          <a:prstGeom prst="flowChartInputOutput">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Datos"/>
          <p:cNvSpPr/>
          <p:nvPr/>
        </p:nvSpPr>
        <p:spPr>
          <a:xfrm flipH="1">
            <a:off x="3643313" y="0"/>
            <a:ext cx="357187" cy="5715000"/>
          </a:xfrm>
          <a:prstGeom prst="flowChartInputOutput">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Datos"/>
          <p:cNvSpPr/>
          <p:nvPr/>
        </p:nvSpPr>
        <p:spPr>
          <a:xfrm flipH="1">
            <a:off x="4000500" y="0"/>
            <a:ext cx="357188" cy="5715000"/>
          </a:xfrm>
          <a:prstGeom prst="flowChartInputOutput">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Datos"/>
          <p:cNvSpPr/>
          <p:nvPr/>
        </p:nvSpPr>
        <p:spPr>
          <a:xfrm>
            <a:off x="5929313" y="0"/>
            <a:ext cx="357187" cy="5715000"/>
          </a:xfrm>
          <a:prstGeom prst="flowChartInputOutput">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Datos"/>
          <p:cNvSpPr/>
          <p:nvPr/>
        </p:nvSpPr>
        <p:spPr>
          <a:xfrm>
            <a:off x="5572125" y="0"/>
            <a:ext cx="357188" cy="5715000"/>
          </a:xfrm>
          <a:prstGeom prst="flowChartInputOutput">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Datos"/>
          <p:cNvSpPr/>
          <p:nvPr/>
        </p:nvSpPr>
        <p:spPr>
          <a:xfrm>
            <a:off x="5214938" y="0"/>
            <a:ext cx="357187" cy="5715000"/>
          </a:xfrm>
          <a:prstGeom prst="flowChartInputOutput">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3" name="32 Datos"/>
          <p:cNvSpPr/>
          <p:nvPr/>
        </p:nvSpPr>
        <p:spPr>
          <a:xfrm>
            <a:off x="4857750" y="0"/>
            <a:ext cx="357188" cy="5715000"/>
          </a:xfrm>
          <a:prstGeom prst="flowChartInputOutput">
            <a:avLst/>
          </a:prstGeom>
          <a:noFill/>
          <a:ln w="57150">
            <a:solidFill>
              <a:schemeClr val="tx2">
                <a:lumMod val="5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CuadroTexto"/>
          <p:cNvSpPr txBox="1"/>
          <p:nvPr/>
        </p:nvSpPr>
        <p:spPr>
          <a:xfrm>
            <a:off x="395536"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zorro (</a:t>
            </a:r>
            <a:r>
              <a:rPr lang="es-ES" i="1" dirty="0" err="1" smtClean="0">
                <a:effectLst>
                  <a:glow rad="101600">
                    <a:srgbClr val="C00000">
                      <a:alpha val="60000"/>
                    </a:srgbClr>
                  </a:glow>
                  <a:outerShdw blurRad="38100" dist="38100" dir="2700000" algn="tl">
                    <a:srgbClr val="000000">
                      <a:alpha val="43137"/>
                    </a:srgbClr>
                  </a:outerShdw>
                </a:effectLst>
              </a:rPr>
              <a:t>Vulpes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vulpes</a:t>
            </a:r>
            <a:r>
              <a:rPr lang="es-ES" i="1" dirty="0" smtClean="0">
                <a:effectLst>
                  <a:glow rad="101600">
                    <a:srgbClr val="C00000">
                      <a:alpha val="60000"/>
                    </a:srgbClr>
                  </a:glow>
                  <a:outerShdw blurRad="38100" dist="38100" dir="2700000" algn="tl">
                    <a:srgbClr val="000000">
                      <a:alpha val="43137"/>
                    </a:srgbClr>
                  </a:outerShdw>
                </a:effectLst>
              </a:rPr>
              <a:t>), raposa o rabosa en aragonés. Es una especie muy diurna, fácilmente observable, presente por todos Los </a:t>
            </a:r>
            <a:r>
              <a:rPr lang="es-ES" i="1" dirty="0" err="1" smtClean="0">
                <a:effectLst>
                  <a:glow rad="101600">
                    <a:srgbClr val="C00000">
                      <a:alpha val="60000"/>
                    </a:srgbClr>
                  </a:glow>
                  <a:outerShdw blurRad="38100" dist="38100" dir="2700000" algn="tl">
                    <a:srgbClr val="000000">
                      <a:alpha val="43137"/>
                    </a:srgbClr>
                  </a:outerShdw>
                </a:effectLst>
              </a:rPr>
              <a:t>Monegros</a:t>
            </a:r>
            <a:r>
              <a:rPr lang="es-ES" i="1" dirty="0" smtClean="0">
                <a:effectLst>
                  <a:glow rad="101600">
                    <a:srgbClr val="C00000">
                      <a:alpha val="60000"/>
                    </a:srgbClr>
                  </a:glow>
                  <a:outerShdw blurRad="38100" dist="38100" dir="2700000" algn="tl">
                    <a:srgbClr val="000000">
                      <a:alpha val="43137"/>
                    </a:srgbClr>
                  </a:outerShdw>
                </a:effectLst>
              </a:rPr>
              <a:t>. Su presencia es citada por </a:t>
            </a:r>
            <a:r>
              <a:rPr lang="es-ES" i="1" dirty="0" err="1" smtClean="0">
                <a:effectLst>
                  <a:glow rad="101600">
                    <a:srgbClr val="C00000">
                      <a:alpha val="60000"/>
                    </a:srgbClr>
                  </a:glow>
                  <a:outerShdw blurRad="38100" dist="38100" dir="2700000" algn="tl">
                    <a:srgbClr val="000000">
                      <a:alpha val="43137"/>
                    </a:srgbClr>
                  </a:outerShdw>
                </a:effectLst>
              </a:rPr>
              <a:t>Madoz</a:t>
            </a:r>
            <a:r>
              <a:rPr lang="es-ES" i="1" dirty="0" smtClean="0">
                <a:effectLst>
                  <a:glow rad="101600">
                    <a:srgbClr val="C00000">
                      <a:alpha val="60000"/>
                    </a:srgbClr>
                  </a:glow>
                  <a:outerShdw blurRad="38100" dist="38100" dir="2700000" algn="tl">
                    <a:srgbClr val="000000">
                      <a:alpha val="43137"/>
                    </a:srgbClr>
                  </a:outerShdw>
                </a:effectLst>
              </a:rPr>
              <a:t> (1845-1850) en </a:t>
            </a:r>
            <a:r>
              <a:rPr lang="es-ES" i="1" dirty="0" err="1" smtClean="0">
                <a:effectLst>
                  <a:glow rad="101600">
                    <a:srgbClr val="C00000">
                      <a:alpha val="60000"/>
                    </a:srgbClr>
                  </a:glow>
                  <a:outerShdw blurRad="38100" dist="38100" dir="2700000" algn="tl">
                    <a:srgbClr val="000000">
                      <a:alpha val="43137"/>
                    </a:srgbClr>
                  </a:outerShdw>
                </a:effectLst>
              </a:rPr>
              <a:t>Valfarta</a:t>
            </a:r>
            <a:r>
              <a:rPr lang="es-ES" i="1" dirty="0" smtClean="0">
                <a:effectLst>
                  <a:glow rad="101600">
                    <a:srgbClr val="C00000">
                      <a:alpha val="60000"/>
                    </a:srgbClr>
                  </a:glow>
                  <a:outerShdw blurRad="38100" dist="38100" dir="2700000" algn="tl">
                    <a:srgbClr val="000000">
                      <a:alpha val="43137"/>
                    </a:srgbClr>
                  </a:outerShdw>
                </a:effectLst>
              </a:rPr>
              <a:t>. Habita todo tipo de ambientes.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comb/>
      </p:transition>
    </mc:Choice>
    <mc:Fallback>
      <p:transition spd="slow" advTm="35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3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3000"/>
                                        <p:tgtEl>
                                          <p:spTgt spid="8"/>
                                        </p:tgtEl>
                                      </p:cBhvr>
                                    </p:animEffect>
                                  </p:childTnLst>
                                </p:cTn>
                              </p:par>
                              <p:par>
                                <p:cTn id="11" presetID="3" presetClass="entr" presetSubtype="1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linds(horizontal)">
                                      <p:cBhvr>
                                        <p:cTn id="13" dur="3000"/>
                                        <p:tgtEl>
                                          <p:spTgt spid="10"/>
                                        </p:tgtEl>
                                      </p:cBhvr>
                                    </p:animEffect>
                                  </p:childTnLst>
                                </p:cTn>
                              </p:par>
                              <p:par>
                                <p:cTn id="14" presetID="3" presetClass="entr" presetSubtype="1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horizontal)">
                                      <p:cBhvr>
                                        <p:cTn id="16" dur="3000"/>
                                        <p:tgtEl>
                                          <p:spTgt spid="11"/>
                                        </p:tgtEl>
                                      </p:cBhvr>
                                    </p:animEffect>
                                  </p:childTnLst>
                                </p:cTn>
                              </p:par>
                              <p:par>
                                <p:cTn id="17" presetID="3" presetClass="entr" presetSubtype="1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linds(horizontal)">
                                      <p:cBhvr>
                                        <p:cTn id="19" dur="3000"/>
                                        <p:tgtEl>
                                          <p:spTgt spid="14"/>
                                        </p:tgtEl>
                                      </p:cBhvr>
                                    </p:animEffect>
                                  </p:childTnLst>
                                </p:cTn>
                              </p:par>
                              <p:par>
                                <p:cTn id="20" presetID="3" presetClass="entr" presetSubtype="1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3000"/>
                                        <p:tgtEl>
                                          <p:spTgt spid="15"/>
                                        </p:tgtEl>
                                      </p:cBhvr>
                                    </p:animEffect>
                                  </p:childTnLst>
                                </p:cTn>
                              </p:par>
                              <p:par>
                                <p:cTn id="23" presetID="3" presetClass="entr" presetSubtype="1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blinds(horizontal)">
                                      <p:cBhvr>
                                        <p:cTn id="25" dur="3000"/>
                                        <p:tgtEl>
                                          <p:spTgt spid="16"/>
                                        </p:tgtEl>
                                      </p:cBhvr>
                                    </p:animEffect>
                                  </p:childTnLst>
                                </p:cTn>
                              </p:par>
                              <p:par>
                                <p:cTn id="26" presetID="3" presetClass="entr" presetSubtype="10"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blinds(horizontal)">
                                      <p:cBhvr>
                                        <p:cTn id="28" dur="3000"/>
                                        <p:tgtEl>
                                          <p:spTgt spid="17"/>
                                        </p:tgtEl>
                                      </p:cBhvr>
                                    </p:animEffect>
                                  </p:childTnLst>
                                </p:cTn>
                              </p:par>
                              <p:par>
                                <p:cTn id="29" presetID="3" presetClass="entr" presetSubtype="10"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blinds(horizontal)">
                                      <p:cBhvr>
                                        <p:cTn id="31" dur="3000"/>
                                        <p:tgtEl>
                                          <p:spTgt spid="22"/>
                                        </p:tgtEl>
                                      </p:cBhvr>
                                    </p:animEffect>
                                  </p:childTnLst>
                                </p:cTn>
                              </p:par>
                              <p:par>
                                <p:cTn id="32" presetID="3" presetClass="entr" presetSubtype="10" fill="hold"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blinds(horizontal)">
                                      <p:cBhvr>
                                        <p:cTn id="34" dur="3000"/>
                                        <p:tgtEl>
                                          <p:spTgt spid="23"/>
                                        </p:tgtEl>
                                      </p:cBhvr>
                                    </p:animEffect>
                                  </p:childTnLst>
                                </p:cTn>
                              </p:par>
                              <p:par>
                                <p:cTn id="35" presetID="3" presetClass="entr" presetSubtype="10"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blinds(horizontal)">
                                      <p:cBhvr>
                                        <p:cTn id="37" dur="3000"/>
                                        <p:tgtEl>
                                          <p:spTgt spid="24"/>
                                        </p:tgtEl>
                                      </p:cBhvr>
                                    </p:animEffect>
                                  </p:childTnLst>
                                </p:cTn>
                              </p:par>
                              <p:par>
                                <p:cTn id="38" presetID="3" presetClass="entr" presetSubtype="10" fill="hold"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blinds(horizontal)">
                                      <p:cBhvr>
                                        <p:cTn id="40" dur="3000"/>
                                        <p:tgtEl>
                                          <p:spTgt spid="25"/>
                                        </p:tgtEl>
                                      </p:cBhvr>
                                    </p:animEffect>
                                  </p:childTnLst>
                                </p:cTn>
                              </p:par>
                              <p:par>
                                <p:cTn id="41" presetID="3" presetClass="entr" presetSubtype="10"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blinds(horizontal)">
                                      <p:cBhvr>
                                        <p:cTn id="43" dur="3000"/>
                                        <p:tgtEl>
                                          <p:spTgt spid="5"/>
                                        </p:tgtEl>
                                      </p:cBhvr>
                                    </p:animEffect>
                                  </p:childTnLst>
                                </p:cTn>
                              </p:par>
                              <p:par>
                                <p:cTn id="44" presetID="3" presetClass="entr" presetSubtype="1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blinds(horizontal)">
                                      <p:cBhvr>
                                        <p:cTn id="46" dur="3000"/>
                                        <p:tgtEl>
                                          <p:spTgt spid="9"/>
                                        </p:tgtEl>
                                      </p:cBhvr>
                                    </p:animEffect>
                                  </p:childTnLst>
                                </p:cTn>
                              </p:par>
                              <p:par>
                                <p:cTn id="47" presetID="3" presetClass="entr" presetSubtype="10"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blinds(horizontal)">
                                      <p:cBhvr>
                                        <p:cTn id="49" dur="3000"/>
                                        <p:tgtEl>
                                          <p:spTgt spid="12"/>
                                        </p:tgtEl>
                                      </p:cBhvr>
                                    </p:animEffect>
                                  </p:childTnLst>
                                </p:cTn>
                              </p:par>
                              <p:par>
                                <p:cTn id="50" presetID="3" presetClass="entr" presetSubtype="10"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blinds(horizontal)">
                                      <p:cBhvr>
                                        <p:cTn id="52" dur="3000"/>
                                        <p:tgtEl>
                                          <p:spTgt spid="13"/>
                                        </p:tgtEl>
                                      </p:cBhvr>
                                    </p:animEffect>
                                  </p:childTnLst>
                                </p:cTn>
                              </p:par>
                              <p:par>
                                <p:cTn id="53" presetID="3" presetClass="entr" presetSubtype="10" fill="hold"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blinds(horizontal)">
                                      <p:cBhvr>
                                        <p:cTn id="55" dur="3000"/>
                                        <p:tgtEl>
                                          <p:spTgt spid="18"/>
                                        </p:tgtEl>
                                      </p:cBhvr>
                                    </p:animEffect>
                                  </p:childTnLst>
                                </p:cTn>
                              </p:par>
                              <p:par>
                                <p:cTn id="56" presetID="3" presetClass="entr" presetSubtype="10" fill="hold"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blinds(horizontal)">
                                      <p:cBhvr>
                                        <p:cTn id="58" dur="3000"/>
                                        <p:tgtEl>
                                          <p:spTgt spid="19"/>
                                        </p:tgtEl>
                                      </p:cBhvr>
                                    </p:animEffect>
                                  </p:childTnLst>
                                </p:cTn>
                              </p:par>
                              <p:par>
                                <p:cTn id="59" presetID="3" presetClass="entr" presetSubtype="10" fill="hold" nodeType="with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blinds(horizontal)">
                                      <p:cBhvr>
                                        <p:cTn id="61" dur="3000"/>
                                        <p:tgtEl>
                                          <p:spTgt spid="20"/>
                                        </p:tgtEl>
                                      </p:cBhvr>
                                    </p:animEffect>
                                  </p:childTnLst>
                                </p:cTn>
                              </p:par>
                              <p:par>
                                <p:cTn id="62" presetID="3" presetClass="entr" presetSubtype="10" fill="hold"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blinds(horizontal)">
                                      <p:cBhvr>
                                        <p:cTn id="64" dur="3000"/>
                                        <p:tgtEl>
                                          <p:spTgt spid="21"/>
                                        </p:tgtEl>
                                      </p:cBhvr>
                                    </p:animEffect>
                                  </p:childTnLst>
                                </p:cTn>
                              </p:par>
                              <p:par>
                                <p:cTn id="65" presetID="3" presetClass="entr" presetSubtype="10" fill="hold" nodeType="with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blinds(horizontal)">
                                      <p:cBhvr>
                                        <p:cTn id="67" dur="3000"/>
                                        <p:tgtEl>
                                          <p:spTgt spid="30"/>
                                        </p:tgtEl>
                                      </p:cBhvr>
                                    </p:animEffect>
                                  </p:childTnLst>
                                </p:cTn>
                              </p:par>
                              <p:par>
                                <p:cTn id="68" presetID="3" presetClass="entr" presetSubtype="10"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blinds(horizontal)">
                                      <p:cBhvr>
                                        <p:cTn id="70" dur="3000"/>
                                        <p:tgtEl>
                                          <p:spTgt spid="31"/>
                                        </p:tgtEl>
                                      </p:cBhvr>
                                    </p:animEffect>
                                  </p:childTnLst>
                                </p:cTn>
                              </p:par>
                              <p:par>
                                <p:cTn id="71" presetID="3" presetClass="entr" presetSubtype="10" fill="hold" nodeType="with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blinds(horizontal)">
                                      <p:cBhvr>
                                        <p:cTn id="73" dur="3000"/>
                                        <p:tgtEl>
                                          <p:spTgt spid="32"/>
                                        </p:tgtEl>
                                      </p:cBhvr>
                                    </p:animEffect>
                                  </p:childTnLst>
                                </p:cTn>
                              </p:par>
                              <p:par>
                                <p:cTn id="74" presetID="3" presetClass="entr" presetSubtype="10" fill="hold" nodeType="with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blinds(horizontal)">
                                      <p:cBhvr>
                                        <p:cTn id="76" dur="3000"/>
                                        <p:tgtEl>
                                          <p:spTgt spid="33"/>
                                        </p:tgtEl>
                                      </p:cBhvr>
                                    </p:animEffect>
                                  </p:childTnLst>
                                </p:cTn>
                              </p:par>
                              <p:par>
                                <p:cTn id="77" presetID="2" presetClass="entr" presetSubtype="9" fill="hold" nodeType="with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additive="base">
                                        <p:cTn id="79" dur="3000" fill="hold"/>
                                        <p:tgtEl>
                                          <p:spTgt spid="6"/>
                                        </p:tgtEl>
                                        <p:attrNameLst>
                                          <p:attrName>ppt_x</p:attrName>
                                        </p:attrNameLst>
                                      </p:cBhvr>
                                      <p:tavLst>
                                        <p:tav tm="0">
                                          <p:val>
                                            <p:strVal val="0-#ppt_w/2"/>
                                          </p:val>
                                        </p:tav>
                                        <p:tav tm="100000">
                                          <p:val>
                                            <p:strVal val="#ppt_x"/>
                                          </p:val>
                                        </p:tav>
                                      </p:tavLst>
                                    </p:anim>
                                    <p:anim calcmode="lin" valueType="num">
                                      <p:cBhvr additive="base">
                                        <p:cTn id="80" dur="3000" fill="hold"/>
                                        <p:tgtEl>
                                          <p:spTgt spid="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 calcmode="lin" valueType="num">
                                      <p:cBhvr additive="base">
                                        <p:cTn id="83" dur="3000" fill="hold"/>
                                        <p:tgtEl>
                                          <p:spTgt spid="8"/>
                                        </p:tgtEl>
                                        <p:attrNameLst>
                                          <p:attrName>ppt_x</p:attrName>
                                        </p:attrNameLst>
                                      </p:cBhvr>
                                      <p:tavLst>
                                        <p:tav tm="0">
                                          <p:val>
                                            <p:strVal val="0-#ppt_w/2"/>
                                          </p:val>
                                        </p:tav>
                                        <p:tav tm="100000">
                                          <p:val>
                                            <p:strVal val="#ppt_x"/>
                                          </p:val>
                                        </p:tav>
                                      </p:tavLst>
                                    </p:anim>
                                    <p:anim calcmode="lin" valueType="num">
                                      <p:cBhvr additive="base">
                                        <p:cTn id="84" dur="3000" fill="hold"/>
                                        <p:tgtEl>
                                          <p:spTgt spid="8"/>
                                        </p:tgtEl>
                                        <p:attrNameLst>
                                          <p:attrName>ppt_y</p:attrName>
                                        </p:attrNameLst>
                                      </p:cBhvr>
                                      <p:tavLst>
                                        <p:tav tm="0">
                                          <p:val>
                                            <p:strVal val="0-#ppt_h/2"/>
                                          </p:val>
                                        </p:tav>
                                        <p:tav tm="100000">
                                          <p:val>
                                            <p:strVal val="#ppt_y"/>
                                          </p:val>
                                        </p:tav>
                                      </p:tavLst>
                                    </p:anim>
                                  </p:childTnLst>
                                </p:cTn>
                              </p:par>
                              <p:par>
                                <p:cTn id="85" presetID="2" presetClass="entr" presetSubtype="9" fill="hold"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additive="base">
                                        <p:cTn id="87" dur="3000" fill="hold"/>
                                        <p:tgtEl>
                                          <p:spTgt spid="10"/>
                                        </p:tgtEl>
                                        <p:attrNameLst>
                                          <p:attrName>ppt_x</p:attrName>
                                        </p:attrNameLst>
                                      </p:cBhvr>
                                      <p:tavLst>
                                        <p:tav tm="0">
                                          <p:val>
                                            <p:strVal val="0-#ppt_w/2"/>
                                          </p:val>
                                        </p:tav>
                                        <p:tav tm="100000">
                                          <p:val>
                                            <p:strVal val="#ppt_x"/>
                                          </p:val>
                                        </p:tav>
                                      </p:tavLst>
                                    </p:anim>
                                    <p:anim calcmode="lin" valueType="num">
                                      <p:cBhvr additive="base">
                                        <p:cTn id="88" dur="3000" fill="hold"/>
                                        <p:tgtEl>
                                          <p:spTgt spid="10"/>
                                        </p:tgtEl>
                                        <p:attrNameLst>
                                          <p:attrName>ppt_y</p:attrName>
                                        </p:attrNameLst>
                                      </p:cBhvr>
                                      <p:tavLst>
                                        <p:tav tm="0">
                                          <p:val>
                                            <p:strVal val="0-#ppt_h/2"/>
                                          </p:val>
                                        </p:tav>
                                        <p:tav tm="100000">
                                          <p:val>
                                            <p:strVal val="#ppt_y"/>
                                          </p:val>
                                        </p:tav>
                                      </p:tavLst>
                                    </p:anim>
                                  </p:childTnLst>
                                </p:cTn>
                              </p:par>
                              <p:par>
                                <p:cTn id="89" presetID="2" presetClass="entr" presetSubtype="9"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additive="base">
                                        <p:cTn id="91" dur="3000" fill="hold"/>
                                        <p:tgtEl>
                                          <p:spTgt spid="11"/>
                                        </p:tgtEl>
                                        <p:attrNameLst>
                                          <p:attrName>ppt_x</p:attrName>
                                        </p:attrNameLst>
                                      </p:cBhvr>
                                      <p:tavLst>
                                        <p:tav tm="0">
                                          <p:val>
                                            <p:strVal val="0-#ppt_w/2"/>
                                          </p:val>
                                        </p:tav>
                                        <p:tav tm="100000">
                                          <p:val>
                                            <p:strVal val="#ppt_x"/>
                                          </p:val>
                                        </p:tav>
                                      </p:tavLst>
                                    </p:anim>
                                    <p:anim calcmode="lin" valueType="num">
                                      <p:cBhvr additive="base">
                                        <p:cTn id="92" dur="3000" fill="hold"/>
                                        <p:tgtEl>
                                          <p:spTgt spid="11"/>
                                        </p:tgtEl>
                                        <p:attrNameLst>
                                          <p:attrName>ppt_y</p:attrName>
                                        </p:attrNameLst>
                                      </p:cBhvr>
                                      <p:tavLst>
                                        <p:tav tm="0">
                                          <p:val>
                                            <p:strVal val="0-#ppt_h/2"/>
                                          </p:val>
                                        </p:tav>
                                        <p:tav tm="100000">
                                          <p:val>
                                            <p:strVal val="#ppt_y"/>
                                          </p:val>
                                        </p:tav>
                                      </p:tavLst>
                                    </p:anim>
                                  </p:childTnLst>
                                </p:cTn>
                              </p:par>
                              <p:par>
                                <p:cTn id="93" presetID="2" presetClass="entr" presetSubtype="9" fill="hold" nodeType="withEffect">
                                  <p:stCondLst>
                                    <p:cond delay="0"/>
                                  </p:stCondLst>
                                  <p:childTnLst>
                                    <p:set>
                                      <p:cBhvr>
                                        <p:cTn id="94" dur="1" fill="hold">
                                          <p:stCondLst>
                                            <p:cond delay="0"/>
                                          </p:stCondLst>
                                        </p:cTn>
                                        <p:tgtEl>
                                          <p:spTgt spid="14"/>
                                        </p:tgtEl>
                                        <p:attrNameLst>
                                          <p:attrName>style.visibility</p:attrName>
                                        </p:attrNameLst>
                                      </p:cBhvr>
                                      <p:to>
                                        <p:strVal val="visible"/>
                                      </p:to>
                                    </p:set>
                                    <p:anim calcmode="lin" valueType="num">
                                      <p:cBhvr additive="base">
                                        <p:cTn id="95" dur="3000" fill="hold"/>
                                        <p:tgtEl>
                                          <p:spTgt spid="14"/>
                                        </p:tgtEl>
                                        <p:attrNameLst>
                                          <p:attrName>ppt_x</p:attrName>
                                        </p:attrNameLst>
                                      </p:cBhvr>
                                      <p:tavLst>
                                        <p:tav tm="0">
                                          <p:val>
                                            <p:strVal val="0-#ppt_w/2"/>
                                          </p:val>
                                        </p:tav>
                                        <p:tav tm="100000">
                                          <p:val>
                                            <p:strVal val="#ppt_x"/>
                                          </p:val>
                                        </p:tav>
                                      </p:tavLst>
                                    </p:anim>
                                    <p:anim calcmode="lin" valueType="num">
                                      <p:cBhvr additive="base">
                                        <p:cTn id="96" dur="3000" fill="hold"/>
                                        <p:tgtEl>
                                          <p:spTgt spid="14"/>
                                        </p:tgtEl>
                                        <p:attrNameLst>
                                          <p:attrName>ppt_y</p:attrName>
                                        </p:attrNameLst>
                                      </p:cBhvr>
                                      <p:tavLst>
                                        <p:tav tm="0">
                                          <p:val>
                                            <p:strVal val="0-#ppt_h/2"/>
                                          </p:val>
                                        </p:tav>
                                        <p:tav tm="100000">
                                          <p:val>
                                            <p:strVal val="#ppt_y"/>
                                          </p:val>
                                        </p:tav>
                                      </p:tavLst>
                                    </p:anim>
                                  </p:childTnLst>
                                </p:cTn>
                              </p:par>
                              <p:par>
                                <p:cTn id="97" presetID="2" presetClass="entr" presetSubtype="9" fill="hold" nodeType="withEffect">
                                  <p:stCondLst>
                                    <p:cond delay="0"/>
                                  </p:stCondLst>
                                  <p:childTnLst>
                                    <p:set>
                                      <p:cBhvr>
                                        <p:cTn id="98" dur="1" fill="hold">
                                          <p:stCondLst>
                                            <p:cond delay="0"/>
                                          </p:stCondLst>
                                        </p:cTn>
                                        <p:tgtEl>
                                          <p:spTgt spid="15"/>
                                        </p:tgtEl>
                                        <p:attrNameLst>
                                          <p:attrName>style.visibility</p:attrName>
                                        </p:attrNameLst>
                                      </p:cBhvr>
                                      <p:to>
                                        <p:strVal val="visible"/>
                                      </p:to>
                                    </p:set>
                                    <p:anim calcmode="lin" valueType="num">
                                      <p:cBhvr additive="base">
                                        <p:cTn id="99" dur="3000" fill="hold"/>
                                        <p:tgtEl>
                                          <p:spTgt spid="15"/>
                                        </p:tgtEl>
                                        <p:attrNameLst>
                                          <p:attrName>ppt_x</p:attrName>
                                        </p:attrNameLst>
                                      </p:cBhvr>
                                      <p:tavLst>
                                        <p:tav tm="0">
                                          <p:val>
                                            <p:strVal val="0-#ppt_w/2"/>
                                          </p:val>
                                        </p:tav>
                                        <p:tav tm="100000">
                                          <p:val>
                                            <p:strVal val="#ppt_x"/>
                                          </p:val>
                                        </p:tav>
                                      </p:tavLst>
                                    </p:anim>
                                    <p:anim calcmode="lin" valueType="num">
                                      <p:cBhvr additive="base">
                                        <p:cTn id="100" dur="3000" fill="hold"/>
                                        <p:tgtEl>
                                          <p:spTgt spid="15"/>
                                        </p:tgtEl>
                                        <p:attrNameLst>
                                          <p:attrName>ppt_y</p:attrName>
                                        </p:attrNameLst>
                                      </p:cBhvr>
                                      <p:tavLst>
                                        <p:tav tm="0">
                                          <p:val>
                                            <p:strVal val="0-#ppt_h/2"/>
                                          </p:val>
                                        </p:tav>
                                        <p:tav tm="100000">
                                          <p:val>
                                            <p:strVal val="#ppt_y"/>
                                          </p:val>
                                        </p:tav>
                                      </p:tavLst>
                                    </p:anim>
                                  </p:childTnLst>
                                </p:cTn>
                              </p:par>
                              <p:par>
                                <p:cTn id="101" presetID="2" presetClass="entr" presetSubtype="9" fill="hold" nodeType="withEffect">
                                  <p:stCondLst>
                                    <p:cond delay="0"/>
                                  </p:stCondLst>
                                  <p:childTnLst>
                                    <p:set>
                                      <p:cBhvr>
                                        <p:cTn id="102" dur="1" fill="hold">
                                          <p:stCondLst>
                                            <p:cond delay="0"/>
                                          </p:stCondLst>
                                        </p:cTn>
                                        <p:tgtEl>
                                          <p:spTgt spid="16"/>
                                        </p:tgtEl>
                                        <p:attrNameLst>
                                          <p:attrName>style.visibility</p:attrName>
                                        </p:attrNameLst>
                                      </p:cBhvr>
                                      <p:to>
                                        <p:strVal val="visible"/>
                                      </p:to>
                                    </p:set>
                                    <p:anim calcmode="lin" valueType="num">
                                      <p:cBhvr additive="base">
                                        <p:cTn id="103" dur="3000" fill="hold"/>
                                        <p:tgtEl>
                                          <p:spTgt spid="16"/>
                                        </p:tgtEl>
                                        <p:attrNameLst>
                                          <p:attrName>ppt_x</p:attrName>
                                        </p:attrNameLst>
                                      </p:cBhvr>
                                      <p:tavLst>
                                        <p:tav tm="0">
                                          <p:val>
                                            <p:strVal val="0-#ppt_w/2"/>
                                          </p:val>
                                        </p:tav>
                                        <p:tav tm="100000">
                                          <p:val>
                                            <p:strVal val="#ppt_x"/>
                                          </p:val>
                                        </p:tav>
                                      </p:tavLst>
                                    </p:anim>
                                    <p:anim calcmode="lin" valueType="num">
                                      <p:cBhvr additive="base">
                                        <p:cTn id="104" dur="3000" fill="hold"/>
                                        <p:tgtEl>
                                          <p:spTgt spid="16"/>
                                        </p:tgtEl>
                                        <p:attrNameLst>
                                          <p:attrName>ppt_y</p:attrName>
                                        </p:attrNameLst>
                                      </p:cBhvr>
                                      <p:tavLst>
                                        <p:tav tm="0">
                                          <p:val>
                                            <p:strVal val="0-#ppt_h/2"/>
                                          </p:val>
                                        </p:tav>
                                        <p:tav tm="100000">
                                          <p:val>
                                            <p:strVal val="#ppt_y"/>
                                          </p:val>
                                        </p:tav>
                                      </p:tavLst>
                                    </p:anim>
                                  </p:childTnLst>
                                </p:cTn>
                              </p:par>
                              <p:par>
                                <p:cTn id="105" presetID="2" presetClass="entr" presetSubtype="9"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 calcmode="lin" valueType="num">
                                      <p:cBhvr additive="base">
                                        <p:cTn id="107" dur="3000" fill="hold"/>
                                        <p:tgtEl>
                                          <p:spTgt spid="17"/>
                                        </p:tgtEl>
                                        <p:attrNameLst>
                                          <p:attrName>ppt_x</p:attrName>
                                        </p:attrNameLst>
                                      </p:cBhvr>
                                      <p:tavLst>
                                        <p:tav tm="0">
                                          <p:val>
                                            <p:strVal val="0-#ppt_w/2"/>
                                          </p:val>
                                        </p:tav>
                                        <p:tav tm="100000">
                                          <p:val>
                                            <p:strVal val="#ppt_x"/>
                                          </p:val>
                                        </p:tav>
                                      </p:tavLst>
                                    </p:anim>
                                    <p:anim calcmode="lin" valueType="num">
                                      <p:cBhvr additive="base">
                                        <p:cTn id="108" dur="3000" fill="hold"/>
                                        <p:tgtEl>
                                          <p:spTgt spid="17"/>
                                        </p:tgtEl>
                                        <p:attrNameLst>
                                          <p:attrName>ppt_y</p:attrName>
                                        </p:attrNameLst>
                                      </p:cBhvr>
                                      <p:tavLst>
                                        <p:tav tm="0">
                                          <p:val>
                                            <p:strVal val="0-#ppt_h/2"/>
                                          </p:val>
                                        </p:tav>
                                        <p:tav tm="100000">
                                          <p:val>
                                            <p:strVal val="#ppt_y"/>
                                          </p:val>
                                        </p:tav>
                                      </p:tavLst>
                                    </p:anim>
                                  </p:childTnLst>
                                </p:cTn>
                              </p:par>
                              <p:par>
                                <p:cTn id="109" presetID="2" presetClass="entr" presetSubtype="9" fill="hold" nodeType="withEffect">
                                  <p:stCondLst>
                                    <p:cond delay="0"/>
                                  </p:stCondLst>
                                  <p:childTnLst>
                                    <p:set>
                                      <p:cBhvr>
                                        <p:cTn id="110" dur="1" fill="hold">
                                          <p:stCondLst>
                                            <p:cond delay="0"/>
                                          </p:stCondLst>
                                        </p:cTn>
                                        <p:tgtEl>
                                          <p:spTgt spid="22"/>
                                        </p:tgtEl>
                                        <p:attrNameLst>
                                          <p:attrName>style.visibility</p:attrName>
                                        </p:attrNameLst>
                                      </p:cBhvr>
                                      <p:to>
                                        <p:strVal val="visible"/>
                                      </p:to>
                                    </p:set>
                                    <p:anim calcmode="lin" valueType="num">
                                      <p:cBhvr additive="base">
                                        <p:cTn id="111" dur="3000" fill="hold"/>
                                        <p:tgtEl>
                                          <p:spTgt spid="22"/>
                                        </p:tgtEl>
                                        <p:attrNameLst>
                                          <p:attrName>ppt_x</p:attrName>
                                        </p:attrNameLst>
                                      </p:cBhvr>
                                      <p:tavLst>
                                        <p:tav tm="0">
                                          <p:val>
                                            <p:strVal val="0-#ppt_w/2"/>
                                          </p:val>
                                        </p:tav>
                                        <p:tav tm="100000">
                                          <p:val>
                                            <p:strVal val="#ppt_x"/>
                                          </p:val>
                                        </p:tav>
                                      </p:tavLst>
                                    </p:anim>
                                    <p:anim calcmode="lin" valueType="num">
                                      <p:cBhvr additive="base">
                                        <p:cTn id="112" dur="3000" fill="hold"/>
                                        <p:tgtEl>
                                          <p:spTgt spid="22"/>
                                        </p:tgtEl>
                                        <p:attrNameLst>
                                          <p:attrName>ppt_y</p:attrName>
                                        </p:attrNameLst>
                                      </p:cBhvr>
                                      <p:tavLst>
                                        <p:tav tm="0">
                                          <p:val>
                                            <p:strVal val="0-#ppt_h/2"/>
                                          </p:val>
                                        </p:tav>
                                        <p:tav tm="100000">
                                          <p:val>
                                            <p:strVal val="#ppt_y"/>
                                          </p:val>
                                        </p:tav>
                                      </p:tavLst>
                                    </p:anim>
                                  </p:childTnLst>
                                </p:cTn>
                              </p:par>
                              <p:par>
                                <p:cTn id="113" presetID="2" presetClass="entr" presetSubtype="9" fill="hold"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additive="base">
                                        <p:cTn id="115" dur="3000" fill="hold"/>
                                        <p:tgtEl>
                                          <p:spTgt spid="23"/>
                                        </p:tgtEl>
                                        <p:attrNameLst>
                                          <p:attrName>ppt_x</p:attrName>
                                        </p:attrNameLst>
                                      </p:cBhvr>
                                      <p:tavLst>
                                        <p:tav tm="0">
                                          <p:val>
                                            <p:strVal val="0-#ppt_w/2"/>
                                          </p:val>
                                        </p:tav>
                                        <p:tav tm="100000">
                                          <p:val>
                                            <p:strVal val="#ppt_x"/>
                                          </p:val>
                                        </p:tav>
                                      </p:tavLst>
                                    </p:anim>
                                    <p:anim calcmode="lin" valueType="num">
                                      <p:cBhvr additive="base">
                                        <p:cTn id="116" dur="3000" fill="hold"/>
                                        <p:tgtEl>
                                          <p:spTgt spid="23"/>
                                        </p:tgtEl>
                                        <p:attrNameLst>
                                          <p:attrName>ppt_y</p:attrName>
                                        </p:attrNameLst>
                                      </p:cBhvr>
                                      <p:tavLst>
                                        <p:tav tm="0">
                                          <p:val>
                                            <p:strVal val="0-#ppt_h/2"/>
                                          </p:val>
                                        </p:tav>
                                        <p:tav tm="100000">
                                          <p:val>
                                            <p:strVal val="#ppt_y"/>
                                          </p:val>
                                        </p:tav>
                                      </p:tavLst>
                                    </p:anim>
                                  </p:childTnLst>
                                </p:cTn>
                              </p:par>
                              <p:par>
                                <p:cTn id="117" presetID="2" presetClass="entr" presetSubtype="9" fill="hold" nodeType="withEffect">
                                  <p:stCondLst>
                                    <p:cond delay="0"/>
                                  </p:stCondLst>
                                  <p:childTnLst>
                                    <p:set>
                                      <p:cBhvr>
                                        <p:cTn id="118" dur="1" fill="hold">
                                          <p:stCondLst>
                                            <p:cond delay="0"/>
                                          </p:stCondLst>
                                        </p:cTn>
                                        <p:tgtEl>
                                          <p:spTgt spid="24"/>
                                        </p:tgtEl>
                                        <p:attrNameLst>
                                          <p:attrName>style.visibility</p:attrName>
                                        </p:attrNameLst>
                                      </p:cBhvr>
                                      <p:to>
                                        <p:strVal val="visible"/>
                                      </p:to>
                                    </p:set>
                                    <p:anim calcmode="lin" valueType="num">
                                      <p:cBhvr additive="base">
                                        <p:cTn id="119" dur="3000" fill="hold"/>
                                        <p:tgtEl>
                                          <p:spTgt spid="24"/>
                                        </p:tgtEl>
                                        <p:attrNameLst>
                                          <p:attrName>ppt_x</p:attrName>
                                        </p:attrNameLst>
                                      </p:cBhvr>
                                      <p:tavLst>
                                        <p:tav tm="0">
                                          <p:val>
                                            <p:strVal val="0-#ppt_w/2"/>
                                          </p:val>
                                        </p:tav>
                                        <p:tav tm="100000">
                                          <p:val>
                                            <p:strVal val="#ppt_x"/>
                                          </p:val>
                                        </p:tav>
                                      </p:tavLst>
                                    </p:anim>
                                    <p:anim calcmode="lin" valueType="num">
                                      <p:cBhvr additive="base">
                                        <p:cTn id="120" dur="3000" fill="hold"/>
                                        <p:tgtEl>
                                          <p:spTgt spid="24"/>
                                        </p:tgtEl>
                                        <p:attrNameLst>
                                          <p:attrName>ppt_y</p:attrName>
                                        </p:attrNameLst>
                                      </p:cBhvr>
                                      <p:tavLst>
                                        <p:tav tm="0">
                                          <p:val>
                                            <p:strVal val="0-#ppt_h/2"/>
                                          </p:val>
                                        </p:tav>
                                        <p:tav tm="100000">
                                          <p:val>
                                            <p:strVal val="#ppt_y"/>
                                          </p:val>
                                        </p:tav>
                                      </p:tavLst>
                                    </p:anim>
                                  </p:childTnLst>
                                </p:cTn>
                              </p:par>
                              <p:par>
                                <p:cTn id="121" presetID="2" presetClass="entr" presetSubtype="9" fill="hold" nodeType="withEffect">
                                  <p:stCondLst>
                                    <p:cond delay="0"/>
                                  </p:stCondLst>
                                  <p:childTnLst>
                                    <p:set>
                                      <p:cBhvr>
                                        <p:cTn id="122" dur="1" fill="hold">
                                          <p:stCondLst>
                                            <p:cond delay="0"/>
                                          </p:stCondLst>
                                        </p:cTn>
                                        <p:tgtEl>
                                          <p:spTgt spid="25"/>
                                        </p:tgtEl>
                                        <p:attrNameLst>
                                          <p:attrName>style.visibility</p:attrName>
                                        </p:attrNameLst>
                                      </p:cBhvr>
                                      <p:to>
                                        <p:strVal val="visible"/>
                                      </p:to>
                                    </p:set>
                                    <p:anim calcmode="lin" valueType="num">
                                      <p:cBhvr additive="base">
                                        <p:cTn id="123" dur="3000" fill="hold"/>
                                        <p:tgtEl>
                                          <p:spTgt spid="25"/>
                                        </p:tgtEl>
                                        <p:attrNameLst>
                                          <p:attrName>ppt_x</p:attrName>
                                        </p:attrNameLst>
                                      </p:cBhvr>
                                      <p:tavLst>
                                        <p:tav tm="0">
                                          <p:val>
                                            <p:strVal val="0-#ppt_w/2"/>
                                          </p:val>
                                        </p:tav>
                                        <p:tav tm="100000">
                                          <p:val>
                                            <p:strVal val="#ppt_x"/>
                                          </p:val>
                                        </p:tav>
                                      </p:tavLst>
                                    </p:anim>
                                    <p:anim calcmode="lin" valueType="num">
                                      <p:cBhvr additive="base">
                                        <p:cTn id="124" dur="3000" fill="hold"/>
                                        <p:tgtEl>
                                          <p:spTgt spid="25"/>
                                        </p:tgtEl>
                                        <p:attrNameLst>
                                          <p:attrName>ppt_y</p:attrName>
                                        </p:attrNameLst>
                                      </p:cBhvr>
                                      <p:tavLst>
                                        <p:tav tm="0">
                                          <p:val>
                                            <p:strVal val="0-#ppt_h/2"/>
                                          </p:val>
                                        </p:tav>
                                        <p:tav tm="100000">
                                          <p:val>
                                            <p:strVal val="#ppt_y"/>
                                          </p:val>
                                        </p:tav>
                                      </p:tavLst>
                                    </p:anim>
                                  </p:childTnLst>
                                </p:cTn>
                              </p:par>
                              <p:par>
                                <p:cTn id="125" presetID="2" presetClass="entr" presetSubtype="3" fill="hold" nodeType="withEffect">
                                  <p:stCondLst>
                                    <p:cond delay="0"/>
                                  </p:stCondLst>
                                  <p:childTnLst>
                                    <p:set>
                                      <p:cBhvr>
                                        <p:cTn id="126" dur="1" fill="hold">
                                          <p:stCondLst>
                                            <p:cond delay="0"/>
                                          </p:stCondLst>
                                        </p:cTn>
                                        <p:tgtEl>
                                          <p:spTgt spid="5"/>
                                        </p:tgtEl>
                                        <p:attrNameLst>
                                          <p:attrName>style.visibility</p:attrName>
                                        </p:attrNameLst>
                                      </p:cBhvr>
                                      <p:to>
                                        <p:strVal val="visible"/>
                                      </p:to>
                                    </p:set>
                                    <p:anim calcmode="lin" valueType="num">
                                      <p:cBhvr additive="base">
                                        <p:cTn id="127" dur="3000" fill="hold"/>
                                        <p:tgtEl>
                                          <p:spTgt spid="5"/>
                                        </p:tgtEl>
                                        <p:attrNameLst>
                                          <p:attrName>ppt_x</p:attrName>
                                        </p:attrNameLst>
                                      </p:cBhvr>
                                      <p:tavLst>
                                        <p:tav tm="0">
                                          <p:val>
                                            <p:strVal val="1+#ppt_w/2"/>
                                          </p:val>
                                        </p:tav>
                                        <p:tav tm="100000">
                                          <p:val>
                                            <p:strVal val="#ppt_x"/>
                                          </p:val>
                                        </p:tav>
                                      </p:tavLst>
                                    </p:anim>
                                    <p:anim calcmode="lin" valueType="num">
                                      <p:cBhvr additive="base">
                                        <p:cTn id="128" dur="3000" fill="hold"/>
                                        <p:tgtEl>
                                          <p:spTgt spid="5"/>
                                        </p:tgtEl>
                                        <p:attrNameLst>
                                          <p:attrName>ppt_y</p:attrName>
                                        </p:attrNameLst>
                                      </p:cBhvr>
                                      <p:tavLst>
                                        <p:tav tm="0">
                                          <p:val>
                                            <p:strVal val="0-#ppt_h/2"/>
                                          </p:val>
                                        </p:tav>
                                        <p:tav tm="100000">
                                          <p:val>
                                            <p:strVal val="#ppt_y"/>
                                          </p:val>
                                        </p:tav>
                                      </p:tavLst>
                                    </p:anim>
                                  </p:childTnLst>
                                </p:cTn>
                              </p:par>
                              <p:par>
                                <p:cTn id="129" presetID="2" presetClass="entr" presetSubtype="3" fill="hold" nodeType="withEffect">
                                  <p:stCondLst>
                                    <p:cond delay="0"/>
                                  </p:stCondLst>
                                  <p:childTnLst>
                                    <p:set>
                                      <p:cBhvr>
                                        <p:cTn id="130" dur="1" fill="hold">
                                          <p:stCondLst>
                                            <p:cond delay="0"/>
                                          </p:stCondLst>
                                        </p:cTn>
                                        <p:tgtEl>
                                          <p:spTgt spid="9"/>
                                        </p:tgtEl>
                                        <p:attrNameLst>
                                          <p:attrName>style.visibility</p:attrName>
                                        </p:attrNameLst>
                                      </p:cBhvr>
                                      <p:to>
                                        <p:strVal val="visible"/>
                                      </p:to>
                                    </p:set>
                                    <p:anim calcmode="lin" valueType="num">
                                      <p:cBhvr additive="base">
                                        <p:cTn id="131" dur="3000" fill="hold"/>
                                        <p:tgtEl>
                                          <p:spTgt spid="9"/>
                                        </p:tgtEl>
                                        <p:attrNameLst>
                                          <p:attrName>ppt_x</p:attrName>
                                        </p:attrNameLst>
                                      </p:cBhvr>
                                      <p:tavLst>
                                        <p:tav tm="0">
                                          <p:val>
                                            <p:strVal val="1+#ppt_w/2"/>
                                          </p:val>
                                        </p:tav>
                                        <p:tav tm="100000">
                                          <p:val>
                                            <p:strVal val="#ppt_x"/>
                                          </p:val>
                                        </p:tav>
                                      </p:tavLst>
                                    </p:anim>
                                    <p:anim calcmode="lin" valueType="num">
                                      <p:cBhvr additive="base">
                                        <p:cTn id="132" dur="3000" fill="hold"/>
                                        <p:tgtEl>
                                          <p:spTgt spid="9"/>
                                        </p:tgtEl>
                                        <p:attrNameLst>
                                          <p:attrName>ppt_y</p:attrName>
                                        </p:attrNameLst>
                                      </p:cBhvr>
                                      <p:tavLst>
                                        <p:tav tm="0">
                                          <p:val>
                                            <p:strVal val="0-#ppt_h/2"/>
                                          </p:val>
                                        </p:tav>
                                        <p:tav tm="100000">
                                          <p:val>
                                            <p:strVal val="#ppt_y"/>
                                          </p:val>
                                        </p:tav>
                                      </p:tavLst>
                                    </p:anim>
                                  </p:childTnLst>
                                </p:cTn>
                              </p:par>
                              <p:par>
                                <p:cTn id="133" presetID="2" presetClass="entr" presetSubtype="3" fill="hold" nodeType="withEffect">
                                  <p:stCondLst>
                                    <p:cond delay="0"/>
                                  </p:stCondLst>
                                  <p:childTnLst>
                                    <p:set>
                                      <p:cBhvr>
                                        <p:cTn id="134" dur="1" fill="hold">
                                          <p:stCondLst>
                                            <p:cond delay="0"/>
                                          </p:stCondLst>
                                        </p:cTn>
                                        <p:tgtEl>
                                          <p:spTgt spid="12"/>
                                        </p:tgtEl>
                                        <p:attrNameLst>
                                          <p:attrName>style.visibility</p:attrName>
                                        </p:attrNameLst>
                                      </p:cBhvr>
                                      <p:to>
                                        <p:strVal val="visible"/>
                                      </p:to>
                                    </p:set>
                                    <p:anim calcmode="lin" valueType="num">
                                      <p:cBhvr additive="base">
                                        <p:cTn id="135" dur="3000" fill="hold"/>
                                        <p:tgtEl>
                                          <p:spTgt spid="12"/>
                                        </p:tgtEl>
                                        <p:attrNameLst>
                                          <p:attrName>ppt_x</p:attrName>
                                        </p:attrNameLst>
                                      </p:cBhvr>
                                      <p:tavLst>
                                        <p:tav tm="0">
                                          <p:val>
                                            <p:strVal val="1+#ppt_w/2"/>
                                          </p:val>
                                        </p:tav>
                                        <p:tav tm="100000">
                                          <p:val>
                                            <p:strVal val="#ppt_x"/>
                                          </p:val>
                                        </p:tav>
                                      </p:tavLst>
                                    </p:anim>
                                    <p:anim calcmode="lin" valueType="num">
                                      <p:cBhvr additive="base">
                                        <p:cTn id="136" dur="3000" fill="hold"/>
                                        <p:tgtEl>
                                          <p:spTgt spid="12"/>
                                        </p:tgtEl>
                                        <p:attrNameLst>
                                          <p:attrName>ppt_y</p:attrName>
                                        </p:attrNameLst>
                                      </p:cBhvr>
                                      <p:tavLst>
                                        <p:tav tm="0">
                                          <p:val>
                                            <p:strVal val="0-#ppt_h/2"/>
                                          </p:val>
                                        </p:tav>
                                        <p:tav tm="100000">
                                          <p:val>
                                            <p:strVal val="#ppt_y"/>
                                          </p:val>
                                        </p:tav>
                                      </p:tavLst>
                                    </p:anim>
                                  </p:childTnLst>
                                </p:cTn>
                              </p:par>
                              <p:par>
                                <p:cTn id="137" presetID="2" presetClass="entr" presetSubtype="3" fill="hold" nodeType="withEffect">
                                  <p:stCondLst>
                                    <p:cond delay="0"/>
                                  </p:stCondLst>
                                  <p:childTnLst>
                                    <p:set>
                                      <p:cBhvr>
                                        <p:cTn id="138" dur="1" fill="hold">
                                          <p:stCondLst>
                                            <p:cond delay="0"/>
                                          </p:stCondLst>
                                        </p:cTn>
                                        <p:tgtEl>
                                          <p:spTgt spid="13"/>
                                        </p:tgtEl>
                                        <p:attrNameLst>
                                          <p:attrName>style.visibility</p:attrName>
                                        </p:attrNameLst>
                                      </p:cBhvr>
                                      <p:to>
                                        <p:strVal val="visible"/>
                                      </p:to>
                                    </p:set>
                                    <p:anim calcmode="lin" valueType="num">
                                      <p:cBhvr additive="base">
                                        <p:cTn id="139" dur="3000" fill="hold"/>
                                        <p:tgtEl>
                                          <p:spTgt spid="13"/>
                                        </p:tgtEl>
                                        <p:attrNameLst>
                                          <p:attrName>ppt_x</p:attrName>
                                        </p:attrNameLst>
                                      </p:cBhvr>
                                      <p:tavLst>
                                        <p:tav tm="0">
                                          <p:val>
                                            <p:strVal val="1+#ppt_w/2"/>
                                          </p:val>
                                        </p:tav>
                                        <p:tav tm="100000">
                                          <p:val>
                                            <p:strVal val="#ppt_x"/>
                                          </p:val>
                                        </p:tav>
                                      </p:tavLst>
                                    </p:anim>
                                    <p:anim calcmode="lin" valueType="num">
                                      <p:cBhvr additive="base">
                                        <p:cTn id="140" dur="3000" fill="hold"/>
                                        <p:tgtEl>
                                          <p:spTgt spid="13"/>
                                        </p:tgtEl>
                                        <p:attrNameLst>
                                          <p:attrName>ppt_y</p:attrName>
                                        </p:attrNameLst>
                                      </p:cBhvr>
                                      <p:tavLst>
                                        <p:tav tm="0">
                                          <p:val>
                                            <p:strVal val="0-#ppt_h/2"/>
                                          </p:val>
                                        </p:tav>
                                        <p:tav tm="100000">
                                          <p:val>
                                            <p:strVal val="#ppt_y"/>
                                          </p:val>
                                        </p:tav>
                                      </p:tavLst>
                                    </p:anim>
                                  </p:childTnLst>
                                </p:cTn>
                              </p:par>
                              <p:par>
                                <p:cTn id="141" presetID="2" presetClass="entr" presetSubtype="3" fill="hold" nodeType="withEffect">
                                  <p:stCondLst>
                                    <p:cond delay="0"/>
                                  </p:stCondLst>
                                  <p:childTnLst>
                                    <p:set>
                                      <p:cBhvr>
                                        <p:cTn id="142" dur="1" fill="hold">
                                          <p:stCondLst>
                                            <p:cond delay="0"/>
                                          </p:stCondLst>
                                        </p:cTn>
                                        <p:tgtEl>
                                          <p:spTgt spid="18"/>
                                        </p:tgtEl>
                                        <p:attrNameLst>
                                          <p:attrName>style.visibility</p:attrName>
                                        </p:attrNameLst>
                                      </p:cBhvr>
                                      <p:to>
                                        <p:strVal val="visible"/>
                                      </p:to>
                                    </p:set>
                                    <p:anim calcmode="lin" valueType="num">
                                      <p:cBhvr additive="base">
                                        <p:cTn id="143" dur="3000" fill="hold"/>
                                        <p:tgtEl>
                                          <p:spTgt spid="18"/>
                                        </p:tgtEl>
                                        <p:attrNameLst>
                                          <p:attrName>ppt_x</p:attrName>
                                        </p:attrNameLst>
                                      </p:cBhvr>
                                      <p:tavLst>
                                        <p:tav tm="0">
                                          <p:val>
                                            <p:strVal val="1+#ppt_w/2"/>
                                          </p:val>
                                        </p:tav>
                                        <p:tav tm="100000">
                                          <p:val>
                                            <p:strVal val="#ppt_x"/>
                                          </p:val>
                                        </p:tav>
                                      </p:tavLst>
                                    </p:anim>
                                    <p:anim calcmode="lin" valueType="num">
                                      <p:cBhvr additive="base">
                                        <p:cTn id="144" dur="3000" fill="hold"/>
                                        <p:tgtEl>
                                          <p:spTgt spid="18"/>
                                        </p:tgtEl>
                                        <p:attrNameLst>
                                          <p:attrName>ppt_y</p:attrName>
                                        </p:attrNameLst>
                                      </p:cBhvr>
                                      <p:tavLst>
                                        <p:tav tm="0">
                                          <p:val>
                                            <p:strVal val="0-#ppt_h/2"/>
                                          </p:val>
                                        </p:tav>
                                        <p:tav tm="100000">
                                          <p:val>
                                            <p:strVal val="#ppt_y"/>
                                          </p:val>
                                        </p:tav>
                                      </p:tavLst>
                                    </p:anim>
                                  </p:childTnLst>
                                </p:cTn>
                              </p:par>
                              <p:par>
                                <p:cTn id="145" presetID="2" presetClass="entr" presetSubtype="3" fill="hold" nodeType="withEffect">
                                  <p:stCondLst>
                                    <p:cond delay="0"/>
                                  </p:stCondLst>
                                  <p:childTnLst>
                                    <p:set>
                                      <p:cBhvr>
                                        <p:cTn id="146" dur="1" fill="hold">
                                          <p:stCondLst>
                                            <p:cond delay="0"/>
                                          </p:stCondLst>
                                        </p:cTn>
                                        <p:tgtEl>
                                          <p:spTgt spid="19"/>
                                        </p:tgtEl>
                                        <p:attrNameLst>
                                          <p:attrName>style.visibility</p:attrName>
                                        </p:attrNameLst>
                                      </p:cBhvr>
                                      <p:to>
                                        <p:strVal val="visible"/>
                                      </p:to>
                                    </p:set>
                                    <p:anim calcmode="lin" valueType="num">
                                      <p:cBhvr additive="base">
                                        <p:cTn id="147" dur="3000" fill="hold"/>
                                        <p:tgtEl>
                                          <p:spTgt spid="19"/>
                                        </p:tgtEl>
                                        <p:attrNameLst>
                                          <p:attrName>ppt_x</p:attrName>
                                        </p:attrNameLst>
                                      </p:cBhvr>
                                      <p:tavLst>
                                        <p:tav tm="0">
                                          <p:val>
                                            <p:strVal val="1+#ppt_w/2"/>
                                          </p:val>
                                        </p:tav>
                                        <p:tav tm="100000">
                                          <p:val>
                                            <p:strVal val="#ppt_x"/>
                                          </p:val>
                                        </p:tav>
                                      </p:tavLst>
                                    </p:anim>
                                    <p:anim calcmode="lin" valueType="num">
                                      <p:cBhvr additive="base">
                                        <p:cTn id="148" dur="3000" fill="hold"/>
                                        <p:tgtEl>
                                          <p:spTgt spid="19"/>
                                        </p:tgtEl>
                                        <p:attrNameLst>
                                          <p:attrName>ppt_y</p:attrName>
                                        </p:attrNameLst>
                                      </p:cBhvr>
                                      <p:tavLst>
                                        <p:tav tm="0">
                                          <p:val>
                                            <p:strVal val="0-#ppt_h/2"/>
                                          </p:val>
                                        </p:tav>
                                        <p:tav tm="100000">
                                          <p:val>
                                            <p:strVal val="#ppt_y"/>
                                          </p:val>
                                        </p:tav>
                                      </p:tavLst>
                                    </p:anim>
                                  </p:childTnLst>
                                </p:cTn>
                              </p:par>
                              <p:par>
                                <p:cTn id="149" presetID="2" presetClass="entr" presetSubtype="3" fill="hold" nodeType="withEffect">
                                  <p:stCondLst>
                                    <p:cond delay="0"/>
                                  </p:stCondLst>
                                  <p:childTnLst>
                                    <p:set>
                                      <p:cBhvr>
                                        <p:cTn id="150" dur="1" fill="hold">
                                          <p:stCondLst>
                                            <p:cond delay="0"/>
                                          </p:stCondLst>
                                        </p:cTn>
                                        <p:tgtEl>
                                          <p:spTgt spid="20"/>
                                        </p:tgtEl>
                                        <p:attrNameLst>
                                          <p:attrName>style.visibility</p:attrName>
                                        </p:attrNameLst>
                                      </p:cBhvr>
                                      <p:to>
                                        <p:strVal val="visible"/>
                                      </p:to>
                                    </p:set>
                                    <p:anim calcmode="lin" valueType="num">
                                      <p:cBhvr additive="base">
                                        <p:cTn id="151" dur="3000" fill="hold"/>
                                        <p:tgtEl>
                                          <p:spTgt spid="20"/>
                                        </p:tgtEl>
                                        <p:attrNameLst>
                                          <p:attrName>ppt_x</p:attrName>
                                        </p:attrNameLst>
                                      </p:cBhvr>
                                      <p:tavLst>
                                        <p:tav tm="0">
                                          <p:val>
                                            <p:strVal val="1+#ppt_w/2"/>
                                          </p:val>
                                        </p:tav>
                                        <p:tav tm="100000">
                                          <p:val>
                                            <p:strVal val="#ppt_x"/>
                                          </p:val>
                                        </p:tav>
                                      </p:tavLst>
                                    </p:anim>
                                    <p:anim calcmode="lin" valueType="num">
                                      <p:cBhvr additive="base">
                                        <p:cTn id="152" dur="3000" fill="hold"/>
                                        <p:tgtEl>
                                          <p:spTgt spid="20"/>
                                        </p:tgtEl>
                                        <p:attrNameLst>
                                          <p:attrName>ppt_y</p:attrName>
                                        </p:attrNameLst>
                                      </p:cBhvr>
                                      <p:tavLst>
                                        <p:tav tm="0">
                                          <p:val>
                                            <p:strVal val="0-#ppt_h/2"/>
                                          </p:val>
                                        </p:tav>
                                        <p:tav tm="100000">
                                          <p:val>
                                            <p:strVal val="#ppt_y"/>
                                          </p:val>
                                        </p:tav>
                                      </p:tavLst>
                                    </p:anim>
                                  </p:childTnLst>
                                </p:cTn>
                              </p:par>
                              <p:par>
                                <p:cTn id="153" presetID="2" presetClass="entr" presetSubtype="3" fill="hold" nodeType="withEffect">
                                  <p:stCondLst>
                                    <p:cond delay="0"/>
                                  </p:stCondLst>
                                  <p:childTnLst>
                                    <p:set>
                                      <p:cBhvr>
                                        <p:cTn id="154" dur="1" fill="hold">
                                          <p:stCondLst>
                                            <p:cond delay="0"/>
                                          </p:stCondLst>
                                        </p:cTn>
                                        <p:tgtEl>
                                          <p:spTgt spid="21"/>
                                        </p:tgtEl>
                                        <p:attrNameLst>
                                          <p:attrName>style.visibility</p:attrName>
                                        </p:attrNameLst>
                                      </p:cBhvr>
                                      <p:to>
                                        <p:strVal val="visible"/>
                                      </p:to>
                                    </p:set>
                                    <p:anim calcmode="lin" valueType="num">
                                      <p:cBhvr additive="base">
                                        <p:cTn id="155" dur="3000" fill="hold"/>
                                        <p:tgtEl>
                                          <p:spTgt spid="21"/>
                                        </p:tgtEl>
                                        <p:attrNameLst>
                                          <p:attrName>ppt_x</p:attrName>
                                        </p:attrNameLst>
                                      </p:cBhvr>
                                      <p:tavLst>
                                        <p:tav tm="0">
                                          <p:val>
                                            <p:strVal val="1+#ppt_w/2"/>
                                          </p:val>
                                        </p:tav>
                                        <p:tav tm="100000">
                                          <p:val>
                                            <p:strVal val="#ppt_x"/>
                                          </p:val>
                                        </p:tav>
                                      </p:tavLst>
                                    </p:anim>
                                    <p:anim calcmode="lin" valueType="num">
                                      <p:cBhvr additive="base">
                                        <p:cTn id="156" dur="3000" fill="hold"/>
                                        <p:tgtEl>
                                          <p:spTgt spid="21"/>
                                        </p:tgtEl>
                                        <p:attrNameLst>
                                          <p:attrName>ppt_y</p:attrName>
                                        </p:attrNameLst>
                                      </p:cBhvr>
                                      <p:tavLst>
                                        <p:tav tm="0">
                                          <p:val>
                                            <p:strVal val="0-#ppt_h/2"/>
                                          </p:val>
                                        </p:tav>
                                        <p:tav tm="100000">
                                          <p:val>
                                            <p:strVal val="#ppt_y"/>
                                          </p:val>
                                        </p:tav>
                                      </p:tavLst>
                                    </p:anim>
                                  </p:childTnLst>
                                </p:cTn>
                              </p:par>
                              <p:par>
                                <p:cTn id="157" presetID="2" presetClass="entr" presetSubtype="3" fill="hold" nodeType="withEffect">
                                  <p:stCondLst>
                                    <p:cond delay="0"/>
                                  </p:stCondLst>
                                  <p:childTnLst>
                                    <p:set>
                                      <p:cBhvr>
                                        <p:cTn id="158" dur="1" fill="hold">
                                          <p:stCondLst>
                                            <p:cond delay="0"/>
                                          </p:stCondLst>
                                        </p:cTn>
                                        <p:tgtEl>
                                          <p:spTgt spid="30"/>
                                        </p:tgtEl>
                                        <p:attrNameLst>
                                          <p:attrName>style.visibility</p:attrName>
                                        </p:attrNameLst>
                                      </p:cBhvr>
                                      <p:to>
                                        <p:strVal val="visible"/>
                                      </p:to>
                                    </p:set>
                                    <p:anim calcmode="lin" valueType="num">
                                      <p:cBhvr additive="base">
                                        <p:cTn id="159" dur="3000" fill="hold"/>
                                        <p:tgtEl>
                                          <p:spTgt spid="30"/>
                                        </p:tgtEl>
                                        <p:attrNameLst>
                                          <p:attrName>ppt_x</p:attrName>
                                        </p:attrNameLst>
                                      </p:cBhvr>
                                      <p:tavLst>
                                        <p:tav tm="0">
                                          <p:val>
                                            <p:strVal val="1+#ppt_w/2"/>
                                          </p:val>
                                        </p:tav>
                                        <p:tav tm="100000">
                                          <p:val>
                                            <p:strVal val="#ppt_x"/>
                                          </p:val>
                                        </p:tav>
                                      </p:tavLst>
                                    </p:anim>
                                    <p:anim calcmode="lin" valueType="num">
                                      <p:cBhvr additive="base">
                                        <p:cTn id="160" dur="3000" fill="hold"/>
                                        <p:tgtEl>
                                          <p:spTgt spid="30"/>
                                        </p:tgtEl>
                                        <p:attrNameLst>
                                          <p:attrName>ppt_y</p:attrName>
                                        </p:attrNameLst>
                                      </p:cBhvr>
                                      <p:tavLst>
                                        <p:tav tm="0">
                                          <p:val>
                                            <p:strVal val="0-#ppt_h/2"/>
                                          </p:val>
                                        </p:tav>
                                        <p:tav tm="100000">
                                          <p:val>
                                            <p:strVal val="#ppt_y"/>
                                          </p:val>
                                        </p:tav>
                                      </p:tavLst>
                                    </p:anim>
                                  </p:childTnLst>
                                </p:cTn>
                              </p:par>
                              <p:par>
                                <p:cTn id="161" presetID="2" presetClass="entr" presetSubtype="3" fill="hold" nodeType="withEffect">
                                  <p:stCondLst>
                                    <p:cond delay="0"/>
                                  </p:stCondLst>
                                  <p:childTnLst>
                                    <p:set>
                                      <p:cBhvr>
                                        <p:cTn id="162" dur="1" fill="hold">
                                          <p:stCondLst>
                                            <p:cond delay="0"/>
                                          </p:stCondLst>
                                        </p:cTn>
                                        <p:tgtEl>
                                          <p:spTgt spid="31"/>
                                        </p:tgtEl>
                                        <p:attrNameLst>
                                          <p:attrName>style.visibility</p:attrName>
                                        </p:attrNameLst>
                                      </p:cBhvr>
                                      <p:to>
                                        <p:strVal val="visible"/>
                                      </p:to>
                                    </p:set>
                                    <p:anim calcmode="lin" valueType="num">
                                      <p:cBhvr additive="base">
                                        <p:cTn id="163" dur="3000" fill="hold"/>
                                        <p:tgtEl>
                                          <p:spTgt spid="31"/>
                                        </p:tgtEl>
                                        <p:attrNameLst>
                                          <p:attrName>ppt_x</p:attrName>
                                        </p:attrNameLst>
                                      </p:cBhvr>
                                      <p:tavLst>
                                        <p:tav tm="0">
                                          <p:val>
                                            <p:strVal val="1+#ppt_w/2"/>
                                          </p:val>
                                        </p:tav>
                                        <p:tav tm="100000">
                                          <p:val>
                                            <p:strVal val="#ppt_x"/>
                                          </p:val>
                                        </p:tav>
                                      </p:tavLst>
                                    </p:anim>
                                    <p:anim calcmode="lin" valueType="num">
                                      <p:cBhvr additive="base">
                                        <p:cTn id="164" dur="3000" fill="hold"/>
                                        <p:tgtEl>
                                          <p:spTgt spid="31"/>
                                        </p:tgtEl>
                                        <p:attrNameLst>
                                          <p:attrName>ppt_y</p:attrName>
                                        </p:attrNameLst>
                                      </p:cBhvr>
                                      <p:tavLst>
                                        <p:tav tm="0">
                                          <p:val>
                                            <p:strVal val="0-#ppt_h/2"/>
                                          </p:val>
                                        </p:tav>
                                        <p:tav tm="100000">
                                          <p:val>
                                            <p:strVal val="#ppt_y"/>
                                          </p:val>
                                        </p:tav>
                                      </p:tavLst>
                                    </p:anim>
                                  </p:childTnLst>
                                </p:cTn>
                              </p:par>
                              <p:par>
                                <p:cTn id="165" presetID="2" presetClass="entr" presetSubtype="3" fill="hold" nodeType="withEffect">
                                  <p:stCondLst>
                                    <p:cond delay="0"/>
                                  </p:stCondLst>
                                  <p:childTnLst>
                                    <p:set>
                                      <p:cBhvr>
                                        <p:cTn id="166" dur="1" fill="hold">
                                          <p:stCondLst>
                                            <p:cond delay="0"/>
                                          </p:stCondLst>
                                        </p:cTn>
                                        <p:tgtEl>
                                          <p:spTgt spid="32"/>
                                        </p:tgtEl>
                                        <p:attrNameLst>
                                          <p:attrName>style.visibility</p:attrName>
                                        </p:attrNameLst>
                                      </p:cBhvr>
                                      <p:to>
                                        <p:strVal val="visible"/>
                                      </p:to>
                                    </p:set>
                                    <p:anim calcmode="lin" valueType="num">
                                      <p:cBhvr additive="base">
                                        <p:cTn id="167" dur="3000" fill="hold"/>
                                        <p:tgtEl>
                                          <p:spTgt spid="32"/>
                                        </p:tgtEl>
                                        <p:attrNameLst>
                                          <p:attrName>ppt_x</p:attrName>
                                        </p:attrNameLst>
                                      </p:cBhvr>
                                      <p:tavLst>
                                        <p:tav tm="0">
                                          <p:val>
                                            <p:strVal val="1+#ppt_w/2"/>
                                          </p:val>
                                        </p:tav>
                                        <p:tav tm="100000">
                                          <p:val>
                                            <p:strVal val="#ppt_x"/>
                                          </p:val>
                                        </p:tav>
                                      </p:tavLst>
                                    </p:anim>
                                    <p:anim calcmode="lin" valueType="num">
                                      <p:cBhvr additive="base">
                                        <p:cTn id="168" dur="3000" fill="hold"/>
                                        <p:tgtEl>
                                          <p:spTgt spid="32"/>
                                        </p:tgtEl>
                                        <p:attrNameLst>
                                          <p:attrName>ppt_y</p:attrName>
                                        </p:attrNameLst>
                                      </p:cBhvr>
                                      <p:tavLst>
                                        <p:tav tm="0">
                                          <p:val>
                                            <p:strVal val="0-#ppt_h/2"/>
                                          </p:val>
                                        </p:tav>
                                        <p:tav tm="100000">
                                          <p:val>
                                            <p:strVal val="#ppt_y"/>
                                          </p:val>
                                        </p:tav>
                                      </p:tavLst>
                                    </p:anim>
                                  </p:childTnLst>
                                </p:cTn>
                              </p:par>
                              <p:par>
                                <p:cTn id="169" presetID="2" presetClass="entr" presetSubtype="3" fill="hold" nodeType="withEffect">
                                  <p:stCondLst>
                                    <p:cond delay="0"/>
                                  </p:stCondLst>
                                  <p:childTnLst>
                                    <p:set>
                                      <p:cBhvr>
                                        <p:cTn id="170" dur="1" fill="hold">
                                          <p:stCondLst>
                                            <p:cond delay="0"/>
                                          </p:stCondLst>
                                        </p:cTn>
                                        <p:tgtEl>
                                          <p:spTgt spid="33"/>
                                        </p:tgtEl>
                                        <p:attrNameLst>
                                          <p:attrName>style.visibility</p:attrName>
                                        </p:attrNameLst>
                                      </p:cBhvr>
                                      <p:to>
                                        <p:strVal val="visible"/>
                                      </p:to>
                                    </p:set>
                                    <p:anim calcmode="lin" valueType="num">
                                      <p:cBhvr additive="base">
                                        <p:cTn id="171" dur="3000" fill="hold"/>
                                        <p:tgtEl>
                                          <p:spTgt spid="33"/>
                                        </p:tgtEl>
                                        <p:attrNameLst>
                                          <p:attrName>ppt_x</p:attrName>
                                        </p:attrNameLst>
                                      </p:cBhvr>
                                      <p:tavLst>
                                        <p:tav tm="0">
                                          <p:val>
                                            <p:strVal val="1+#ppt_w/2"/>
                                          </p:val>
                                        </p:tav>
                                        <p:tav tm="100000">
                                          <p:val>
                                            <p:strVal val="#ppt_x"/>
                                          </p:val>
                                        </p:tav>
                                      </p:tavLst>
                                    </p:anim>
                                    <p:anim calcmode="lin" valueType="num">
                                      <p:cBhvr additive="base">
                                        <p:cTn id="172" dur="3000" fill="hold"/>
                                        <p:tgtEl>
                                          <p:spTgt spid="33"/>
                                        </p:tgtEl>
                                        <p:attrNameLst>
                                          <p:attrName>ppt_y</p:attrName>
                                        </p:attrNameLst>
                                      </p:cBhvr>
                                      <p:tavLst>
                                        <p:tav tm="0">
                                          <p:val>
                                            <p:strVal val="0-#ppt_h/2"/>
                                          </p:val>
                                        </p:tav>
                                        <p:tav tm="100000">
                                          <p:val>
                                            <p:strVal val="#ppt_y"/>
                                          </p:val>
                                        </p:tav>
                                      </p:tavLst>
                                    </p:anim>
                                  </p:childTnLst>
                                </p:cTn>
                              </p:par>
                            </p:childTnLst>
                          </p:cTn>
                        </p:par>
                        <p:par>
                          <p:cTn id="173" fill="hold">
                            <p:stCondLst>
                              <p:cond delay="3000"/>
                            </p:stCondLst>
                            <p:childTnLst>
                              <p:par>
                                <p:cTn id="174" presetID="8" presetClass="emph" presetSubtype="0" fill="hold" nodeType="afterEffect">
                                  <p:stCondLst>
                                    <p:cond delay="0"/>
                                  </p:stCondLst>
                                  <p:childTnLst>
                                    <p:animRot by="5400000">
                                      <p:cBhvr>
                                        <p:cTn id="175" dur="3000" fill="hold"/>
                                        <p:tgtEl>
                                          <p:spTgt spid="6"/>
                                        </p:tgtEl>
                                        <p:attrNameLst>
                                          <p:attrName>r</p:attrName>
                                        </p:attrNameLst>
                                      </p:cBhvr>
                                    </p:animRot>
                                  </p:childTnLst>
                                </p:cTn>
                              </p:par>
                              <p:par>
                                <p:cTn id="176" presetID="8" presetClass="emph" presetSubtype="0" fill="hold" nodeType="withEffect">
                                  <p:stCondLst>
                                    <p:cond delay="0"/>
                                  </p:stCondLst>
                                  <p:childTnLst>
                                    <p:animRot by="5400000">
                                      <p:cBhvr>
                                        <p:cTn id="177" dur="3000" fill="hold"/>
                                        <p:tgtEl>
                                          <p:spTgt spid="8"/>
                                        </p:tgtEl>
                                        <p:attrNameLst>
                                          <p:attrName>r</p:attrName>
                                        </p:attrNameLst>
                                      </p:cBhvr>
                                    </p:animRot>
                                  </p:childTnLst>
                                </p:cTn>
                              </p:par>
                              <p:par>
                                <p:cTn id="178" presetID="8" presetClass="emph" presetSubtype="0" fill="hold" nodeType="withEffect">
                                  <p:stCondLst>
                                    <p:cond delay="0"/>
                                  </p:stCondLst>
                                  <p:childTnLst>
                                    <p:animRot by="5400000">
                                      <p:cBhvr>
                                        <p:cTn id="179" dur="3000" fill="hold"/>
                                        <p:tgtEl>
                                          <p:spTgt spid="10"/>
                                        </p:tgtEl>
                                        <p:attrNameLst>
                                          <p:attrName>r</p:attrName>
                                        </p:attrNameLst>
                                      </p:cBhvr>
                                    </p:animRot>
                                  </p:childTnLst>
                                </p:cTn>
                              </p:par>
                              <p:par>
                                <p:cTn id="180" presetID="8" presetClass="emph" presetSubtype="0" fill="hold" nodeType="withEffect">
                                  <p:stCondLst>
                                    <p:cond delay="0"/>
                                  </p:stCondLst>
                                  <p:childTnLst>
                                    <p:animRot by="5400000">
                                      <p:cBhvr>
                                        <p:cTn id="181" dur="3000" fill="hold"/>
                                        <p:tgtEl>
                                          <p:spTgt spid="11"/>
                                        </p:tgtEl>
                                        <p:attrNameLst>
                                          <p:attrName>r</p:attrName>
                                        </p:attrNameLst>
                                      </p:cBhvr>
                                    </p:animRot>
                                  </p:childTnLst>
                                </p:cTn>
                              </p:par>
                              <p:par>
                                <p:cTn id="182" presetID="8" presetClass="emph" presetSubtype="0" fill="hold" nodeType="withEffect">
                                  <p:stCondLst>
                                    <p:cond delay="0"/>
                                  </p:stCondLst>
                                  <p:childTnLst>
                                    <p:animRot by="5400000">
                                      <p:cBhvr>
                                        <p:cTn id="183" dur="3000" fill="hold"/>
                                        <p:tgtEl>
                                          <p:spTgt spid="14"/>
                                        </p:tgtEl>
                                        <p:attrNameLst>
                                          <p:attrName>r</p:attrName>
                                        </p:attrNameLst>
                                      </p:cBhvr>
                                    </p:animRot>
                                  </p:childTnLst>
                                </p:cTn>
                              </p:par>
                              <p:par>
                                <p:cTn id="184" presetID="8" presetClass="emph" presetSubtype="0" fill="hold" nodeType="withEffect">
                                  <p:stCondLst>
                                    <p:cond delay="0"/>
                                  </p:stCondLst>
                                  <p:childTnLst>
                                    <p:animRot by="5400000">
                                      <p:cBhvr>
                                        <p:cTn id="185" dur="3000" fill="hold"/>
                                        <p:tgtEl>
                                          <p:spTgt spid="15"/>
                                        </p:tgtEl>
                                        <p:attrNameLst>
                                          <p:attrName>r</p:attrName>
                                        </p:attrNameLst>
                                      </p:cBhvr>
                                    </p:animRot>
                                  </p:childTnLst>
                                </p:cTn>
                              </p:par>
                              <p:par>
                                <p:cTn id="186" presetID="8" presetClass="emph" presetSubtype="0" fill="hold" nodeType="withEffect">
                                  <p:stCondLst>
                                    <p:cond delay="0"/>
                                  </p:stCondLst>
                                  <p:childTnLst>
                                    <p:animRot by="5400000">
                                      <p:cBhvr>
                                        <p:cTn id="187" dur="3000" fill="hold"/>
                                        <p:tgtEl>
                                          <p:spTgt spid="16"/>
                                        </p:tgtEl>
                                        <p:attrNameLst>
                                          <p:attrName>r</p:attrName>
                                        </p:attrNameLst>
                                      </p:cBhvr>
                                    </p:animRot>
                                  </p:childTnLst>
                                </p:cTn>
                              </p:par>
                              <p:par>
                                <p:cTn id="188" presetID="8" presetClass="emph" presetSubtype="0" fill="hold" nodeType="withEffect">
                                  <p:stCondLst>
                                    <p:cond delay="0"/>
                                  </p:stCondLst>
                                  <p:childTnLst>
                                    <p:animRot by="5400000">
                                      <p:cBhvr>
                                        <p:cTn id="189" dur="3000" fill="hold"/>
                                        <p:tgtEl>
                                          <p:spTgt spid="17"/>
                                        </p:tgtEl>
                                        <p:attrNameLst>
                                          <p:attrName>r</p:attrName>
                                        </p:attrNameLst>
                                      </p:cBhvr>
                                    </p:animRot>
                                  </p:childTnLst>
                                </p:cTn>
                              </p:par>
                              <p:par>
                                <p:cTn id="190" presetID="8" presetClass="emph" presetSubtype="0" fill="hold" nodeType="withEffect">
                                  <p:stCondLst>
                                    <p:cond delay="0"/>
                                  </p:stCondLst>
                                  <p:childTnLst>
                                    <p:animRot by="5400000">
                                      <p:cBhvr>
                                        <p:cTn id="191" dur="3000" fill="hold"/>
                                        <p:tgtEl>
                                          <p:spTgt spid="22"/>
                                        </p:tgtEl>
                                        <p:attrNameLst>
                                          <p:attrName>r</p:attrName>
                                        </p:attrNameLst>
                                      </p:cBhvr>
                                    </p:animRot>
                                  </p:childTnLst>
                                </p:cTn>
                              </p:par>
                              <p:par>
                                <p:cTn id="192" presetID="8" presetClass="emph" presetSubtype="0" fill="hold" nodeType="withEffect">
                                  <p:stCondLst>
                                    <p:cond delay="0"/>
                                  </p:stCondLst>
                                  <p:childTnLst>
                                    <p:animRot by="5400000">
                                      <p:cBhvr>
                                        <p:cTn id="193" dur="3000" fill="hold"/>
                                        <p:tgtEl>
                                          <p:spTgt spid="23"/>
                                        </p:tgtEl>
                                        <p:attrNameLst>
                                          <p:attrName>r</p:attrName>
                                        </p:attrNameLst>
                                      </p:cBhvr>
                                    </p:animRot>
                                  </p:childTnLst>
                                </p:cTn>
                              </p:par>
                              <p:par>
                                <p:cTn id="194" presetID="8" presetClass="emph" presetSubtype="0" fill="hold" nodeType="withEffect">
                                  <p:stCondLst>
                                    <p:cond delay="0"/>
                                  </p:stCondLst>
                                  <p:childTnLst>
                                    <p:animRot by="5400000">
                                      <p:cBhvr>
                                        <p:cTn id="195" dur="3000" fill="hold"/>
                                        <p:tgtEl>
                                          <p:spTgt spid="24"/>
                                        </p:tgtEl>
                                        <p:attrNameLst>
                                          <p:attrName>r</p:attrName>
                                        </p:attrNameLst>
                                      </p:cBhvr>
                                    </p:animRot>
                                  </p:childTnLst>
                                </p:cTn>
                              </p:par>
                              <p:par>
                                <p:cTn id="196" presetID="8" presetClass="emph" presetSubtype="0" fill="hold" nodeType="withEffect">
                                  <p:stCondLst>
                                    <p:cond delay="0"/>
                                  </p:stCondLst>
                                  <p:childTnLst>
                                    <p:animRot by="5400000">
                                      <p:cBhvr>
                                        <p:cTn id="197" dur="3000" fill="hold"/>
                                        <p:tgtEl>
                                          <p:spTgt spid="25"/>
                                        </p:tgtEl>
                                        <p:attrNameLst>
                                          <p:attrName>r</p:attrName>
                                        </p:attrNameLst>
                                      </p:cBhvr>
                                    </p:animRot>
                                  </p:childTnLst>
                                </p:cTn>
                              </p:par>
                              <p:par>
                                <p:cTn id="198" presetID="8" presetClass="emph" presetSubtype="0" fill="hold" nodeType="withEffect">
                                  <p:stCondLst>
                                    <p:cond delay="0"/>
                                  </p:stCondLst>
                                  <p:childTnLst>
                                    <p:animRot by="-5400000">
                                      <p:cBhvr>
                                        <p:cTn id="199" dur="3000" fill="hold"/>
                                        <p:tgtEl>
                                          <p:spTgt spid="5"/>
                                        </p:tgtEl>
                                        <p:attrNameLst>
                                          <p:attrName>r</p:attrName>
                                        </p:attrNameLst>
                                      </p:cBhvr>
                                    </p:animRot>
                                  </p:childTnLst>
                                </p:cTn>
                              </p:par>
                              <p:par>
                                <p:cTn id="200" presetID="8" presetClass="emph" presetSubtype="0" fill="hold" nodeType="withEffect">
                                  <p:stCondLst>
                                    <p:cond delay="0"/>
                                  </p:stCondLst>
                                  <p:childTnLst>
                                    <p:animRot by="-5400000">
                                      <p:cBhvr>
                                        <p:cTn id="201" dur="3000" fill="hold"/>
                                        <p:tgtEl>
                                          <p:spTgt spid="9"/>
                                        </p:tgtEl>
                                        <p:attrNameLst>
                                          <p:attrName>r</p:attrName>
                                        </p:attrNameLst>
                                      </p:cBhvr>
                                    </p:animRot>
                                  </p:childTnLst>
                                </p:cTn>
                              </p:par>
                              <p:par>
                                <p:cTn id="202" presetID="8" presetClass="emph" presetSubtype="0" fill="hold" nodeType="withEffect">
                                  <p:stCondLst>
                                    <p:cond delay="0"/>
                                  </p:stCondLst>
                                  <p:childTnLst>
                                    <p:animRot by="-5400000">
                                      <p:cBhvr>
                                        <p:cTn id="203" dur="3000" fill="hold"/>
                                        <p:tgtEl>
                                          <p:spTgt spid="12"/>
                                        </p:tgtEl>
                                        <p:attrNameLst>
                                          <p:attrName>r</p:attrName>
                                        </p:attrNameLst>
                                      </p:cBhvr>
                                    </p:animRot>
                                  </p:childTnLst>
                                </p:cTn>
                              </p:par>
                              <p:par>
                                <p:cTn id="204" presetID="8" presetClass="emph" presetSubtype="0" fill="hold" nodeType="withEffect">
                                  <p:stCondLst>
                                    <p:cond delay="0"/>
                                  </p:stCondLst>
                                  <p:childTnLst>
                                    <p:animRot by="-5400000">
                                      <p:cBhvr>
                                        <p:cTn id="205" dur="3000" fill="hold"/>
                                        <p:tgtEl>
                                          <p:spTgt spid="13"/>
                                        </p:tgtEl>
                                        <p:attrNameLst>
                                          <p:attrName>r</p:attrName>
                                        </p:attrNameLst>
                                      </p:cBhvr>
                                    </p:animRot>
                                  </p:childTnLst>
                                </p:cTn>
                              </p:par>
                              <p:par>
                                <p:cTn id="206" presetID="8" presetClass="emph" presetSubtype="0" fill="hold" nodeType="withEffect">
                                  <p:stCondLst>
                                    <p:cond delay="0"/>
                                  </p:stCondLst>
                                  <p:childTnLst>
                                    <p:animRot by="-5400000">
                                      <p:cBhvr>
                                        <p:cTn id="207" dur="3000" fill="hold"/>
                                        <p:tgtEl>
                                          <p:spTgt spid="18"/>
                                        </p:tgtEl>
                                        <p:attrNameLst>
                                          <p:attrName>r</p:attrName>
                                        </p:attrNameLst>
                                      </p:cBhvr>
                                    </p:animRot>
                                  </p:childTnLst>
                                </p:cTn>
                              </p:par>
                              <p:par>
                                <p:cTn id="208" presetID="8" presetClass="emph" presetSubtype="0" fill="hold" nodeType="withEffect">
                                  <p:stCondLst>
                                    <p:cond delay="0"/>
                                  </p:stCondLst>
                                  <p:childTnLst>
                                    <p:animRot by="-5400000">
                                      <p:cBhvr>
                                        <p:cTn id="209" dur="3000" fill="hold"/>
                                        <p:tgtEl>
                                          <p:spTgt spid="19"/>
                                        </p:tgtEl>
                                        <p:attrNameLst>
                                          <p:attrName>r</p:attrName>
                                        </p:attrNameLst>
                                      </p:cBhvr>
                                    </p:animRot>
                                  </p:childTnLst>
                                </p:cTn>
                              </p:par>
                              <p:par>
                                <p:cTn id="210" presetID="8" presetClass="emph" presetSubtype="0" fill="hold" nodeType="withEffect">
                                  <p:stCondLst>
                                    <p:cond delay="0"/>
                                  </p:stCondLst>
                                  <p:childTnLst>
                                    <p:animRot by="-5400000">
                                      <p:cBhvr>
                                        <p:cTn id="211" dur="3000" fill="hold"/>
                                        <p:tgtEl>
                                          <p:spTgt spid="20"/>
                                        </p:tgtEl>
                                        <p:attrNameLst>
                                          <p:attrName>r</p:attrName>
                                        </p:attrNameLst>
                                      </p:cBhvr>
                                    </p:animRot>
                                  </p:childTnLst>
                                </p:cTn>
                              </p:par>
                              <p:par>
                                <p:cTn id="212" presetID="8" presetClass="emph" presetSubtype="0" fill="hold" nodeType="withEffect">
                                  <p:stCondLst>
                                    <p:cond delay="0"/>
                                  </p:stCondLst>
                                  <p:childTnLst>
                                    <p:animRot by="-5400000">
                                      <p:cBhvr>
                                        <p:cTn id="213" dur="3000" fill="hold"/>
                                        <p:tgtEl>
                                          <p:spTgt spid="21"/>
                                        </p:tgtEl>
                                        <p:attrNameLst>
                                          <p:attrName>r</p:attrName>
                                        </p:attrNameLst>
                                      </p:cBhvr>
                                    </p:animRot>
                                  </p:childTnLst>
                                </p:cTn>
                              </p:par>
                              <p:par>
                                <p:cTn id="214" presetID="8" presetClass="emph" presetSubtype="0" fill="hold" nodeType="withEffect">
                                  <p:stCondLst>
                                    <p:cond delay="0"/>
                                  </p:stCondLst>
                                  <p:childTnLst>
                                    <p:animRot by="-5400000">
                                      <p:cBhvr>
                                        <p:cTn id="215" dur="3000" fill="hold"/>
                                        <p:tgtEl>
                                          <p:spTgt spid="30"/>
                                        </p:tgtEl>
                                        <p:attrNameLst>
                                          <p:attrName>r</p:attrName>
                                        </p:attrNameLst>
                                      </p:cBhvr>
                                    </p:animRot>
                                  </p:childTnLst>
                                </p:cTn>
                              </p:par>
                              <p:par>
                                <p:cTn id="216" presetID="8" presetClass="emph" presetSubtype="0" fill="hold" nodeType="withEffect">
                                  <p:stCondLst>
                                    <p:cond delay="0"/>
                                  </p:stCondLst>
                                  <p:childTnLst>
                                    <p:animRot by="-5400000">
                                      <p:cBhvr>
                                        <p:cTn id="217" dur="3000" fill="hold"/>
                                        <p:tgtEl>
                                          <p:spTgt spid="31"/>
                                        </p:tgtEl>
                                        <p:attrNameLst>
                                          <p:attrName>r</p:attrName>
                                        </p:attrNameLst>
                                      </p:cBhvr>
                                    </p:animRot>
                                  </p:childTnLst>
                                </p:cTn>
                              </p:par>
                              <p:par>
                                <p:cTn id="218" presetID="8" presetClass="emph" presetSubtype="0" fill="hold" nodeType="withEffect">
                                  <p:stCondLst>
                                    <p:cond delay="0"/>
                                  </p:stCondLst>
                                  <p:childTnLst>
                                    <p:animRot by="-5400000">
                                      <p:cBhvr>
                                        <p:cTn id="219" dur="3000" fill="hold"/>
                                        <p:tgtEl>
                                          <p:spTgt spid="32"/>
                                        </p:tgtEl>
                                        <p:attrNameLst>
                                          <p:attrName>r</p:attrName>
                                        </p:attrNameLst>
                                      </p:cBhvr>
                                    </p:animRot>
                                  </p:childTnLst>
                                </p:cTn>
                              </p:par>
                              <p:par>
                                <p:cTn id="220" presetID="8" presetClass="emph" presetSubtype="0" fill="hold" nodeType="withEffect">
                                  <p:stCondLst>
                                    <p:cond delay="0"/>
                                  </p:stCondLst>
                                  <p:childTnLst>
                                    <p:animRot by="-5400000">
                                      <p:cBhvr>
                                        <p:cTn id="221" dur="3000" fill="hold"/>
                                        <p:tgtEl>
                                          <p:spTgt spid="33"/>
                                        </p:tgtEl>
                                        <p:attrNameLst>
                                          <p:attrName>r</p:attrName>
                                        </p:attrNameLst>
                                      </p:cBhvr>
                                    </p:animRot>
                                  </p:childTnLst>
                                </p:cTn>
                              </p:par>
                            </p:childTnLst>
                          </p:cTn>
                        </p:par>
                        <p:par>
                          <p:cTn id="222" fill="hold">
                            <p:stCondLst>
                              <p:cond delay="6000"/>
                            </p:stCondLst>
                            <p:childTnLst>
                              <p:par>
                                <p:cTn id="223" presetID="2" presetClass="exit" presetSubtype="2" fill="hold" nodeType="afterEffect">
                                  <p:stCondLst>
                                    <p:cond delay="0"/>
                                  </p:stCondLst>
                                  <p:childTnLst>
                                    <p:anim calcmode="lin" valueType="num">
                                      <p:cBhvr additive="base">
                                        <p:cTn id="224" dur="3000"/>
                                        <p:tgtEl>
                                          <p:spTgt spid="6"/>
                                        </p:tgtEl>
                                        <p:attrNameLst>
                                          <p:attrName>ppt_x</p:attrName>
                                        </p:attrNameLst>
                                      </p:cBhvr>
                                      <p:tavLst>
                                        <p:tav tm="0">
                                          <p:val>
                                            <p:strVal val="ppt_x"/>
                                          </p:val>
                                        </p:tav>
                                        <p:tav tm="100000">
                                          <p:val>
                                            <p:strVal val="1+ppt_w/2"/>
                                          </p:val>
                                        </p:tav>
                                      </p:tavLst>
                                    </p:anim>
                                    <p:anim calcmode="lin" valueType="num">
                                      <p:cBhvr additive="base">
                                        <p:cTn id="225" dur="3000"/>
                                        <p:tgtEl>
                                          <p:spTgt spid="6"/>
                                        </p:tgtEl>
                                        <p:attrNameLst>
                                          <p:attrName>ppt_y</p:attrName>
                                        </p:attrNameLst>
                                      </p:cBhvr>
                                      <p:tavLst>
                                        <p:tav tm="0">
                                          <p:val>
                                            <p:strVal val="ppt_y"/>
                                          </p:val>
                                        </p:tav>
                                        <p:tav tm="100000">
                                          <p:val>
                                            <p:strVal val="ppt_y"/>
                                          </p:val>
                                        </p:tav>
                                      </p:tavLst>
                                    </p:anim>
                                    <p:set>
                                      <p:cBhvr>
                                        <p:cTn id="226" dur="1" fill="hold">
                                          <p:stCondLst>
                                            <p:cond delay="2999"/>
                                          </p:stCondLst>
                                        </p:cTn>
                                        <p:tgtEl>
                                          <p:spTgt spid="6"/>
                                        </p:tgtEl>
                                        <p:attrNameLst>
                                          <p:attrName>style.visibility</p:attrName>
                                        </p:attrNameLst>
                                      </p:cBhvr>
                                      <p:to>
                                        <p:strVal val="hidden"/>
                                      </p:to>
                                    </p:set>
                                  </p:childTnLst>
                                </p:cTn>
                              </p:par>
                              <p:par>
                                <p:cTn id="227" presetID="2" presetClass="exit" presetSubtype="2" fill="hold" nodeType="withEffect">
                                  <p:stCondLst>
                                    <p:cond delay="0"/>
                                  </p:stCondLst>
                                  <p:childTnLst>
                                    <p:anim calcmode="lin" valueType="num">
                                      <p:cBhvr additive="base">
                                        <p:cTn id="228" dur="3000"/>
                                        <p:tgtEl>
                                          <p:spTgt spid="8"/>
                                        </p:tgtEl>
                                        <p:attrNameLst>
                                          <p:attrName>ppt_x</p:attrName>
                                        </p:attrNameLst>
                                      </p:cBhvr>
                                      <p:tavLst>
                                        <p:tav tm="0">
                                          <p:val>
                                            <p:strVal val="ppt_x"/>
                                          </p:val>
                                        </p:tav>
                                        <p:tav tm="100000">
                                          <p:val>
                                            <p:strVal val="1+ppt_w/2"/>
                                          </p:val>
                                        </p:tav>
                                      </p:tavLst>
                                    </p:anim>
                                    <p:anim calcmode="lin" valueType="num">
                                      <p:cBhvr additive="base">
                                        <p:cTn id="229" dur="3000"/>
                                        <p:tgtEl>
                                          <p:spTgt spid="8"/>
                                        </p:tgtEl>
                                        <p:attrNameLst>
                                          <p:attrName>ppt_y</p:attrName>
                                        </p:attrNameLst>
                                      </p:cBhvr>
                                      <p:tavLst>
                                        <p:tav tm="0">
                                          <p:val>
                                            <p:strVal val="ppt_y"/>
                                          </p:val>
                                        </p:tav>
                                        <p:tav tm="100000">
                                          <p:val>
                                            <p:strVal val="ppt_y"/>
                                          </p:val>
                                        </p:tav>
                                      </p:tavLst>
                                    </p:anim>
                                    <p:set>
                                      <p:cBhvr>
                                        <p:cTn id="230" dur="1" fill="hold">
                                          <p:stCondLst>
                                            <p:cond delay="2999"/>
                                          </p:stCondLst>
                                        </p:cTn>
                                        <p:tgtEl>
                                          <p:spTgt spid="8"/>
                                        </p:tgtEl>
                                        <p:attrNameLst>
                                          <p:attrName>style.visibility</p:attrName>
                                        </p:attrNameLst>
                                      </p:cBhvr>
                                      <p:to>
                                        <p:strVal val="hidden"/>
                                      </p:to>
                                    </p:set>
                                  </p:childTnLst>
                                </p:cTn>
                              </p:par>
                              <p:par>
                                <p:cTn id="231" presetID="2" presetClass="exit" presetSubtype="2" fill="hold" nodeType="withEffect">
                                  <p:stCondLst>
                                    <p:cond delay="0"/>
                                  </p:stCondLst>
                                  <p:childTnLst>
                                    <p:anim calcmode="lin" valueType="num">
                                      <p:cBhvr additive="base">
                                        <p:cTn id="232" dur="3000"/>
                                        <p:tgtEl>
                                          <p:spTgt spid="10"/>
                                        </p:tgtEl>
                                        <p:attrNameLst>
                                          <p:attrName>ppt_x</p:attrName>
                                        </p:attrNameLst>
                                      </p:cBhvr>
                                      <p:tavLst>
                                        <p:tav tm="0">
                                          <p:val>
                                            <p:strVal val="ppt_x"/>
                                          </p:val>
                                        </p:tav>
                                        <p:tav tm="100000">
                                          <p:val>
                                            <p:strVal val="1+ppt_w/2"/>
                                          </p:val>
                                        </p:tav>
                                      </p:tavLst>
                                    </p:anim>
                                    <p:anim calcmode="lin" valueType="num">
                                      <p:cBhvr additive="base">
                                        <p:cTn id="233" dur="3000"/>
                                        <p:tgtEl>
                                          <p:spTgt spid="10"/>
                                        </p:tgtEl>
                                        <p:attrNameLst>
                                          <p:attrName>ppt_y</p:attrName>
                                        </p:attrNameLst>
                                      </p:cBhvr>
                                      <p:tavLst>
                                        <p:tav tm="0">
                                          <p:val>
                                            <p:strVal val="ppt_y"/>
                                          </p:val>
                                        </p:tav>
                                        <p:tav tm="100000">
                                          <p:val>
                                            <p:strVal val="ppt_y"/>
                                          </p:val>
                                        </p:tav>
                                      </p:tavLst>
                                    </p:anim>
                                    <p:set>
                                      <p:cBhvr>
                                        <p:cTn id="234" dur="1" fill="hold">
                                          <p:stCondLst>
                                            <p:cond delay="2999"/>
                                          </p:stCondLst>
                                        </p:cTn>
                                        <p:tgtEl>
                                          <p:spTgt spid="10"/>
                                        </p:tgtEl>
                                        <p:attrNameLst>
                                          <p:attrName>style.visibility</p:attrName>
                                        </p:attrNameLst>
                                      </p:cBhvr>
                                      <p:to>
                                        <p:strVal val="hidden"/>
                                      </p:to>
                                    </p:set>
                                  </p:childTnLst>
                                </p:cTn>
                              </p:par>
                              <p:par>
                                <p:cTn id="235" presetID="2" presetClass="exit" presetSubtype="2" fill="hold" nodeType="withEffect">
                                  <p:stCondLst>
                                    <p:cond delay="0"/>
                                  </p:stCondLst>
                                  <p:childTnLst>
                                    <p:anim calcmode="lin" valueType="num">
                                      <p:cBhvr additive="base">
                                        <p:cTn id="236" dur="3000"/>
                                        <p:tgtEl>
                                          <p:spTgt spid="11"/>
                                        </p:tgtEl>
                                        <p:attrNameLst>
                                          <p:attrName>ppt_x</p:attrName>
                                        </p:attrNameLst>
                                      </p:cBhvr>
                                      <p:tavLst>
                                        <p:tav tm="0">
                                          <p:val>
                                            <p:strVal val="ppt_x"/>
                                          </p:val>
                                        </p:tav>
                                        <p:tav tm="100000">
                                          <p:val>
                                            <p:strVal val="1+ppt_w/2"/>
                                          </p:val>
                                        </p:tav>
                                      </p:tavLst>
                                    </p:anim>
                                    <p:anim calcmode="lin" valueType="num">
                                      <p:cBhvr additive="base">
                                        <p:cTn id="237" dur="3000"/>
                                        <p:tgtEl>
                                          <p:spTgt spid="11"/>
                                        </p:tgtEl>
                                        <p:attrNameLst>
                                          <p:attrName>ppt_y</p:attrName>
                                        </p:attrNameLst>
                                      </p:cBhvr>
                                      <p:tavLst>
                                        <p:tav tm="0">
                                          <p:val>
                                            <p:strVal val="ppt_y"/>
                                          </p:val>
                                        </p:tav>
                                        <p:tav tm="100000">
                                          <p:val>
                                            <p:strVal val="ppt_y"/>
                                          </p:val>
                                        </p:tav>
                                      </p:tavLst>
                                    </p:anim>
                                    <p:set>
                                      <p:cBhvr>
                                        <p:cTn id="238" dur="1" fill="hold">
                                          <p:stCondLst>
                                            <p:cond delay="2999"/>
                                          </p:stCondLst>
                                        </p:cTn>
                                        <p:tgtEl>
                                          <p:spTgt spid="11"/>
                                        </p:tgtEl>
                                        <p:attrNameLst>
                                          <p:attrName>style.visibility</p:attrName>
                                        </p:attrNameLst>
                                      </p:cBhvr>
                                      <p:to>
                                        <p:strVal val="hidden"/>
                                      </p:to>
                                    </p:set>
                                  </p:childTnLst>
                                </p:cTn>
                              </p:par>
                              <p:par>
                                <p:cTn id="239" presetID="2" presetClass="exit" presetSubtype="2" fill="hold" nodeType="withEffect">
                                  <p:stCondLst>
                                    <p:cond delay="0"/>
                                  </p:stCondLst>
                                  <p:childTnLst>
                                    <p:anim calcmode="lin" valueType="num">
                                      <p:cBhvr additive="base">
                                        <p:cTn id="240" dur="3000"/>
                                        <p:tgtEl>
                                          <p:spTgt spid="14"/>
                                        </p:tgtEl>
                                        <p:attrNameLst>
                                          <p:attrName>ppt_x</p:attrName>
                                        </p:attrNameLst>
                                      </p:cBhvr>
                                      <p:tavLst>
                                        <p:tav tm="0">
                                          <p:val>
                                            <p:strVal val="ppt_x"/>
                                          </p:val>
                                        </p:tav>
                                        <p:tav tm="100000">
                                          <p:val>
                                            <p:strVal val="1+ppt_w/2"/>
                                          </p:val>
                                        </p:tav>
                                      </p:tavLst>
                                    </p:anim>
                                    <p:anim calcmode="lin" valueType="num">
                                      <p:cBhvr additive="base">
                                        <p:cTn id="241" dur="3000"/>
                                        <p:tgtEl>
                                          <p:spTgt spid="14"/>
                                        </p:tgtEl>
                                        <p:attrNameLst>
                                          <p:attrName>ppt_y</p:attrName>
                                        </p:attrNameLst>
                                      </p:cBhvr>
                                      <p:tavLst>
                                        <p:tav tm="0">
                                          <p:val>
                                            <p:strVal val="ppt_y"/>
                                          </p:val>
                                        </p:tav>
                                        <p:tav tm="100000">
                                          <p:val>
                                            <p:strVal val="ppt_y"/>
                                          </p:val>
                                        </p:tav>
                                      </p:tavLst>
                                    </p:anim>
                                    <p:set>
                                      <p:cBhvr>
                                        <p:cTn id="242" dur="1" fill="hold">
                                          <p:stCondLst>
                                            <p:cond delay="2999"/>
                                          </p:stCondLst>
                                        </p:cTn>
                                        <p:tgtEl>
                                          <p:spTgt spid="14"/>
                                        </p:tgtEl>
                                        <p:attrNameLst>
                                          <p:attrName>style.visibility</p:attrName>
                                        </p:attrNameLst>
                                      </p:cBhvr>
                                      <p:to>
                                        <p:strVal val="hidden"/>
                                      </p:to>
                                    </p:set>
                                  </p:childTnLst>
                                </p:cTn>
                              </p:par>
                              <p:par>
                                <p:cTn id="243" presetID="2" presetClass="exit" presetSubtype="2" fill="hold" nodeType="withEffect">
                                  <p:stCondLst>
                                    <p:cond delay="0"/>
                                  </p:stCondLst>
                                  <p:childTnLst>
                                    <p:anim calcmode="lin" valueType="num">
                                      <p:cBhvr additive="base">
                                        <p:cTn id="244" dur="3000"/>
                                        <p:tgtEl>
                                          <p:spTgt spid="15"/>
                                        </p:tgtEl>
                                        <p:attrNameLst>
                                          <p:attrName>ppt_x</p:attrName>
                                        </p:attrNameLst>
                                      </p:cBhvr>
                                      <p:tavLst>
                                        <p:tav tm="0">
                                          <p:val>
                                            <p:strVal val="ppt_x"/>
                                          </p:val>
                                        </p:tav>
                                        <p:tav tm="100000">
                                          <p:val>
                                            <p:strVal val="1+ppt_w/2"/>
                                          </p:val>
                                        </p:tav>
                                      </p:tavLst>
                                    </p:anim>
                                    <p:anim calcmode="lin" valueType="num">
                                      <p:cBhvr additive="base">
                                        <p:cTn id="245" dur="3000"/>
                                        <p:tgtEl>
                                          <p:spTgt spid="15"/>
                                        </p:tgtEl>
                                        <p:attrNameLst>
                                          <p:attrName>ppt_y</p:attrName>
                                        </p:attrNameLst>
                                      </p:cBhvr>
                                      <p:tavLst>
                                        <p:tav tm="0">
                                          <p:val>
                                            <p:strVal val="ppt_y"/>
                                          </p:val>
                                        </p:tav>
                                        <p:tav tm="100000">
                                          <p:val>
                                            <p:strVal val="ppt_y"/>
                                          </p:val>
                                        </p:tav>
                                      </p:tavLst>
                                    </p:anim>
                                    <p:set>
                                      <p:cBhvr>
                                        <p:cTn id="246" dur="1" fill="hold">
                                          <p:stCondLst>
                                            <p:cond delay="2999"/>
                                          </p:stCondLst>
                                        </p:cTn>
                                        <p:tgtEl>
                                          <p:spTgt spid="15"/>
                                        </p:tgtEl>
                                        <p:attrNameLst>
                                          <p:attrName>style.visibility</p:attrName>
                                        </p:attrNameLst>
                                      </p:cBhvr>
                                      <p:to>
                                        <p:strVal val="hidden"/>
                                      </p:to>
                                    </p:set>
                                  </p:childTnLst>
                                </p:cTn>
                              </p:par>
                              <p:par>
                                <p:cTn id="247" presetID="2" presetClass="exit" presetSubtype="2" fill="hold" nodeType="withEffect">
                                  <p:stCondLst>
                                    <p:cond delay="0"/>
                                  </p:stCondLst>
                                  <p:childTnLst>
                                    <p:anim calcmode="lin" valueType="num">
                                      <p:cBhvr additive="base">
                                        <p:cTn id="248" dur="3000"/>
                                        <p:tgtEl>
                                          <p:spTgt spid="16"/>
                                        </p:tgtEl>
                                        <p:attrNameLst>
                                          <p:attrName>ppt_x</p:attrName>
                                        </p:attrNameLst>
                                      </p:cBhvr>
                                      <p:tavLst>
                                        <p:tav tm="0">
                                          <p:val>
                                            <p:strVal val="ppt_x"/>
                                          </p:val>
                                        </p:tav>
                                        <p:tav tm="100000">
                                          <p:val>
                                            <p:strVal val="1+ppt_w/2"/>
                                          </p:val>
                                        </p:tav>
                                      </p:tavLst>
                                    </p:anim>
                                    <p:anim calcmode="lin" valueType="num">
                                      <p:cBhvr additive="base">
                                        <p:cTn id="249" dur="3000"/>
                                        <p:tgtEl>
                                          <p:spTgt spid="16"/>
                                        </p:tgtEl>
                                        <p:attrNameLst>
                                          <p:attrName>ppt_y</p:attrName>
                                        </p:attrNameLst>
                                      </p:cBhvr>
                                      <p:tavLst>
                                        <p:tav tm="0">
                                          <p:val>
                                            <p:strVal val="ppt_y"/>
                                          </p:val>
                                        </p:tav>
                                        <p:tav tm="100000">
                                          <p:val>
                                            <p:strVal val="ppt_y"/>
                                          </p:val>
                                        </p:tav>
                                      </p:tavLst>
                                    </p:anim>
                                    <p:set>
                                      <p:cBhvr>
                                        <p:cTn id="250" dur="1" fill="hold">
                                          <p:stCondLst>
                                            <p:cond delay="2999"/>
                                          </p:stCondLst>
                                        </p:cTn>
                                        <p:tgtEl>
                                          <p:spTgt spid="16"/>
                                        </p:tgtEl>
                                        <p:attrNameLst>
                                          <p:attrName>style.visibility</p:attrName>
                                        </p:attrNameLst>
                                      </p:cBhvr>
                                      <p:to>
                                        <p:strVal val="hidden"/>
                                      </p:to>
                                    </p:set>
                                  </p:childTnLst>
                                </p:cTn>
                              </p:par>
                              <p:par>
                                <p:cTn id="251" presetID="2" presetClass="exit" presetSubtype="2" fill="hold" nodeType="withEffect">
                                  <p:stCondLst>
                                    <p:cond delay="0"/>
                                  </p:stCondLst>
                                  <p:childTnLst>
                                    <p:anim calcmode="lin" valueType="num">
                                      <p:cBhvr additive="base">
                                        <p:cTn id="252" dur="3000"/>
                                        <p:tgtEl>
                                          <p:spTgt spid="17"/>
                                        </p:tgtEl>
                                        <p:attrNameLst>
                                          <p:attrName>ppt_x</p:attrName>
                                        </p:attrNameLst>
                                      </p:cBhvr>
                                      <p:tavLst>
                                        <p:tav tm="0">
                                          <p:val>
                                            <p:strVal val="ppt_x"/>
                                          </p:val>
                                        </p:tav>
                                        <p:tav tm="100000">
                                          <p:val>
                                            <p:strVal val="1+ppt_w/2"/>
                                          </p:val>
                                        </p:tav>
                                      </p:tavLst>
                                    </p:anim>
                                    <p:anim calcmode="lin" valueType="num">
                                      <p:cBhvr additive="base">
                                        <p:cTn id="253" dur="3000"/>
                                        <p:tgtEl>
                                          <p:spTgt spid="17"/>
                                        </p:tgtEl>
                                        <p:attrNameLst>
                                          <p:attrName>ppt_y</p:attrName>
                                        </p:attrNameLst>
                                      </p:cBhvr>
                                      <p:tavLst>
                                        <p:tav tm="0">
                                          <p:val>
                                            <p:strVal val="ppt_y"/>
                                          </p:val>
                                        </p:tav>
                                        <p:tav tm="100000">
                                          <p:val>
                                            <p:strVal val="ppt_y"/>
                                          </p:val>
                                        </p:tav>
                                      </p:tavLst>
                                    </p:anim>
                                    <p:set>
                                      <p:cBhvr>
                                        <p:cTn id="254" dur="1" fill="hold">
                                          <p:stCondLst>
                                            <p:cond delay="2999"/>
                                          </p:stCondLst>
                                        </p:cTn>
                                        <p:tgtEl>
                                          <p:spTgt spid="17"/>
                                        </p:tgtEl>
                                        <p:attrNameLst>
                                          <p:attrName>style.visibility</p:attrName>
                                        </p:attrNameLst>
                                      </p:cBhvr>
                                      <p:to>
                                        <p:strVal val="hidden"/>
                                      </p:to>
                                    </p:set>
                                  </p:childTnLst>
                                </p:cTn>
                              </p:par>
                              <p:par>
                                <p:cTn id="255" presetID="2" presetClass="exit" presetSubtype="2" fill="hold" nodeType="withEffect">
                                  <p:stCondLst>
                                    <p:cond delay="0"/>
                                  </p:stCondLst>
                                  <p:childTnLst>
                                    <p:anim calcmode="lin" valueType="num">
                                      <p:cBhvr additive="base">
                                        <p:cTn id="256" dur="3000"/>
                                        <p:tgtEl>
                                          <p:spTgt spid="22"/>
                                        </p:tgtEl>
                                        <p:attrNameLst>
                                          <p:attrName>ppt_x</p:attrName>
                                        </p:attrNameLst>
                                      </p:cBhvr>
                                      <p:tavLst>
                                        <p:tav tm="0">
                                          <p:val>
                                            <p:strVal val="ppt_x"/>
                                          </p:val>
                                        </p:tav>
                                        <p:tav tm="100000">
                                          <p:val>
                                            <p:strVal val="1+ppt_w/2"/>
                                          </p:val>
                                        </p:tav>
                                      </p:tavLst>
                                    </p:anim>
                                    <p:anim calcmode="lin" valueType="num">
                                      <p:cBhvr additive="base">
                                        <p:cTn id="257" dur="3000"/>
                                        <p:tgtEl>
                                          <p:spTgt spid="22"/>
                                        </p:tgtEl>
                                        <p:attrNameLst>
                                          <p:attrName>ppt_y</p:attrName>
                                        </p:attrNameLst>
                                      </p:cBhvr>
                                      <p:tavLst>
                                        <p:tav tm="0">
                                          <p:val>
                                            <p:strVal val="ppt_y"/>
                                          </p:val>
                                        </p:tav>
                                        <p:tav tm="100000">
                                          <p:val>
                                            <p:strVal val="ppt_y"/>
                                          </p:val>
                                        </p:tav>
                                      </p:tavLst>
                                    </p:anim>
                                    <p:set>
                                      <p:cBhvr>
                                        <p:cTn id="258" dur="1" fill="hold">
                                          <p:stCondLst>
                                            <p:cond delay="2999"/>
                                          </p:stCondLst>
                                        </p:cTn>
                                        <p:tgtEl>
                                          <p:spTgt spid="22"/>
                                        </p:tgtEl>
                                        <p:attrNameLst>
                                          <p:attrName>style.visibility</p:attrName>
                                        </p:attrNameLst>
                                      </p:cBhvr>
                                      <p:to>
                                        <p:strVal val="hidden"/>
                                      </p:to>
                                    </p:set>
                                  </p:childTnLst>
                                </p:cTn>
                              </p:par>
                              <p:par>
                                <p:cTn id="259" presetID="2" presetClass="exit" presetSubtype="2" fill="hold" nodeType="withEffect">
                                  <p:stCondLst>
                                    <p:cond delay="0"/>
                                  </p:stCondLst>
                                  <p:childTnLst>
                                    <p:anim calcmode="lin" valueType="num">
                                      <p:cBhvr additive="base">
                                        <p:cTn id="260" dur="3000"/>
                                        <p:tgtEl>
                                          <p:spTgt spid="23"/>
                                        </p:tgtEl>
                                        <p:attrNameLst>
                                          <p:attrName>ppt_x</p:attrName>
                                        </p:attrNameLst>
                                      </p:cBhvr>
                                      <p:tavLst>
                                        <p:tav tm="0">
                                          <p:val>
                                            <p:strVal val="ppt_x"/>
                                          </p:val>
                                        </p:tav>
                                        <p:tav tm="100000">
                                          <p:val>
                                            <p:strVal val="1+ppt_w/2"/>
                                          </p:val>
                                        </p:tav>
                                      </p:tavLst>
                                    </p:anim>
                                    <p:anim calcmode="lin" valueType="num">
                                      <p:cBhvr additive="base">
                                        <p:cTn id="261" dur="3000"/>
                                        <p:tgtEl>
                                          <p:spTgt spid="23"/>
                                        </p:tgtEl>
                                        <p:attrNameLst>
                                          <p:attrName>ppt_y</p:attrName>
                                        </p:attrNameLst>
                                      </p:cBhvr>
                                      <p:tavLst>
                                        <p:tav tm="0">
                                          <p:val>
                                            <p:strVal val="ppt_y"/>
                                          </p:val>
                                        </p:tav>
                                        <p:tav tm="100000">
                                          <p:val>
                                            <p:strVal val="ppt_y"/>
                                          </p:val>
                                        </p:tav>
                                      </p:tavLst>
                                    </p:anim>
                                    <p:set>
                                      <p:cBhvr>
                                        <p:cTn id="262" dur="1" fill="hold">
                                          <p:stCondLst>
                                            <p:cond delay="2999"/>
                                          </p:stCondLst>
                                        </p:cTn>
                                        <p:tgtEl>
                                          <p:spTgt spid="23"/>
                                        </p:tgtEl>
                                        <p:attrNameLst>
                                          <p:attrName>style.visibility</p:attrName>
                                        </p:attrNameLst>
                                      </p:cBhvr>
                                      <p:to>
                                        <p:strVal val="hidden"/>
                                      </p:to>
                                    </p:set>
                                  </p:childTnLst>
                                </p:cTn>
                              </p:par>
                              <p:par>
                                <p:cTn id="263" presetID="2" presetClass="exit" presetSubtype="2" fill="hold" nodeType="withEffect">
                                  <p:stCondLst>
                                    <p:cond delay="0"/>
                                  </p:stCondLst>
                                  <p:childTnLst>
                                    <p:anim calcmode="lin" valueType="num">
                                      <p:cBhvr additive="base">
                                        <p:cTn id="264" dur="3000"/>
                                        <p:tgtEl>
                                          <p:spTgt spid="24"/>
                                        </p:tgtEl>
                                        <p:attrNameLst>
                                          <p:attrName>ppt_x</p:attrName>
                                        </p:attrNameLst>
                                      </p:cBhvr>
                                      <p:tavLst>
                                        <p:tav tm="0">
                                          <p:val>
                                            <p:strVal val="ppt_x"/>
                                          </p:val>
                                        </p:tav>
                                        <p:tav tm="100000">
                                          <p:val>
                                            <p:strVal val="1+ppt_w/2"/>
                                          </p:val>
                                        </p:tav>
                                      </p:tavLst>
                                    </p:anim>
                                    <p:anim calcmode="lin" valueType="num">
                                      <p:cBhvr additive="base">
                                        <p:cTn id="265" dur="3000"/>
                                        <p:tgtEl>
                                          <p:spTgt spid="24"/>
                                        </p:tgtEl>
                                        <p:attrNameLst>
                                          <p:attrName>ppt_y</p:attrName>
                                        </p:attrNameLst>
                                      </p:cBhvr>
                                      <p:tavLst>
                                        <p:tav tm="0">
                                          <p:val>
                                            <p:strVal val="ppt_y"/>
                                          </p:val>
                                        </p:tav>
                                        <p:tav tm="100000">
                                          <p:val>
                                            <p:strVal val="ppt_y"/>
                                          </p:val>
                                        </p:tav>
                                      </p:tavLst>
                                    </p:anim>
                                    <p:set>
                                      <p:cBhvr>
                                        <p:cTn id="266" dur="1" fill="hold">
                                          <p:stCondLst>
                                            <p:cond delay="2999"/>
                                          </p:stCondLst>
                                        </p:cTn>
                                        <p:tgtEl>
                                          <p:spTgt spid="24"/>
                                        </p:tgtEl>
                                        <p:attrNameLst>
                                          <p:attrName>style.visibility</p:attrName>
                                        </p:attrNameLst>
                                      </p:cBhvr>
                                      <p:to>
                                        <p:strVal val="hidden"/>
                                      </p:to>
                                    </p:set>
                                  </p:childTnLst>
                                </p:cTn>
                              </p:par>
                              <p:par>
                                <p:cTn id="267" presetID="2" presetClass="exit" presetSubtype="2" fill="hold" nodeType="withEffect">
                                  <p:stCondLst>
                                    <p:cond delay="0"/>
                                  </p:stCondLst>
                                  <p:childTnLst>
                                    <p:anim calcmode="lin" valueType="num">
                                      <p:cBhvr additive="base">
                                        <p:cTn id="268" dur="3000"/>
                                        <p:tgtEl>
                                          <p:spTgt spid="25"/>
                                        </p:tgtEl>
                                        <p:attrNameLst>
                                          <p:attrName>ppt_x</p:attrName>
                                        </p:attrNameLst>
                                      </p:cBhvr>
                                      <p:tavLst>
                                        <p:tav tm="0">
                                          <p:val>
                                            <p:strVal val="ppt_x"/>
                                          </p:val>
                                        </p:tav>
                                        <p:tav tm="100000">
                                          <p:val>
                                            <p:strVal val="1+ppt_w/2"/>
                                          </p:val>
                                        </p:tav>
                                      </p:tavLst>
                                    </p:anim>
                                    <p:anim calcmode="lin" valueType="num">
                                      <p:cBhvr additive="base">
                                        <p:cTn id="269" dur="3000"/>
                                        <p:tgtEl>
                                          <p:spTgt spid="25"/>
                                        </p:tgtEl>
                                        <p:attrNameLst>
                                          <p:attrName>ppt_y</p:attrName>
                                        </p:attrNameLst>
                                      </p:cBhvr>
                                      <p:tavLst>
                                        <p:tav tm="0">
                                          <p:val>
                                            <p:strVal val="ppt_y"/>
                                          </p:val>
                                        </p:tav>
                                        <p:tav tm="100000">
                                          <p:val>
                                            <p:strVal val="ppt_y"/>
                                          </p:val>
                                        </p:tav>
                                      </p:tavLst>
                                    </p:anim>
                                    <p:set>
                                      <p:cBhvr>
                                        <p:cTn id="270" dur="1" fill="hold">
                                          <p:stCondLst>
                                            <p:cond delay="2999"/>
                                          </p:stCondLst>
                                        </p:cTn>
                                        <p:tgtEl>
                                          <p:spTgt spid="25"/>
                                        </p:tgtEl>
                                        <p:attrNameLst>
                                          <p:attrName>style.visibility</p:attrName>
                                        </p:attrNameLst>
                                      </p:cBhvr>
                                      <p:to>
                                        <p:strVal val="hidden"/>
                                      </p:to>
                                    </p:set>
                                  </p:childTnLst>
                                </p:cTn>
                              </p:par>
                              <p:par>
                                <p:cTn id="271" presetID="2" presetClass="exit" presetSubtype="8" fill="hold" nodeType="withEffect">
                                  <p:stCondLst>
                                    <p:cond delay="0"/>
                                  </p:stCondLst>
                                  <p:childTnLst>
                                    <p:anim calcmode="lin" valueType="num">
                                      <p:cBhvr additive="base">
                                        <p:cTn id="272" dur="3000"/>
                                        <p:tgtEl>
                                          <p:spTgt spid="5"/>
                                        </p:tgtEl>
                                        <p:attrNameLst>
                                          <p:attrName>ppt_x</p:attrName>
                                        </p:attrNameLst>
                                      </p:cBhvr>
                                      <p:tavLst>
                                        <p:tav tm="0">
                                          <p:val>
                                            <p:strVal val="ppt_x"/>
                                          </p:val>
                                        </p:tav>
                                        <p:tav tm="100000">
                                          <p:val>
                                            <p:strVal val="0-ppt_w/2"/>
                                          </p:val>
                                        </p:tav>
                                      </p:tavLst>
                                    </p:anim>
                                    <p:anim calcmode="lin" valueType="num">
                                      <p:cBhvr additive="base">
                                        <p:cTn id="273" dur="3000"/>
                                        <p:tgtEl>
                                          <p:spTgt spid="5"/>
                                        </p:tgtEl>
                                        <p:attrNameLst>
                                          <p:attrName>ppt_y</p:attrName>
                                        </p:attrNameLst>
                                      </p:cBhvr>
                                      <p:tavLst>
                                        <p:tav tm="0">
                                          <p:val>
                                            <p:strVal val="ppt_y"/>
                                          </p:val>
                                        </p:tav>
                                        <p:tav tm="100000">
                                          <p:val>
                                            <p:strVal val="ppt_y"/>
                                          </p:val>
                                        </p:tav>
                                      </p:tavLst>
                                    </p:anim>
                                    <p:set>
                                      <p:cBhvr>
                                        <p:cTn id="274" dur="1" fill="hold">
                                          <p:stCondLst>
                                            <p:cond delay="2999"/>
                                          </p:stCondLst>
                                        </p:cTn>
                                        <p:tgtEl>
                                          <p:spTgt spid="5"/>
                                        </p:tgtEl>
                                        <p:attrNameLst>
                                          <p:attrName>style.visibility</p:attrName>
                                        </p:attrNameLst>
                                      </p:cBhvr>
                                      <p:to>
                                        <p:strVal val="hidden"/>
                                      </p:to>
                                    </p:set>
                                  </p:childTnLst>
                                </p:cTn>
                              </p:par>
                              <p:par>
                                <p:cTn id="275" presetID="2" presetClass="exit" presetSubtype="8" fill="hold" nodeType="withEffect">
                                  <p:stCondLst>
                                    <p:cond delay="0"/>
                                  </p:stCondLst>
                                  <p:childTnLst>
                                    <p:anim calcmode="lin" valueType="num">
                                      <p:cBhvr additive="base">
                                        <p:cTn id="276" dur="3000"/>
                                        <p:tgtEl>
                                          <p:spTgt spid="9"/>
                                        </p:tgtEl>
                                        <p:attrNameLst>
                                          <p:attrName>ppt_x</p:attrName>
                                        </p:attrNameLst>
                                      </p:cBhvr>
                                      <p:tavLst>
                                        <p:tav tm="0">
                                          <p:val>
                                            <p:strVal val="ppt_x"/>
                                          </p:val>
                                        </p:tav>
                                        <p:tav tm="100000">
                                          <p:val>
                                            <p:strVal val="0-ppt_w/2"/>
                                          </p:val>
                                        </p:tav>
                                      </p:tavLst>
                                    </p:anim>
                                    <p:anim calcmode="lin" valueType="num">
                                      <p:cBhvr additive="base">
                                        <p:cTn id="277" dur="3000"/>
                                        <p:tgtEl>
                                          <p:spTgt spid="9"/>
                                        </p:tgtEl>
                                        <p:attrNameLst>
                                          <p:attrName>ppt_y</p:attrName>
                                        </p:attrNameLst>
                                      </p:cBhvr>
                                      <p:tavLst>
                                        <p:tav tm="0">
                                          <p:val>
                                            <p:strVal val="ppt_y"/>
                                          </p:val>
                                        </p:tav>
                                        <p:tav tm="100000">
                                          <p:val>
                                            <p:strVal val="ppt_y"/>
                                          </p:val>
                                        </p:tav>
                                      </p:tavLst>
                                    </p:anim>
                                    <p:set>
                                      <p:cBhvr>
                                        <p:cTn id="278" dur="1" fill="hold">
                                          <p:stCondLst>
                                            <p:cond delay="2999"/>
                                          </p:stCondLst>
                                        </p:cTn>
                                        <p:tgtEl>
                                          <p:spTgt spid="9"/>
                                        </p:tgtEl>
                                        <p:attrNameLst>
                                          <p:attrName>style.visibility</p:attrName>
                                        </p:attrNameLst>
                                      </p:cBhvr>
                                      <p:to>
                                        <p:strVal val="hidden"/>
                                      </p:to>
                                    </p:set>
                                  </p:childTnLst>
                                </p:cTn>
                              </p:par>
                              <p:par>
                                <p:cTn id="279" presetID="2" presetClass="exit" presetSubtype="8" fill="hold" nodeType="withEffect">
                                  <p:stCondLst>
                                    <p:cond delay="0"/>
                                  </p:stCondLst>
                                  <p:childTnLst>
                                    <p:anim calcmode="lin" valueType="num">
                                      <p:cBhvr additive="base">
                                        <p:cTn id="280" dur="3000"/>
                                        <p:tgtEl>
                                          <p:spTgt spid="12"/>
                                        </p:tgtEl>
                                        <p:attrNameLst>
                                          <p:attrName>ppt_x</p:attrName>
                                        </p:attrNameLst>
                                      </p:cBhvr>
                                      <p:tavLst>
                                        <p:tav tm="0">
                                          <p:val>
                                            <p:strVal val="ppt_x"/>
                                          </p:val>
                                        </p:tav>
                                        <p:tav tm="100000">
                                          <p:val>
                                            <p:strVal val="0-ppt_w/2"/>
                                          </p:val>
                                        </p:tav>
                                      </p:tavLst>
                                    </p:anim>
                                    <p:anim calcmode="lin" valueType="num">
                                      <p:cBhvr additive="base">
                                        <p:cTn id="281" dur="3000"/>
                                        <p:tgtEl>
                                          <p:spTgt spid="12"/>
                                        </p:tgtEl>
                                        <p:attrNameLst>
                                          <p:attrName>ppt_y</p:attrName>
                                        </p:attrNameLst>
                                      </p:cBhvr>
                                      <p:tavLst>
                                        <p:tav tm="0">
                                          <p:val>
                                            <p:strVal val="ppt_y"/>
                                          </p:val>
                                        </p:tav>
                                        <p:tav tm="100000">
                                          <p:val>
                                            <p:strVal val="ppt_y"/>
                                          </p:val>
                                        </p:tav>
                                      </p:tavLst>
                                    </p:anim>
                                    <p:set>
                                      <p:cBhvr>
                                        <p:cTn id="282" dur="1" fill="hold">
                                          <p:stCondLst>
                                            <p:cond delay="2999"/>
                                          </p:stCondLst>
                                        </p:cTn>
                                        <p:tgtEl>
                                          <p:spTgt spid="12"/>
                                        </p:tgtEl>
                                        <p:attrNameLst>
                                          <p:attrName>style.visibility</p:attrName>
                                        </p:attrNameLst>
                                      </p:cBhvr>
                                      <p:to>
                                        <p:strVal val="hidden"/>
                                      </p:to>
                                    </p:set>
                                  </p:childTnLst>
                                </p:cTn>
                              </p:par>
                              <p:par>
                                <p:cTn id="283" presetID="2" presetClass="exit" presetSubtype="8" fill="hold" nodeType="withEffect">
                                  <p:stCondLst>
                                    <p:cond delay="0"/>
                                  </p:stCondLst>
                                  <p:childTnLst>
                                    <p:anim calcmode="lin" valueType="num">
                                      <p:cBhvr additive="base">
                                        <p:cTn id="284" dur="3000"/>
                                        <p:tgtEl>
                                          <p:spTgt spid="13"/>
                                        </p:tgtEl>
                                        <p:attrNameLst>
                                          <p:attrName>ppt_x</p:attrName>
                                        </p:attrNameLst>
                                      </p:cBhvr>
                                      <p:tavLst>
                                        <p:tav tm="0">
                                          <p:val>
                                            <p:strVal val="ppt_x"/>
                                          </p:val>
                                        </p:tav>
                                        <p:tav tm="100000">
                                          <p:val>
                                            <p:strVal val="0-ppt_w/2"/>
                                          </p:val>
                                        </p:tav>
                                      </p:tavLst>
                                    </p:anim>
                                    <p:anim calcmode="lin" valueType="num">
                                      <p:cBhvr additive="base">
                                        <p:cTn id="285" dur="3000"/>
                                        <p:tgtEl>
                                          <p:spTgt spid="13"/>
                                        </p:tgtEl>
                                        <p:attrNameLst>
                                          <p:attrName>ppt_y</p:attrName>
                                        </p:attrNameLst>
                                      </p:cBhvr>
                                      <p:tavLst>
                                        <p:tav tm="0">
                                          <p:val>
                                            <p:strVal val="ppt_y"/>
                                          </p:val>
                                        </p:tav>
                                        <p:tav tm="100000">
                                          <p:val>
                                            <p:strVal val="ppt_y"/>
                                          </p:val>
                                        </p:tav>
                                      </p:tavLst>
                                    </p:anim>
                                    <p:set>
                                      <p:cBhvr>
                                        <p:cTn id="286" dur="1" fill="hold">
                                          <p:stCondLst>
                                            <p:cond delay="2999"/>
                                          </p:stCondLst>
                                        </p:cTn>
                                        <p:tgtEl>
                                          <p:spTgt spid="13"/>
                                        </p:tgtEl>
                                        <p:attrNameLst>
                                          <p:attrName>style.visibility</p:attrName>
                                        </p:attrNameLst>
                                      </p:cBhvr>
                                      <p:to>
                                        <p:strVal val="hidden"/>
                                      </p:to>
                                    </p:set>
                                  </p:childTnLst>
                                </p:cTn>
                              </p:par>
                              <p:par>
                                <p:cTn id="287" presetID="2" presetClass="exit" presetSubtype="8" fill="hold" nodeType="withEffect">
                                  <p:stCondLst>
                                    <p:cond delay="0"/>
                                  </p:stCondLst>
                                  <p:childTnLst>
                                    <p:anim calcmode="lin" valueType="num">
                                      <p:cBhvr additive="base">
                                        <p:cTn id="288" dur="3000"/>
                                        <p:tgtEl>
                                          <p:spTgt spid="18"/>
                                        </p:tgtEl>
                                        <p:attrNameLst>
                                          <p:attrName>ppt_x</p:attrName>
                                        </p:attrNameLst>
                                      </p:cBhvr>
                                      <p:tavLst>
                                        <p:tav tm="0">
                                          <p:val>
                                            <p:strVal val="ppt_x"/>
                                          </p:val>
                                        </p:tav>
                                        <p:tav tm="100000">
                                          <p:val>
                                            <p:strVal val="0-ppt_w/2"/>
                                          </p:val>
                                        </p:tav>
                                      </p:tavLst>
                                    </p:anim>
                                    <p:anim calcmode="lin" valueType="num">
                                      <p:cBhvr additive="base">
                                        <p:cTn id="289" dur="3000"/>
                                        <p:tgtEl>
                                          <p:spTgt spid="18"/>
                                        </p:tgtEl>
                                        <p:attrNameLst>
                                          <p:attrName>ppt_y</p:attrName>
                                        </p:attrNameLst>
                                      </p:cBhvr>
                                      <p:tavLst>
                                        <p:tav tm="0">
                                          <p:val>
                                            <p:strVal val="ppt_y"/>
                                          </p:val>
                                        </p:tav>
                                        <p:tav tm="100000">
                                          <p:val>
                                            <p:strVal val="ppt_y"/>
                                          </p:val>
                                        </p:tav>
                                      </p:tavLst>
                                    </p:anim>
                                    <p:set>
                                      <p:cBhvr>
                                        <p:cTn id="290" dur="1" fill="hold">
                                          <p:stCondLst>
                                            <p:cond delay="2999"/>
                                          </p:stCondLst>
                                        </p:cTn>
                                        <p:tgtEl>
                                          <p:spTgt spid="18"/>
                                        </p:tgtEl>
                                        <p:attrNameLst>
                                          <p:attrName>style.visibility</p:attrName>
                                        </p:attrNameLst>
                                      </p:cBhvr>
                                      <p:to>
                                        <p:strVal val="hidden"/>
                                      </p:to>
                                    </p:set>
                                  </p:childTnLst>
                                </p:cTn>
                              </p:par>
                              <p:par>
                                <p:cTn id="291" presetID="2" presetClass="exit" presetSubtype="8" fill="hold" nodeType="withEffect">
                                  <p:stCondLst>
                                    <p:cond delay="0"/>
                                  </p:stCondLst>
                                  <p:childTnLst>
                                    <p:anim calcmode="lin" valueType="num">
                                      <p:cBhvr additive="base">
                                        <p:cTn id="292" dur="3000"/>
                                        <p:tgtEl>
                                          <p:spTgt spid="19"/>
                                        </p:tgtEl>
                                        <p:attrNameLst>
                                          <p:attrName>ppt_x</p:attrName>
                                        </p:attrNameLst>
                                      </p:cBhvr>
                                      <p:tavLst>
                                        <p:tav tm="0">
                                          <p:val>
                                            <p:strVal val="ppt_x"/>
                                          </p:val>
                                        </p:tav>
                                        <p:tav tm="100000">
                                          <p:val>
                                            <p:strVal val="0-ppt_w/2"/>
                                          </p:val>
                                        </p:tav>
                                      </p:tavLst>
                                    </p:anim>
                                    <p:anim calcmode="lin" valueType="num">
                                      <p:cBhvr additive="base">
                                        <p:cTn id="293" dur="3000"/>
                                        <p:tgtEl>
                                          <p:spTgt spid="19"/>
                                        </p:tgtEl>
                                        <p:attrNameLst>
                                          <p:attrName>ppt_y</p:attrName>
                                        </p:attrNameLst>
                                      </p:cBhvr>
                                      <p:tavLst>
                                        <p:tav tm="0">
                                          <p:val>
                                            <p:strVal val="ppt_y"/>
                                          </p:val>
                                        </p:tav>
                                        <p:tav tm="100000">
                                          <p:val>
                                            <p:strVal val="ppt_y"/>
                                          </p:val>
                                        </p:tav>
                                      </p:tavLst>
                                    </p:anim>
                                    <p:set>
                                      <p:cBhvr>
                                        <p:cTn id="294" dur="1" fill="hold">
                                          <p:stCondLst>
                                            <p:cond delay="2999"/>
                                          </p:stCondLst>
                                        </p:cTn>
                                        <p:tgtEl>
                                          <p:spTgt spid="19"/>
                                        </p:tgtEl>
                                        <p:attrNameLst>
                                          <p:attrName>style.visibility</p:attrName>
                                        </p:attrNameLst>
                                      </p:cBhvr>
                                      <p:to>
                                        <p:strVal val="hidden"/>
                                      </p:to>
                                    </p:set>
                                  </p:childTnLst>
                                </p:cTn>
                              </p:par>
                              <p:par>
                                <p:cTn id="295" presetID="2" presetClass="exit" presetSubtype="8" fill="hold" nodeType="withEffect">
                                  <p:stCondLst>
                                    <p:cond delay="0"/>
                                  </p:stCondLst>
                                  <p:childTnLst>
                                    <p:anim calcmode="lin" valueType="num">
                                      <p:cBhvr additive="base">
                                        <p:cTn id="296" dur="3000"/>
                                        <p:tgtEl>
                                          <p:spTgt spid="20"/>
                                        </p:tgtEl>
                                        <p:attrNameLst>
                                          <p:attrName>ppt_x</p:attrName>
                                        </p:attrNameLst>
                                      </p:cBhvr>
                                      <p:tavLst>
                                        <p:tav tm="0">
                                          <p:val>
                                            <p:strVal val="ppt_x"/>
                                          </p:val>
                                        </p:tav>
                                        <p:tav tm="100000">
                                          <p:val>
                                            <p:strVal val="0-ppt_w/2"/>
                                          </p:val>
                                        </p:tav>
                                      </p:tavLst>
                                    </p:anim>
                                    <p:anim calcmode="lin" valueType="num">
                                      <p:cBhvr additive="base">
                                        <p:cTn id="297" dur="3000"/>
                                        <p:tgtEl>
                                          <p:spTgt spid="20"/>
                                        </p:tgtEl>
                                        <p:attrNameLst>
                                          <p:attrName>ppt_y</p:attrName>
                                        </p:attrNameLst>
                                      </p:cBhvr>
                                      <p:tavLst>
                                        <p:tav tm="0">
                                          <p:val>
                                            <p:strVal val="ppt_y"/>
                                          </p:val>
                                        </p:tav>
                                        <p:tav tm="100000">
                                          <p:val>
                                            <p:strVal val="ppt_y"/>
                                          </p:val>
                                        </p:tav>
                                      </p:tavLst>
                                    </p:anim>
                                    <p:set>
                                      <p:cBhvr>
                                        <p:cTn id="298" dur="1" fill="hold">
                                          <p:stCondLst>
                                            <p:cond delay="2999"/>
                                          </p:stCondLst>
                                        </p:cTn>
                                        <p:tgtEl>
                                          <p:spTgt spid="20"/>
                                        </p:tgtEl>
                                        <p:attrNameLst>
                                          <p:attrName>style.visibility</p:attrName>
                                        </p:attrNameLst>
                                      </p:cBhvr>
                                      <p:to>
                                        <p:strVal val="hidden"/>
                                      </p:to>
                                    </p:set>
                                  </p:childTnLst>
                                </p:cTn>
                              </p:par>
                              <p:par>
                                <p:cTn id="299" presetID="2" presetClass="exit" presetSubtype="8" fill="hold" nodeType="withEffect">
                                  <p:stCondLst>
                                    <p:cond delay="0"/>
                                  </p:stCondLst>
                                  <p:childTnLst>
                                    <p:anim calcmode="lin" valueType="num">
                                      <p:cBhvr additive="base">
                                        <p:cTn id="300" dur="3000"/>
                                        <p:tgtEl>
                                          <p:spTgt spid="21"/>
                                        </p:tgtEl>
                                        <p:attrNameLst>
                                          <p:attrName>ppt_x</p:attrName>
                                        </p:attrNameLst>
                                      </p:cBhvr>
                                      <p:tavLst>
                                        <p:tav tm="0">
                                          <p:val>
                                            <p:strVal val="ppt_x"/>
                                          </p:val>
                                        </p:tav>
                                        <p:tav tm="100000">
                                          <p:val>
                                            <p:strVal val="0-ppt_w/2"/>
                                          </p:val>
                                        </p:tav>
                                      </p:tavLst>
                                    </p:anim>
                                    <p:anim calcmode="lin" valueType="num">
                                      <p:cBhvr additive="base">
                                        <p:cTn id="301" dur="3000"/>
                                        <p:tgtEl>
                                          <p:spTgt spid="21"/>
                                        </p:tgtEl>
                                        <p:attrNameLst>
                                          <p:attrName>ppt_y</p:attrName>
                                        </p:attrNameLst>
                                      </p:cBhvr>
                                      <p:tavLst>
                                        <p:tav tm="0">
                                          <p:val>
                                            <p:strVal val="ppt_y"/>
                                          </p:val>
                                        </p:tav>
                                        <p:tav tm="100000">
                                          <p:val>
                                            <p:strVal val="ppt_y"/>
                                          </p:val>
                                        </p:tav>
                                      </p:tavLst>
                                    </p:anim>
                                    <p:set>
                                      <p:cBhvr>
                                        <p:cTn id="302" dur="1" fill="hold">
                                          <p:stCondLst>
                                            <p:cond delay="2999"/>
                                          </p:stCondLst>
                                        </p:cTn>
                                        <p:tgtEl>
                                          <p:spTgt spid="21"/>
                                        </p:tgtEl>
                                        <p:attrNameLst>
                                          <p:attrName>style.visibility</p:attrName>
                                        </p:attrNameLst>
                                      </p:cBhvr>
                                      <p:to>
                                        <p:strVal val="hidden"/>
                                      </p:to>
                                    </p:set>
                                  </p:childTnLst>
                                </p:cTn>
                              </p:par>
                              <p:par>
                                <p:cTn id="303" presetID="2" presetClass="exit" presetSubtype="8" fill="hold" nodeType="withEffect">
                                  <p:stCondLst>
                                    <p:cond delay="0"/>
                                  </p:stCondLst>
                                  <p:childTnLst>
                                    <p:anim calcmode="lin" valueType="num">
                                      <p:cBhvr additive="base">
                                        <p:cTn id="304" dur="3000"/>
                                        <p:tgtEl>
                                          <p:spTgt spid="30"/>
                                        </p:tgtEl>
                                        <p:attrNameLst>
                                          <p:attrName>ppt_x</p:attrName>
                                        </p:attrNameLst>
                                      </p:cBhvr>
                                      <p:tavLst>
                                        <p:tav tm="0">
                                          <p:val>
                                            <p:strVal val="ppt_x"/>
                                          </p:val>
                                        </p:tav>
                                        <p:tav tm="100000">
                                          <p:val>
                                            <p:strVal val="0-ppt_w/2"/>
                                          </p:val>
                                        </p:tav>
                                      </p:tavLst>
                                    </p:anim>
                                    <p:anim calcmode="lin" valueType="num">
                                      <p:cBhvr additive="base">
                                        <p:cTn id="305" dur="3000"/>
                                        <p:tgtEl>
                                          <p:spTgt spid="30"/>
                                        </p:tgtEl>
                                        <p:attrNameLst>
                                          <p:attrName>ppt_y</p:attrName>
                                        </p:attrNameLst>
                                      </p:cBhvr>
                                      <p:tavLst>
                                        <p:tav tm="0">
                                          <p:val>
                                            <p:strVal val="ppt_y"/>
                                          </p:val>
                                        </p:tav>
                                        <p:tav tm="100000">
                                          <p:val>
                                            <p:strVal val="ppt_y"/>
                                          </p:val>
                                        </p:tav>
                                      </p:tavLst>
                                    </p:anim>
                                    <p:set>
                                      <p:cBhvr>
                                        <p:cTn id="306" dur="1" fill="hold">
                                          <p:stCondLst>
                                            <p:cond delay="2999"/>
                                          </p:stCondLst>
                                        </p:cTn>
                                        <p:tgtEl>
                                          <p:spTgt spid="30"/>
                                        </p:tgtEl>
                                        <p:attrNameLst>
                                          <p:attrName>style.visibility</p:attrName>
                                        </p:attrNameLst>
                                      </p:cBhvr>
                                      <p:to>
                                        <p:strVal val="hidden"/>
                                      </p:to>
                                    </p:set>
                                  </p:childTnLst>
                                </p:cTn>
                              </p:par>
                              <p:par>
                                <p:cTn id="307" presetID="2" presetClass="exit" presetSubtype="8" fill="hold" nodeType="withEffect">
                                  <p:stCondLst>
                                    <p:cond delay="0"/>
                                  </p:stCondLst>
                                  <p:childTnLst>
                                    <p:anim calcmode="lin" valueType="num">
                                      <p:cBhvr additive="base">
                                        <p:cTn id="308" dur="3000"/>
                                        <p:tgtEl>
                                          <p:spTgt spid="31"/>
                                        </p:tgtEl>
                                        <p:attrNameLst>
                                          <p:attrName>ppt_x</p:attrName>
                                        </p:attrNameLst>
                                      </p:cBhvr>
                                      <p:tavLst>
                                        <p:tav tm="0">
                                          <p:val>
                                            <p:strVal val="ppt_x"/>
                                          </p:val>
                                        </p:tav>
                                        <p:tav tm="100000">
                                          <p:val>
                                            <p:strVal val="0-ppt_w/2"/>
                                          </p:val>
                                        </p:tav>
                                      </p:tavLst>
                                    </p:anim>
                                    <p:anim calcmode="lin" valueType="num">
                                      <p:cBhvr additive="base">
                                        <p:cTn id="309" dur="3000"/>
                                        <p:tgtEl>
                                          <p:spTgt spid="31"/>
                                        </p:tgtEl>
                                        <p:attrNameLst>
                                          <p:attrName>ppt_y</p:attrName>
                                        </p:attrNameLst>
                                      </p:cBhvr>
                                      <p:tavLst>
                                        <p:tav tm="0">
                                          <p:val>
                                            <p:strVal val="ppt_y"/>
                                          </p:val>
                                        </p:tav>
                                        <p:tav tm="100000">
                                          <p:val>
                                            <p:strVal val="ppt_y"/>
                                          </p:val>
                                        </p:tav>
                                      </p:tavLst>
                                    </p:anim>
                                    <p:set>
                                      <p:cBhvr>
                                        <p:cTn id="310" dur="1" fill="hold">
                                          <p:stCondLst>
                                            <p:cond delay="2999"/>
                                          </p:stCondLst>
                                        </p:cTn>
                                        <p:tgtEl>
                                          <p:spTgt spid="31"/>
                                        </p:tgtEl>
                                        <p:attrNameLst>
                                          <p:attrName>style.visibility</p:attrName>
                                        </p:attrNameLst>
                                      </p:cBhvr>
                                      <p:to>
                                        <p:strVal val="hidden"/>
                                      </p:to>
                                    </p:set>
                                  </p:childTnLst>
                                </p:cTn>
                              </p:par>
                              <p:par>
                                <p:cTn id="311" presetID="2" presetClass="exit" presetSubtype="8" fill="hold" nodeType="withEffect">
                                  <p:stCondLst>
                                    <p:cond delay="0"/>
                                  </p:stCondLst>
                                  <p:childTnLst>
                                    <p:anim calcmode="lin" valueType="num">
                                      <p:cBhvr additive="base">
                                        <p:cTn id="312" dur="3000"/>
                                        <p:tgtEl>
                                          <p:spTgt spid="32"/>
                                        </p:tgtEl>
                                        <p:attrNameLst>
                                          <p:attrName>ppt_x</p:attrName>
                                        </p:attrNameLst>
                                      </p:cBhvr>
                                      <p:tavLst>
                                        <p:tav tm="0">
                                          <p:val>
                                            <p:strVal val="ppt_x"/>
                                          </p:val>
                                        </p:tav>
                                        <p:tav tm="100000">
                                          <p:val>
                                            <p:strVal val="0-ppt_w/2"/>
                                          </p:val>
                                        </p:tav>
                                      </p:tavLst>
                                    </p:anim>
                                    <p:anim calcmode="lin" valueType="num">
                                      <p:cBhvr additive="base">
                                        <p:cTn id="313" dur="3000"/>
                                        <p:tgtEl>
                                          <p:spTgt spid="32"/>
                                        </p:tgtEl>
                                        <p:attrNameLst>
                                          <p:attrName>ppt_y</p:attrName>
                                        </p:attrNameLst>
                                      </p:cBhvr>
                                      <p:tavLst>
                                        <p:tav tm="0">
                                          <p:val>
                                            <p:strVal val="ppt_y"/>
                                          </p:val>
                                        </p:tav>
                                        <p:tav tm="100000">
                                          <p:val>
                                            <p:strVal val="ppt_y"/>
                                          </p:val>
                                        </p:tav>
                                      </p:tavLst>
                                    </p:anim>
                                    <p:set>
                                      <p:cBhvr>
                                        <p:cTn id="314" dur="1" fill="hold">
                                          <p:stCondLst>
                                            <p:cond delay="2999"/>
                                          </p:stCondLst>
                                        </p:cTn>
                                        <p:tgtEl>
                                          <p:spTgt spid="32"/>
                                        </p:tgtEl>
                                        <p:attrNameLst>
                                          <p:attrName>style.visibility</p:attrName>
                                        </p:attrNameLst>
                                      </p:cBhvr>
                                      <p:to>
                                        <p:strVal val="hidden"/>
                                      </p:to>
                                    </p:set>
                                  </p:childTnLst>
                                </p:cTn>
                              </p:par>
                              <p:par>
                                <p:cTn id="315" presetID="2" presetClass="exit" presetSubtype="8" fill="hold" nodeType="withEffect">
                                  <p:stCondLst>
                                    <p:cond delay="0"/>
                                  </p:stCondLst>
                                  <p:childTnLst>
                                    <p:anim calcmode="lin" valueType="num">
                                      <p:cBhvr additive="base">
                                        <p:cTn id="316" dur="3000"/>
                                        <p:tgtEl>
                                          <p:spTgt spid="33"/>
                                        </p:tgtEl>
                                        <p:attrNameLst>
                                          <p:attrName>ppt_x</p:attrName>
                                        </p:attrNameLst>
                                      </p:cBhvr>
                                      <p:tavLst>
                                        <p:tav tm="0">
                                          <p:val>
                                            <p:strVal val="ppt_x"/>
                                          </p:val>
                                        </p:tav>
                                        <p:tav tm="100000">
                                          <p:val>
                                            <p:strVal val="0-ppt_w/2"/>
                                          </p:val>
                                        </p:tav>
                                      </p:tavLst>
                                    </p:anim>
                                    <p:anim calcmode="lin" valueType="num">
                                      <p:cBhvr additive="base">
                                        <p:cTn id="317" dur="3000"/>
                                        <p:tgtEl>
                                          <p:spTgt spid="33"/>
                                        </p:tgtEl>
                                        <p:attrNameLst>
                                          <p:attrName>ppt_y</p:attrName>
                                        </p:attrNameLst>
                                      </p:cBhvr>
                                      <p:tavLst>
                                        <p:tav tm="0">
                                          <p:val>
                                            <p:strVal val="ppt_y"/>
                                          </p:val>
                                        </p:tav>
                                        <p:tav tm="100000">
                                          <p:val>
                                            <p:strVal val="ppt_y"/>
                                          </p:val>
                                        </p:tav>
                                      </p:tavLst>
                                    </p:anim>
                                    <p:set>
                                      <p:cBhvr>
                                        <p:cTn id="318" dur="1" fill="hold">
                                          <p:stCondLst>
                                            <p:cond delay="2999"/>
                                          </p:stCondLst>
                                        </p:cTn>
                                        <p:tgtEl>
                                          <p:spTgt spid="33"/>
                                        </p:tgtEl>
                                        <p:attrNameLst>
                                          <p:attrName>style.visibility</p:attrName>
                                        </p:attrNameLst>
                                      </p:cBhvr>
                                      <p:to>
                                        <p:strVal val="hidden"/>
                                      </p:to>
                                    </p:set>
                                  </p:childTnLst>
                                </p:cTn>
                              </p:par>
                              <p:par>
                                <p:cTn id="319" presetID="16" presetClass="entr" presetSubtype="37" fill="hold" nodeType="withEffect">
                                  <p:stCondLst>
                                    <p:cond delay="0"/>
                                  </p:stCondLst>
                                  <p:childTnLst>
                                    <p:set>
                                      <p:cBhvr>
                                        <p:cTn id="320" dur="1" fill="hold">
                                          <p:stCondLst>
                                            <p:cond delay="0"/>
                                          </p:stCondLst>
                                        </p:cTn>
                                        <p:tgtEl>
                                          <p:spTgt spid="4"/>
                                        </p:tgtEl>
                                        <p:attrNameLst>
                                          <p:attrName>style.visibility</p:attrName>
                                        </p:attrNameLst>
                                      </p:cBhvr>
                                      <p:to>
                                        <p:strVal val="visible"/>
                                      </p:to>
                                    </p:set>
                                    <p:animEffect transition="in" filter="barn(outVertical)">
                                      <p:cBhvr>
                                        <p:cTn id="321" dur="3000"/>
                                        <p:tgtEl>
                                          <p:spTgt spid="4"/>
                                        </p:tgtEl>
                                      </p:cBhvr>
                                    </p:animEffect>
                                  </p:childTnLst>
                                </p:cTn>
                              </p:par>
                              <p:par>
                                <p:cTn id="322" presetID="23" presetClass="entr" presetSubtype="272" fill="hold" nodeType="withEffect">
                                  <p:stCondLst>
                                    <p:cond delay="0"/>
                                  </p:stCondLst>
                                  <p:childTnLst>
                                    <p:set>
                                      <p:cBhvr>
                                        <p:cTn id="323" dur="1" fill="hold">
                                          <p:stCondLst>
                                            <p:cond delay="0"/>
                                          </p:stCondLst>
                                        </p:cTn>
                                        <p:tgtEl>
                                          <p:spTgt spid="4"/>
                                        </p:tgtEl>
                                        <p:attrNameLst>
                                          <p:attrName>style.visibility</p:attrName>
                                        </p:attrNameLst>
                                      </p:cBhvr>
                                      <p:to>
                                        <p:strVal val="visible"/>
                                      </p:to>
                                    </p:set>
                                    <p:anim calcmode="lin" valueType="num">
                                      <p:cBhvr>
                                        <p:cTn id="324" dur="3000" fill="hold"/>
                                        <p:tgtEl>
                                          <p:spTgt spid="4"/>
                                        </p:tgtEl>
                                        <p:attrNameLst>
                                          <p:attrName>ppt_w</p:attrName>
                                        </p:attrNameLst>
                                      </p:cBhvr>
                                      <p:tavLst>
                                        <p:tav tm="0">
                                          <p:val>
                                            <p:strVal val="2/3*#ppt_w"/>
                                          </p:val>
                                        </p:tav>
                                        <p:tav tm="100000">
                                          <p:val>
                                            <p:strVal val="#ppt_w"/>
                                          </p:val>
                                        </p:tav>
                                      </p:tavLst>
                                    </p:anim>
                                    <p:anim calcmode="lin" valueType="num">
                                      <p:cBhvr>
                                        <p:cTn id="325" dur="3000" fill="hold"/>
                                        <p:tgtEl>
                                          <p:spTgt spid="4"/>
                                        </p:tgtEl>
                                        <p:attrNameLst>
                                          <p:attrName>ppt_h</p:attrName>
                                        </p:attrNameLst>
                                      </p:cBhvr>
                                      <p:tavLst>
                                        <p:tav tm="0">
                                          <p:val>
                                            <p:strVal val="2/3*#ppt_h"/>
                                          </p:val>
                                        </p:tav>
                                        <p:tav tm="100000">
                                          <p:val>
                                            <p:strVal val="#ppt_h"/>
                                          </p:val>
                                        </p:tav>
                                      </p:tavLst>
                                    </p:anim>
                                  </p:childTnLst>
                                </p:cTn>
                              </p:par>
                              <p:par>
                                <p:cTn id="326" presetID="6" presetClass="emph" presetSubtype="0" accel="50000" decel="50000" autoRev="1" fill="hold" nodeType="withEffect">
                                  <p:stCondLst>
                                    <p:cond delay="2000"/>
                                  </p:stCondLst>
                                  <p:childTnLst>
                                    <p:animScale>
                                      <p:cBhvr>
                                        <p:cTn id="327" dur="1500" fill="hold"/>
                                        <p:tgtEl>
                                          <p:spTgt spid="4"/>
                                        </p:tgtEl>
                                      </p:cBhvr>
                                      <p:by x="140000" y="140000"/>
                                    </p:animScale>
                                  </p:childTnLst>
                                </p:cTn>
                              </p:par>
                            </p:childTnLst>
                          </p:cTn>
                        </p:par>
                        <p:par>
                          <p:cTn id="328" fill="hold">
                            <p:stCondLst>
                              <p:cond delay="11000"/>
                            </p:stCondLst>
                            <p:childTnLst>
                              <p:par>
                                <p:cTn id="329" presetID="40" presetClass="entr" presetSubtype="0" fill="hold" grpId="0" nodeType="afterEffect">
                                  <p:stCondLst>
                                    <p:cond delay="0"/>
                                  </p:stCondLst>
                                  <p:iterate type="lt">
                                    <p:tmPct val="10000"/>
                                  </p:iterate>
                                  <p:childTnLst>
                                    <p:set>
                                      <p:cBhvr>
                                        <p:cTn id="330" dur="1" fill="hold">
                                          <p:stCondLst>
                                            <p:cond delay="0"/>
                                          </p:stCondLst>
                                        </p:cTn>
                                        <p:tgtEl>
                                          <p:spTgt spid="27"/>
                                        </p:tgtEl>
                                        <p:attrNameLst>
                                          <p:attrName>style.visibility</p:attrName>
                                        </p:attrNameLst>
                                      </p:cBhvr>
                                      <p:to>
                                        <p:strVal val="visible"/>
                                      </p:to>
                                    </p:set>
                                    <p:animEffect transition="in" filter="fade">
                                      <p:cBhvr>
                                        <p:cTn id="331" dur="1000"/>
                                        <p:tgtEl>
                                          <p:spTgt spid="27"/>
                                        </p:tgtEl>
                                      </p:cBhvr>
                                    </p:animEffect>
                                    <p:anim calcmode="lin" valueType="num">
                                      <p:cBhvr>
                                        <p:cTn id="332" dur="1000" fill="hold"/>
                                        <p:tgtEl>
                                          <p:spTgt spid="27"/>
                                        </p:tgtEl>
                                        <p:attrNameLst>
                                          <p:attrName>ppt_x</p:attrName>
                                        </p:attrNameLst>
                                      </p:cBhvr>
                                      <p:tavLst>
                                        <p:tav tm="0">
                                          <p:val>
                                            <p:strVal val="#ppt_x-.1"/>
                                          </p:val>
                                        </p:tav>
                                        <p:tav tm="100000">
                                          <p:val>
                                            <p:strVal val="#ppt_x"/>
                                          </p:val>
                                        </p:tav>
                                      </p:tavLst>
                                    </p:anim>
                                    <p:anim calcmode="lin" valueType="num">
                                      <p:cBhvr>
                                        <p:cTn id="333"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0" y="1"/>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Rectángulo 4">
            <a:extLst/>
          </p:cNvPr>
          <p:cNvSpPr/>
          <p:nvPr/>
        </p:nvSpPr>
        <p:spPr>
          <a:xfrm rot="12900179" flipV="1">
            <a:off x="1822450" y="2401888"/>
            <a:ext cx="3989388" cy="1290637"/>
          </a:xfrm>
          <a:prstGeom prst="rect">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7" name="Rectángulo 5">
            <a:extLst/>
          </p:cNvPr>
          <p:cNvSpPr/>
          <p:nvPr/>
        </p:nvSpPr>
        <p:spPr>
          <a:xfrm rot="12900179" flipV="1">
            <a:off x="1978025" y="2414588"/>
            <a:ext cx="4011613" cy="1244600"/>
          </a:xfrm>
          <a:prstGeom prst="rect">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8" name="Rectángulo 6">
            <a:extLst/>
          </p:cNvPr>
          <p:cNvSpPr/>
          <p:nvPr/>
        </p:nvSpPr>
        <p:spPr>
          <a:xfrm rot="12900179" flipV="1">
            <a:off x="2138363" y="2349500"/>
            <a:ext cx="4040187" cy="1331913"/>
          </a:xfrm>
          <a:prstGeom prst="rect">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9" name="Rectángulo 7">
            <a:extLst/>
          </p:cNvPr>
          <p:cNvSpPr/>
          <p:nvPr/>
        </p:nvSpPr>
        <p:spPr>
          <a:xfrm rot="12900179" flipV="1">
            <a:off x="2328863" y="2330450"/>
            <a:ext cx="4040187" cy="1298575"/>
          </a:xfrm>
          <a:prstGeom prst="rect">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0" name="Rectángulo 8">
            <a:extLst/>
          </p:cNvPr>
          <p:cNvSpPr/>
          <p:nvPr/>
        </p:nvSpPr>
        <p:spPr>
          <a:xfrm rot="12900179" flipV="1">
            <a:off x="2503488" y="2306638"/>
            <a:ext cx="4067175" cy="1270000"/>
          </a:xfrm>
          <a:prstGeom prst="rect">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1" name="Rectángulo 9">
            <a:extLst/>
          </p:cNvPr>
          <p:cNvSpPr/>
          <p:nvPr/>
        </p:nvSpPr>
        <p:spPr>
          <a:xfrm rot="12900179" flipV="1">
            <a:off x="2662238" y="2244725"/>
            <a:ext cx="4067175" cy="1266825"/>
          </a:xfrm>
          <a:prstGeom prst="rect">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2" name="Rectángulo 10">
            <a:extLst/>
          </p:cNvPr>
          <p:cNvSpPr/>
          <p:nvPr/>
        </p:nvSpPr>
        <p:spPr>
          <a:xfrm rot="12900179" flipV="1">
            <a:off x="2825750" y="2173288"/>
            <a:ext cx="4016375" cy="1333500"/>
          </a:xfrm>
          <a:prstGeom prst="rect">
            <a:avLst/>
          </a:prstGeom>
          <a:noFill/>
          <a:ln w="57150">
            <a:solidFill>
              <a:schemeClr val="tx2">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3" name="12 CuadroTexto"/>
          <p:cNvSpPr txBox="1"/>
          <p:nvPr/>
        </p:nvSpPr>
        <p:spPr>
          <a:xfrm>
            <a:off x="323528" y="4081636"/>
            <a:ext cx="856895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sierra de </a:t>
            </a:r>
            <a:r>
              <a:rPr lang="es-ES" i="1" dirty="0" err="1" smtClean="0">
                <a:effectLst>
                  <a:glow rad="101600">
                    <a:srgbClr val="C00000">
                      <a:alpha val="60000"/>
                    </a:srgbClr>
                  </a:glow>
                  <a:outerShdw blurRad="38100" dist="38100" dir="2700000" algn="tl">
                    <a:srgbClr val="000000">
                      <a:alpha val="43137"/>
                    </a:srgbClr>
                  </a:outerShdw>
                </a:effectLst>
              </a:rPr>
              <a:t>Alcubierre</a:t>
            </a:r>
            <a:r>
              <a:rPr lang="es-ES" i="1" dirty="0" smtClean="0">
                <a:effectLst>
                  <a:glow rad="101600">
                    <a:srgbClr val="C00000">
                      <a:alpha val="60000"/>
                    </a:srgbClr>
                  </a:glow>
                  <a:outerShdw blurRad="38100" dist="38100" dir="2700000" algn="tl">
                    <a:srgbClr val="000000">
                      <a:alpha val="43137"/>
                    </a:srgbClr>
                  </a:outerShdw>
                </a:effectLst>
              </a:rPr>
              <a:t> es una gran zona boscosa y se ha caracterizado por tener una gran actividad </a:t>
            </a:r>
            <a:r>
              <a:rPr lang="es-ES" i="1" dirty="0" err="1" smtClean="0">
                <a:effectLst>
                  <a:glow rad="101600">
                    <a:srgbClr val="C00000">
                      <a:alpha val="60000"/>
                    </a:srgbClr>
                  </a:glow>
                  <a:outerShdw blurRad="38100" dist="38100" dir="2700000" algn="tl">
                    <a:srgbClr val="000000">
                      <a:alpha val="43137"/>
                    </a:srgbClr>
                  </a:outerShdw>
                </a:effectLst>
              </a:rPr>
              <a:t>antrópica</a:t>
            </a:r>
            <a:r>
              <a:rPr lang="es-ES" i="1" dirty="0" smtClean="0">
                <a:effectLst>
                  <a:glow rad="101600">
                    <a:srgbClr val="C00000">
                      <a:alpha val="60000"/>
                    </a:srgbClr>
                  </a:glow>
                  <a:outerShdw blurRad="38100" dist="38100" dir="2700000" algn="tl">
                    <a:srgbClr val="000000">
                      <a:alpha val="43137"/>
                    </a:srgbClr>
                  </a:outerShdw>
                </a:effectLst>
              </a:rPr>
              <a:t>. La actividad </a:t>
            </a:r>
            <a:r>
              <a:rPr lang="es-ES" i="1" dirty="0" err="1" smtClean="0">
                <a:effectLst>
                  <a:glow rad="101600">
                    <a:srgbClr val="C00000">
                      <a:alpha val="60000"/>
                    </a:srgbClr>
                  </a:glow>
                  <a:outerShdw blurRad="38100" dist="38100" dir="2700000" algn="tl">
                    <a:srgbClr val="000000">
                      <a:alpha val="43137"/>
                    </a:srgbClr>
                  </a:outerShdw>
                </a:effectLst>
              </a:rPr>
              <a:t>antrópica</a:t>
            </a:r>
            <a:r>
              <a:rPr lang="es-ES" i="1" dirty="0" smtClean="0">
                <a:effectLst>
                  <a:glow rad="101600">
                    <a:srgbClr val="C00000">
                      <a:alpha val="60000"/>
                    </a:srgbClr>
                  </a:glow>
                  <a:outerShdw blurRad="38100" dist="38100" dir="2700000" algn="tl">
                    <a:srgbClr val="000000">
                      <a:alpha val="43137"/>
                    </a:srgbClr>
                  </a:outerShdw>
                </a:effectLst>
              </a:rPr>
              <a:t>, hoy en día reducida al cultivo cerealista de seco, ha propiciado la disminución de muchas poblaciones de mamíferos, incluso en algunos casos como el lobo, ha supuesto su completa extinción.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45000">
        <p15:prstTrans prst="origami"/>
      </p:transition>
    </mc:Choice>
    <mc:Fallback>
      <p:transition spd="slow" advTm="4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6"/>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1"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000" fill="hold"/>
                                        <p:tgtEl>
                                          <p:spTgt spid="7"/>
                                        </p:tgtEl>
                                        <p:attrNameLst>
                                          <p:attrName>ppt_w</p:attrName>
                                        </p:attrNameLst>
                                      </p:cBhvr>
                                      <p:tavLst>
                                        <p:tav tm="0">
                                          <p:val>
                                            <p:fltVal val="0"/>
                                          </p:val>
                                        </p:tav>
                                        <p:tav tm="100000">
                                          <p:val>
                                            <p:strVal val="#ppt_w"/>
                                          </p:val>
                                        </p:tav>
                                      </p:tavLst>
                                    </p:anim>
                                    <p:anim calcmode="lin" valueType="num">
                                      <p:cBhvr>
                                        <p:cTn id="14" dur="2000" fill="hold"/>
                                        <p:tgtEl>
                                          <p:spTgt spid="7"/>
                                        </p:tgtEl>
                                        <p:attrNameLst>
                                          <p:attrName>ppt_h</p:attrName>
                                        </p:attrNameLst>
                                      </p:cBhvr>
                                      <p:tavLst>
                                        <p:tav tm="0">
                                          <p:val>
                                            <p:fltVal val="0"/>
                                          </p:val>
                                        </p:tav>
                                        <p:tav tm="100000">
                                          <p:val>
                                            <p:strVal val="#ppt_h"/>
                                          </p:val>
                                        </p:tav>
                                      </p:tavLst>
                                    </p:anim>
                                    <p:anim calcmode="lin" valueType="num">
                                      <p:cBhvr>
                                        <p:cTn id="15"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7"/>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anim calcmode="lin" valueType="num">
                                      <p:cBhvr>
                                        <p:cTn id="21"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1"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anim calcmode="lin" valueType="num">
                                      <p:cBhvr>
                                        <p:cTn id="27"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9"/>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1"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2000" fill="hold"/>
                                        <p:tgtEl>
                                          <p:spTgt spid="10"/>
                                        </p:tgtEl>
                                        <p:attrNameLst>
                                          <p:attrName>ppt_w</p:attrName>
                                        </p:attrNameLst>
                                      </p:cBhvr>
                                      <p:tavLst>
                                        <p:tav tm="0">
                                          <p:val>
                                            <p:fltVal val="0"/>
                                          </p:val>
                                        </p:tav>
                                        <p:tav tm="100000">
                                          <p:val>
                                            <p:strVal val="#ppt_w"/>
                                          </p:val>
                                        </p:tav>
                                      </p:tavLst>
                                    </p:anim>
                                    <p:anim calcmode="lin" valueType="num">
                                      <p:cBhvr>
                                        <p:cTn id="32" dur="2000" fill="hold"/>
                                        <p:tgtEl>
                                          <p:spTgt spid="10"/>
                                        </p:tgtEl>
                                        <p:attrNameLst>
                                          <p:attrName>ppt_h</p:attrName>
                                        </p:attrNameLst>
                                      </p:cBhvr>
                                      <p:tavLst>
                                        <p:tav tm="0">
                                          <p:val>
                                            <p:fltVal val="0"/>
                                          </p:val>
                                        </p:tav>
                                        <p:tav tm="100000">
                                          <p:val>
                                            <p:strVal val="#ppt_h"/>
                                          </p:val>
                                        </p:tav>
                                      </p:tavLst>
                                    </p:anim>
                                    <p:anim calcmode="lin" valueType="num">
                                      <p:cBhvr>
                                        <p:cTn id="33"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10"/>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1"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p:val>
                                            <p:fltVal val="0"/>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anim calcmode="lin" valueType="num">
                                      <p:cBhvr>
                                        <p:cTn id="39"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0" dur="2000" fill="hold"/>
                                        <p:tgtEl>
                                          <p:spTgt spid="11"/>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grpId="1"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2000" fill="hold"/>
                                        <p:tgtEl>
                                          <p:spTgt spid="12"/>
                                        </p:tgtEl>
                                        <p:attrNameLst>
                                          <p:attrName>ppt_w</p:attrName>
                                        </p:attrNameLst>
                                      </p:cBhvr>
                                      <p:tavLst>
                                        <p:tav tm="0">
                                          <p:val>
                                            <p:fltVal val="0"/>
                                          </p:val>
                                        </p:tav>
                                        <p:tav tm="100000">
                                          <p:val>
                                            <p:strVal val="#ppt_w"/>
                                          </p:val>
                                        </p:tav>
                                      </p:tavLst>
                                    </p:anim>
                                    <p:anim calcmode="lin" valueType="num">
                                      <p:cBhvr>
                                        <p:cTn id="44" dur="2000" fill="hold"/>
                                        <p:tgtEl>
                                          <p:spTgt spid="12"/>
                                        </p:tgtEl>
                                        <p:attrNameLst>
                                          <p:attrName>ppt_h</p:attrName>
                                        </p:attrNameLst>
                                      </p:cBhvr>
                                      <p:tavLst>
                                        <p:tav tm="0">
                                          <p:val>
                                            <p:fltVal val="0"/>
                                          </p:val>
                                        </p:tav>
                                        <p:tav tm="100000">
                                          <p:val>
                                            <p:strVal val="#ppt_h"/>
                                          </p:val>
                                        </p:tav>
                                      </p:tavLst>
                                    </p:anim>
                                    <p:anim calcmode="lin" valueType="num">
                                      <p:cBhvr>
                                        <p:cTn id="45"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46" dur="2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7" fill="hold" nodeType="afterGroup">
                            <p:stCondLst>
                              <p:cond delay="3000"/>
                            </p:stCondLst>
                            <p:childTnLst>
                              <p:par>
                                <p:cTn id="48" presetID="8" presetClass="emph" presetSubtype="0" accel="50000" decel="50000" autoRev="1" fill="hold" grpId="0" nodeType="afterEffect">
                                  <p:stCondLst>
                                    <p:cond delay="100"/>
                                  </p:stCondLst>
                                  <p:childTnLst>
                                    <p:animRot by="-21600000">
                                      <p:cBhvr>
                                        <p:cTn id="49" dur="2000" fill="hold"/>
                                        <p:tgtEl>
                                          <p:spTgt spid="6"/>
                                        </p:tgtEl>
                                        <p:attrNameLst>
                                          <p:attrName>r</p:attrName>
                                        </p:attrNameLst>
                                      </p:cBhvr>
                                    </p:animRot>
                                  </p:childTnLst>
                                </p:cTn>
                              </p:par>
                              <p:par>
                                <p:cTn id="50" presetID="8" presetClass="emph" presetSubtype="0" accel="50000" decel="50000" autoRev="1" fill="hold" grpId="0" nodeType="withEffect">
                                  <p:stCondLst>
                                    <p:cond delay="200"/>
                                  </p:stCondLst>
                                  <p:childTnLst>
                                    <p:animRot by="-21600000">
                                      <p:cBhvr>
                                        <p:cTn id="51" dur="2000" fill="hold"/>
                                        <p:tgtEl>
                                          <p:spTgt spid="7"/>
                                        </p:tgtEl>
                                        <p:attrNameLst>
                                          <p:attrName>r</p:attrName>
                                        </p:attrNameLst>
                                      </p:cBhvr>
                                    </p:animRot>
                                  </p:childTnLst>
                                </p:cTn>
                              </p:par>
                              <p:par>
                                <p:cTn id="52" presetID="8" presetClass="emph" presetSubtype="0" accel="50000" decel="50000" autoRev="1" fill="hold" grpId="0" nodeType="withEffect">
                                  <p:stCondLst>
                                    <p:cond delay="300"/>
                                  </p:stCondLst>
                                  <p:childTnLst>
                                    <p:animRot by="-21600000">
                                      <p:cBhvr>
                                        <p:cTn id="53" dur="2000" fill="hold"/>
                                        <p:tgtEl>
                                          <p:spTgt spid="8"/>
                                        </p:tgtEl>
                                        <p:attrNameLst>
                                          <p:attrName>r</p:attrName>
                                        </p:attrNameLst>
                                      </p:cBhvr>
                                    </p:animRot>
                                  </p:childTnLst>
                                </p:cTn>
                              </p:par>
                              <p:par>
                                <p:cTn id="54" presetID="8" presetClass="emph" presetSubtype="0" accel="50000" decel="50000" autoRev="1" fill="hold" grpId="0" nodeType="withEffect">
                                  <p:stCondLst>
                                    <p:cond delay="400"/>
                                  </p:stCondLst>
                                  <p:childTnLst>
                                    <p:animRot by="-21600000">
                                      <p:cBhvr>
                                        <p:cTn id="55" dur="2000" fill="hold"/>
                                        <p:tgtEl>
                                          <p:spTgt spid="9"/>
                                        </p:tgtEl>
                                        <p:attrNameLst>
                                          <p:attrName>r</p:attrName>
                                        </p:attrNameLst>
                                      </p:cBhvr>
                                    </p:animRot>
                                  </p:childTnLst>
                                </p:cTn>
                              </p:par>
                              <p:par>
                                <p:cTn id="56" presetID="8" presetClass="emph" presetSubtype="0" accel="50000" decel="50000" autoRev="1" fill="hold" grpId="0" nodeType="withEffect">
                                  <p:stCondLst>
                                    <p:cond delay="500"/>
                                  </p:stCondLst>
                                  <p:childTnLst>
                                    <p:animRot by="-21600000">
                                      <p:cBhvr>
                                        <p:cTn id="57" dur="2000" fill="hold"/>
                                        <p:tgtEl>
                                          <p:spTgt spid="10"/>
                                        </p:tgtEl>
                                        <p:attrNameLst>
                                          <p:attrName>r</p:attrName>
                                        </p:attrNameLst>
                                      </p:cBhvr>
                                    </p:animRot>
                                  </p:childTnLst>
                                </p:cTn>
                              </p:par>
                              <p:par>
                                <p:cTn id="58" presetID="8" presetClass="emph" presetSubtype="0" accel="50000" decel="50000" autoRev="1" fill="hold" grpId="0" nodeType="withEffect">
                                  <p:stCondLst>
                                    <p:cond delay="600"/>
                                  </p:stCondLst>
                                  <p:childTnLst>
                                    <p:animRot by="-21600000">
                                      <p:cBhvr>
                                        <p:cTn id="59" dur="2000" fill="hold"/>
                                        <p:tgtEl>
                                          <p:spTgt spid="11"/>
                                        </p:tgtEl>
                                        <p:attrNameLst>
                                          <p:attrName>r</p:attrName>
                                        </p:attrNameLst>
                                      </p:cBhvr>
                                    </p:animRot>
                                  </p:childTnLst>
                                </p:cTn>
                              </p:par>
                              <p:par>
                                <p:cTn id="60" presetID="8" presetClass="emph" presetSubtype="0" accel="50000" decel="50000" autoRev="1" fill="hold" grpId="0" nodeType="withEffect">
                                  <p:stCondLst>
                                    <p:cond delay="700"/>
                                  </p:stCondLst>
                                  <p:childTnLst>
                                    <p:animRot by="-21600000">
                                      <p:cBhvr>
                                        <p:cTn id="61" dur="2000" fill="hold"/>
                                        <p:tgtEl>
                                          <p:spTgt spid="12"/>
                                        </p:tgtEl>
                                        <p:attrNameLst>
                                          <p:attrName>r</p:attrName>
                                        </p:attrNameLst>
                                      </p:cBhvr>
                                    </p:animRot>
                                  </p:childTnLst>
                                </p:cTn>
                              </p:par>
                            </p:childTnLst>
                          </p:cTn>
                        </p:par>
                        <p:par>
                          <p:cTn id="62" fill="hold" nodeType="afterGroup">
                            <p:stCondLst>
                              <p:cond delay="7700"/>
                            </p:stCondLst>
                            <p:childTnLst>
                              <p:par>
                                <p:cTn id="63" presetID="15" presetClass="exit" presetSubtype="0" fill="hold" grpId="2" nodeType="afterEffect">
                                  <p:stCondLst>
                                    <p:cond delay="100"/>
                                  </p:stCondLst>
                                  <p:childTnLst>
                                    <p:anim calcmode="lin" valueType="num">
                                      <p:cBhvr>
                                        <p:cTn id="64" dur="3000"/>
                                        <p:tgtEl>
                                          <p:spTgt spid="6"/>
                                        </p:tgtEl>
                                        <p:attrNameLst>
                                          <p:attrName>ppt_w</p:attrName>
                                        </p:attrNameLst>
                                      </p:cBhvr>
                                      <p:tavLst>
                                        <p:tav tm="0">
                                          <p:val>
                                            <p:strVal val="ppt_w"/>
                                          </p:val>
                                        </p:tav>
                                        <p:tav tm="100000">
                                          <p:val>
                                            <p:fltVal val="0"/>
                                          </p:val>
                                        </p:tav>
                                      </p:tavLst>
                                    </p:anim>
                                    <p:anim calcmode="lin" valueType="num">
                                      <p:cBhvr>
                                        <p:cTn id="65" dur="3000"/>
                                        <p:tgtEl>
                                          <p:spTgt spid="6"/>
                                        </p:tgtEl>
                                        <p:attrNameLst>
                                          <p:attrName>ppt_h</p:attrName>
                                        </p:attrNameLst>
                                      </p:cBhvr>
                                      <p:tavLst>
                                        <p:tav tm="0">
                                          <p:val>
                                            <p:strVal val="ppt_h"/>
                                          </p:val>
                                        </p:tav>
                                        <p:tav tm="100000">
                                          <p:val>
                                            <p:fltVal val="0"/>
                                          </p:val>
                                        </p:tav>
                                      </p:tavLst>
                                    </p:anim>
                                    <p:anim calcmode="lin" valueType="num">
                                      <p:cBhvr>
                                        <p:cTn id="66"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7"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8" dur="1" fill="hold">
                                          <p:stCondLst>
                                            <p:cond delay="2999"/>
                                          </p:stCondLst>
                                        </p:cTn>
                                        <p:tgtEl>
                                          <p:spTgt spid="6"/>
                                        </p:tgtEl>
                                        <p:attrNameLst>
                                          <p:attrName>style.visibility</p:attrName>
                                        </p:attrNameLst>
                                      </p:cBhvr>
                                      <p:to>
                                        <p:strVal val="hidden"/>
                                      </p:to>
                                    </p:set>
                                  </p:childTnLst>
                                </p:cTn>
                              </p:par>
                              <p:par>
                                <p:cTn id="69" presetID="15" presetClass="exit" presetSubtype="0" fill="hold" grpId="2" nodeType="withEffect">
                                  <p:stCondLst>
                                    <p:cond delay="200"/>
                                  </p:stCondLst>
                                  <p:childTnLst>
                                    <p:anim calcmode="lin" valueType="num">
                                      <p:cBhvr>
                                        <p:cTn id="70" dur="3000"/>
                                        <p:tgtEl>
                                          <p:spTgt spid="7"/>
                                        </p:tgtEl>
                                        <p:attrNameLst>
                                          <p:attrName>ppt_w</p:attrName>
                                        </p:attrNameLst>
                                      </p:cBhvr>
                                      <p:tavLst>
                                        <p:tav tm="0">
                                          <p:val>
                                            <p:strVal val="ppt_w"/>
                                          </p:val>
                                        </p:tav>
                                        <p:tav tm="100000">
                                          <p:val>
                                            <p:fltVal val="0"/>
                                          </p:val>
                                        </p:tav>
                                      </p:tavLst>
                                    </p:anim>
                                    <p:anim calcmode="lin" valueType="num">
                                      <p:cBhvr>
                                        <p:cTn id="71" dur="3000"/>
                                        <p:tgtEl>
                                          <p:spTgt spid="7"/>
                                        </p:tgtEl>
                                        <p:attrNameLst>
                                          <p:attrName>ppt_h</p:attrName>
                                        </p:attrNameLst>
                                      </p:cBhvr>
                                      <p:tavLst>
                                        <p:tav tm="0">
                                          <p:val>
                                            <p:strVal val="ppt_h"/>
                                          </p:val>
                                        </p:tav>
                                        <p:tav tm="100000">
                                          <p:val>
                                            <p:fltVal val="0"/>
                                          </p:val>
                                        </p:tav>
                                      </p:tavLst>
                                    </p:anim>
                                    <p:anim calcmode="lin" valueType="num">
                                      <p:cBhvr>
                                        <p:cTn id="72"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7"/>
                                        </p:tgtEl>
                                        <p:attrNameLst>
                                          <p:attrName>style.visibility</p:attrName>
                                        </p:attrNameLst>
                                      </p:cBhvr>
                                      <p:to>
                                        <p:strVal val="hidden"/>
                                      </p:to>
                                    </p:set>
                                  </p:childTnLst>
                                </p:cTn>
                              </p:par>
                              <p:par>
                                <p:cTn id="75" presetID="15" presetClass="exit" presetSubtype="0" fill="hold" grpId="2" nodeType="withEffect">
                                  <p:stCondLst>
                                    <p:cond delay="30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anim calcmode="lin" valueType="num">
                                      <p:cBhvr>
                                        <p:cTn id="78"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2999"/>
                                          </p:stCondLst>
                                        </p:cTn>
                                        <p:tgtEl>
                                          <p:spTgt spid="8"/>
                                        </p:tgtEl>
                                        <p:attrNameLst>
                                          <p:attrName>style.visibility</p:attrName>
                                        </p:attrNameLst>
                                      </p:cBhvr>
                                      <p:to>
                                        <p:strVal val="hidden"/>
                                      </p:to>
                                    </p:set>
                                  </p:childTnLst>
                                </p:cTn>
                              </p:par>
                              <p:par>
                                <p:cTn id="81" presetID="15" presetClass="exit" presetSubtype="0" fill="hold" grpId="2" nodeType="withEffect">
                                  <p:stCondLst>
                                    <p:cond delay="400"/>
                                  </p:stCondLst>
                                  <p:childTnLst>
                                    <p:anim calcmode="lin" valueType="num">
                                      <p:cBhvr>
                                        <p:cTn id="82" dur="3000"/>
                                        <p:tgtEl>
                                          <p:spTgt spid="9"/>
                                        </p:tgtEl>
                                        <p:attrNameLst>
                                          <p:attrName>ppt_w</p:attrName>
                                        </p:attrNameLst>
                                      </p:cBhvr>
                                      <p:tavLst>
                                        <p:tav tm="0">
                                          <p:val>
                                            <p:strVal val="ppt_w"/>
                                          </p:val>
                                        </p:tav>
                                        <p:tav tm="100000">
                                          <p:val>
                                            <p:fltVal val="0"/>
                                          </p:val>
                                        </p:tav>
                                      </p:tavLst>
                                    </p:anim>
                                    <p:anim calcmode="lin" valueType="num">
                                      <p:cBhvr>
                                        <p:cTn id="83" dur="3000"/>
                                        <p:tgtEl>
                                          <p:spTgt spid="9"/>
                                        </p:tgtEl>
                                        <p:attrNameLst>
                                          <p:attrName>ppt_h</p:attrName>
                                        </p:attrNameLst>
                                      </p:cBhvr>
                                      <p:tavLst>
                                        <p:tav tm="0">
                                          <p:val>
                                            <p:strVal val="ppt_h"/>
                                          </p:val>
                                        </p:tav>
                                        <p:tav tm="100000">
                                          <p:val>
                                            <p:fltVal val="0"/>
                                          </p:val>
                                        </p:tav>
                                      </p:tavLst>
                                    </p:anim>
                                    <p:anim calcmode="lin" valueType="num">
                                      <p:cBhvr>
                                        <p:cTn id="84"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2999"/>
                                          </p:stCondLst>
                                        </p:cTn>
                                        <p:tgtEl>
                                          <p:spTgt spid="9"/>
                                        </p:tgtEl>
                                        <p:attrNameLst>
                                          <p:attrName>style.visibility</p:attrName>
                                        </p:attrNameLst>
                                      </p:cBhvr>
                                      <p:to>
                                        <p:strVal val="hidden"/>
                                      </p:to>
                                    </p:set>
                                  </p:childTnLst>
                                </p:cTn>
                              </p:par>
                              <p:par>
                                <p:cTn id="87" presetID="15" presetClass="exit" presetSubtype="0" fill="hold" grpId="2" nodeType="withEffect">
                                  <p:stCondLst>
                                    <p:cond delay="500"/>
                                  </p:stCondLst>
                                  <p:childTnLst>
                                    <p:anim calcmode="lin" valueType="num">
                                      <p:cBhvr>
                                        <p:cTn id="88" dur="3000"/>
                                        <p:tgtEl>
                                          <p:spTgt spid="10"/>
                                        </p:tgtEl>
                                        <p:attrNameLst>
                                          <p:attrName>ppt_w</p:attrName>
                                        </p:attrNameLst>
                                      </p:cBhvr>
                                      <p:tavLst>
                                        <p:tav tm="0">
                                          <p:val>
                                            <p:strVal val="ppt_w"/>
                                          </p:val>
                                        </p:tav>
                                        <p:tav tm="100000">
                                          <p:val>
                                            <p:fltVal val="0"/>
                                          </p:val>
                                        </p:tav>
                                      </p:tavLst>
                                    </p:anim>
                                    <p:anim calcmode="lin" valueType="num">
                                      <p:cBhvr>
                                        <p:cTn id="89" dur="3000"/>
                                        <p:tgtEl>
                                          <p:spTgt spid="10"/>
                                        </p:tgtEl>
                                        <p:attrNameLst>
                                          <p:attrName>ppt_h</p:attrName>
                                        </p:attrNameLst>
                                      </p:cBhvr>
                                      <p:tavLst>
                                        <p:tav tm="0">
                                          <p:val>
                                            <p:strVal val="ppt_h"/>
                                          </p:val>
                                        </p:tav>
                                        <p:tav tm="100000">
                                          <p:val>
                                            <p:fltVal val="0"/>
                                          </p:val>
                                        </p:tav>
                                      </p:tavLst>
                                    </p:anim>
                                    <p:anim calcmode="lin" valueType="num">
                                      <p:cBhvr>
                                        <p:cTn id="90"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2999"/>
                                          </p:stCondLst>
                                        </p:cTn>
                                        <p:tgtEl>
                                          <p:spTgt spid="10"/>
                                        </p:tgtEl>
                                        <p:attrNameLst>
                                          <p:attrName>style.visibility</p:attrName>
                                        </p:attrNameLst>
                                      </p:cBhvr>
                                      <p:to>
                                        <p:strVal val="hidden"/>
                                      </p:to>
                                    </p:set>
                                  </p:childTnLst>
                                </p:cTn>
                              </p:par>
                              <p:par>
                                <p:cTn id="93" presetID="15" presetClass="exit" presetSubtype="0" fill="hold" grpId="2" nodeType="withEffect">
                                  <p:stCondLst>
                                    <p:cond delay="600"/>
                                  </p:stCondLst>
                                  <p:childTnLst>
                                    <p:anim calcmode="lin" valueType="num">
                                      <p:cBhvr>
                                        <p:cTn id="94" dur="3000"/>
                                        <p:tgtEl>
                                          <p:spTgt spid="11"/>
                                        </p:tgtEl>
                                        <p:attrNameLst>
                                          <p:attrName>ppt_w</p:attrName>
                                        </p:attrNameLst>
                                      </p:cBhvr>
                                      <p:tavLst>
                                        <p:tav tm="0">
                                          <p:val>
                                            <p:strVal val="ppt_w"/>
                                          </p:val>
                                        </p:tav>
                                        <p:tav tm="100000">
                                          <p:val>
                                            <p:fltVal val="0"/>
                                          </p:val>
                                        </p:tav>
                                      </p:tavLst>
                                    </p:anim>
                                    <p:anim calcmode="lin" valueType="num">
                                      <p:cBhvr>
                                        <p:cTn id="95" dur="3000"/>
                                        <p:tgtEl>
                                          <p:spTgt spid="11"/>
                                        </p:tgtEl>
                                        <p:attrNameLst>
                                          <p:attrName>ppt_h</p:attrName>
                                        </p:attrNameLst>
                                      </p:cBhvr>
                                      <p:tavLst>
                                        <p:tav tm="0">
                                          <p:val>
                                            <p:strVal val="ppt_h"/>
                                          </p:val>
                                        </p:tav>
                                        <p:tav tm="100000">
                                          <p:val>
                                            <p:fltVal val="0"/>
                                          </p:val>
                                        </p:tav>
                                      </p:tavLst>
                                    </p:anim>
                                    <p:anim calcmode="lin" valueType="num">
                                      <p:cBhvr>
                                        <p:cTn id="96"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2999"/>
                                          </p:stCondLst>
                                        </p:cTn>
                                        <p:tgtEl>
                                          <p:spTgt spid="11"/>
                                        </p:tgtEl>
                                        <p:attrNameLst>
                                          <p:attrName>style.visibility</p:attrName>
                                        </p:attrNameLst>
                                      </p:cBhvr>
                                      <p:to>
                                        <p:strVal val="hidden"/>
                                      </p:to>
                                    </p:set>
                                  </p:childTnLst>
                                </p:cTn>
                              </p:par>
                              <p:par>
                                <p:cTn id="99" presetID="15" presetClass="exit" presetSubtype="0" fill="hold" grpId="2" nodeType="withEffect">
                                  <p:stCondLst>
                                    <p:cond delay="700"/>
                                  </p:stCondLst>
                                  <p:childTnLst>
                                    <p:anim calcmode="lin" valueType="num">
                                      <p:cBhvr>
                                        <p:cTn id="100" dur="3000"/>
                                        <p:tgtEl>
                                          <p:spTgt spid="12"/>
                                        </p:tgtEl>
                                        <p:attrNameLst>
                                          <p:attrName>ppt_w</p:attrName>
                                        </p:attrNameLst>
                                      </p:cBhvr>
                                      <p:tavLst>
                                        <p:tav tm="0">
                                          <p:val>
                                            <p:strVal val="ppt_w"/>
                                          </p:val>
                                        </p:tav>
                                        <p:tav tm="100000">
                                          <p:val>
                                            <p:fltVal val="0"/>
                                          </p:val>
                                        </p:tav>
                                      </p:tavLst>
                                    </p:anim>
                                    <p:anim calcmode="lin" valueType="num">
                                      <p:cBhvr>
                                        <p:cTn id="101" dur="3000"/>
                                        <p:tgtEl>
                                          <p:spTgt spid="12"/>
                                        </p:tgtEl>
                                        <p:attrNameLst>
                                          <p:attrName>ppt_h</p:attrName>
                                        </p:attrNameLst>
                                      </p:cBhvr>
                                      <p:tavLst>
                                        <p:tav tm="0">
                                          <p:val>
                                            <p:strVal val="ppt_h"/>
                                          </p:val>
                                        </p:tav>
                                        <p:tav tm="100000">
                                          <p:val>
                                            <p:fltVal val="0"/>
                                          </p:val>
                                        </p:tav>
                                      </p:tavLst>
                                    </p:anim>
                                    <p:anim calcmode="lin" valueType="num">
                                      <p:cBhvr>
                                        <p:cTn id="102"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2999"/>
                                          </p:stCondLst>
                                        </p:cTn>
                                        <p:tgtEl>
                                          <p:spTgt spid="12"/>
                                        </p:tgtEl>
                                        <p:attrNameLst>
                                          <p:attrName>style.visibility</p:attrName>
                                        </p:attrNameLst>
                                      </p:cBhvr>
                                      <p:to>
                                        <p:strVal val="hidden"/>
                                      </p:to>
                                    </p:set>
                                  </p:childTnLst>
                                </p:cTn>
                              </p:par>
                              <p:par>
                                <p:cTn id="105" presetID="23" presetClass="entr" presetSubtype="272" fill="hold" nodeType="withEffect">
                                  <p:stCondLst>
                                    <p:cond delay="70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2/3*#ppt_w"/>
                                          </p:val>
                                        </p:tav>
                                        <p:tav tm="100000">
                                          <p:val>
                                            <p:strVal val="#ppt_w"/>
                                          </p:val>
                                        </p:tav>
                                      </p:tavLst>
                                    </p:anim>
                                    <p:anim calcmode="lin" valueType="num">
                                      <p:cBhvr>
                                        <p:cTn id="108" dur="3000" fill="hold"/>
                                        <p:tgtEl>
                                          <p:spTgt spid="4"/>
                                        </p:tgtEl>
                                        <p:attrNameLst>
                                          <p:attrName>ppt_h</p:attrName>
                                        </p:attrNameLst>
                                      </p:cBhvr>
                                      <p:tavLst>
                                        <p:tav tm="0">
                                          <p:val>
                                            <p:strVal val="2/3*#ppt_h"/>
                                          </p:val>
                                        </p:tav>
                                        <p:tav tm="100000">
                                          <p:val>
                                            <p:strVal val="#ppt_h"/>
                                          </p:val>
                                        </p:tav>
                                      </p:tavLst>
                                    </p:anim>
                                  </p:childTnLst>
                                </p:cTn>
                              </p:par>
                              <p:par>
                                <p:cTn id="109" presetID="16" presetClass="entr" presetSubtype="37" fill="hold" nodeType="withEffect">
                                  <p:stCondLst>
                                    <p:cond delay="70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par>
                          <p:cTn id="112" fill="hold">
                            <p:stCondLst>
                              <p:cond delay="11400"/>
                            </p:stCondLst>
                            <p:childTnLst>
                              <p:par>
                                <p:cTn id="113" presetID="40" presetClass="entr" presetSubtype="0" fill="hold" grpId="0" nodeType="afterEffect">
                                  <p:stCondLst>
                                    <p:cond delay="0"/>
                                  </p:stCondLst>
                                  <p:iterate type="lt">
                                    <p:tmPct val="10000"/>
                                  </p:iterate>
                                  <p:childTnLst>
                                    <p:set>
                                      <p:cBhvr>
                                        <p:cTn id="114" dur="1" fill="hold">
                                          <p:stCondLst>
                                            <p:cond delay="0"/>
                                          </p:stCondLst>
                                        </p:cTn>
                                        <p:tgtEl>
                                          <p:spTgt spid="13"/>
                                        </p:tgtEl>
                                        <p:attrNameLst>
                                          <p:attrName>style.visibility</p:attrName>
                                        </p:attrNameLst>
                                      </p:cBhvr>
                                      <p:to>
                                        <p:strVal val="visible"/>
                                      </p:to>
                                    </p:set>
                                    <p:animEffect transition="in" filter="fade">
                                      <p:cBhvr>
                                        <p:cTn id="115" dur="1000"/>
                                        <p:tgtEl>
                                          <p:spTgt spid="13"/>
                                        </p:tgtEl>
                                      </p:cBhvr>
                                    </p:animEffect>
                                    <p:anim calcmode="lin" valueType="num">
                                      <p:cBhvr>
                                        <p:cTn id="116" dur="1000" fill="hold"/>
                                        <p:tgtEl>
                                          <p:spTgt spid="13"/>
                                        </p:tgtEl>
                                        <p:attrNameLst>
                                          <p:attrName>ppt_x</p:attrName>
                                        </p:attrNameLst>
                                      </p:cBhvr>
                                      <p:tavLst>
                                        <p:tav tm="0">
                                          <p:val>
                                            <p:strVal val="#ppt_x-.1"/>
                                          </p:val>
                                        </p:tav>
                                        <p:tav tm="100000">
                                          <p:val>
                                            <p:strVal val="#ppt_x"/>
                                          </p:val>
                                        </p:tav>
                                      </p:tavLst>
                                    </p:anim>
                                    <p:anim calcmode="lin" valueType="num">
                                      <p:cBhvr>
                                        <p:cTn id="11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121196"/>
            <a:ext cx="6048672" cy="720080"/>
          </a:xfrm>
          <a:prstGeom prst="rect">
            <a:avLst/>
          </a:prstGeom>
        </p:spPr>
        <p:txBody>
          <a:bodyPr wrap="none" fromWordArt="1">
            <a:prstTxWarp prst="textCanUp">
              <a:avLst>
                <a:gd name="adj" fmla="val 7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195736" y="913284"/>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5787" name="WordArt 11"/>
          <p:cNvSpPr>
            <a:spLocks noChangeArrowheads="1" noChangeShapeType="1" noTextEdit="1"/>
          </p:cNvSpPr>
          <p:nvPr/>
        </p:nvSpPr>
        <p:spPr bwMode="auto">
          <a:xfrm>
            <a:off x="1259632" y="2641476"/>
            <a:ext cx="6264696" cy="86409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Red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River</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Valley ( Michael Martin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Murphey</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1259632" y="1705372"/>
            <a:ext cx="6264696" cy="86409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Érase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una vez en el Oeste (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Ennio</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Morricone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11"/>
          <p:cNvSpPr>
            <a:spLocks noChangeArrowheads="1" noChangeShapeType="1" noTextEdit="1"/>
          </p:cNvSpPr>
          <p:nvPr/>
        </p:nvSpPr>
        <p:spPr bwMode="auto">
          <a:xfrm>
            <a:off x="1187624" y="3649588"/>
            <a:ext cx="6048672" cy="792088"/>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Gun</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Gerard Marino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9" name="WordArt 11"/>
          <p:cNvSpPr>
            <a:spLocks noChangeArrowheads="1" noChangeShapeType="1" noTextEdit="1"/>
          </p:cNvSpPr>
          <p:nvPr/>
        </p:nvSpPr>
        <p:spPr bwMode="auto">
          <a:xfrm>
            <a:off x="1187624" y="4729708"/>
            <a:ext cx="6120680" cy="720080"/>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High Tower Text"/>
              </a:rPr>
              <a:t>Dead</a:t>
            </a:r>
            <a:r>
              <a:rPr lang="es-ES" sz="3600" kern="10" dirty="0" smtClean="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High Tower Text"/>
              </a:rPr>
              <a:t>Mans</a:t>
            </a:r>
            <a:r>
              <a:rPr lang="es-ES" sz="3600" kern="10" dirty="0" smtClean="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High Tower Text"/>
              </a:rPr>
              <a:t>Hand</a:t>
            </a:r>
            <a:r>
              <a:rPr lang="es-ES" sz="3600" kern="10" dirty="0" smtClean="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High Tower Text"/>
              </a:rPr>
              <a:t> ( James J. </a:t>
            </a:r>
            <a:r>
              <a:rPr lang="es-ES" sz="3600" kern="10" dirty="0" err="1" smtClean="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High Tower Text"/>
              </a:rPr>
              <a:t>Butcher</a:t>
            </a:r>
            <a:r>
              <a:rPr lang="es-ES" sz="3600" kern="10" dirty="0" smtClean="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High Tower Text"/>
              </a:rPr>
              <a:t> ) </a:t>
            </a:r>
            <a:endParaRPr lang="es-ES" sz="3600" kern="10" dirty="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21000">
        <p14:vortex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17" presetClass="entr" presetSubtype="10" fill="hold" nodeType="afterEffect">
                                  <p:stCondLst>
                                    <p:cond delay="500"/>
                                  </p:stCondLst>
                                  <p:childTnLst>
                                    <p:set>
                                      <p:cBhvr>
                                        <p:cTn id="31" dur="1" fill="hold">
                                          <p:stCondLst>
                                            <p:cond delay="0"/>
                                          </p:stCondLst>
                                        </p:cTn>
                                        <p:tgtEl>
                                          <p:spTgt spid="7"/>
                                        </p:tgtEl>
                                        <p:attrNameLst>
                                          <p:attrName>style.visibility</p:attrName>
                                        </p:attrNameLst>
                                      </p:cBhvr>
                                      <p:to>
                                        <p:strVal val="visible"/>
                                      </p:to>
                                    </p:set>
                                    <p:anim calcmode="lin" valueType="num">
                                      <p:cBhvr>
                                        <p:cTn id="32" dur="2000" fill="hold"/>
                                        <p:tgtEl>
                                          <p:spTgt spid="7"/>
                                        </p:tgtEl>
                                        <p:attrNameLst>
                                          <p:attrName>ppt_w</p:attrName>
                                        </p:attrNameLst>
                                      </p:cBhvr>
                                      <p:tavLst>
                                        <p:tav tm="0">
                                          <p:val>
                                            <p:fltVal val="0"/>
                                          </p:val>
                                        </p:tav>
                                        <p:tav tm="100000">
                                          <p:val>
                                            <p:strVal val="#ppt_w"/>
                                          </p:val>
                                        </p:tav>
                                      </p:tavLst>
                                    </p:anim>
                                    <p:anim calcmode="lin" valueType="num">
                                      <p:cBhvr>
                                        <p:cTn id="33" dur="2000" fill="hold"/>
                                        <p:tgtEl>
                                          <p:spTgt spid="7"/>
                                        </p:tgtEl>
                                        <p:attrNameLst>
                                          <p:attrName>ppt_h</p:attrName>
                                        </p:attrNameLst>
                                      </p:cBhvr>
                                      <p:tavLst>
                                        <p:tav tm="0">
                                          <p:val>
                                            <p:strVal val="#ppt_h"/>
                                          </p:val>
                                        </p:tav>
                                        <p:tav tm="100000">
                                          <p:val>
                                            <p:strVal val="#ppt_h"/>
                                          </p:val>
                                        </p:tav>
                                      </p:tavLst>
                                    </p:anim>
                                  </p:childTnLst>
                                </p:cTn>
                              </p:par>
                            </p:childTnLst>
                          </p:cTn>
                        </p:par>
                        <p:par>
                          <p:cTn id="34" fill="hold">
                            <p:stCondLst>
                              <p:cond delay="12000"/>
                            </p:stCondLst>
                            <p:childTnLst>
                              <p:par>
                                <p:cTn id="35" presetID="17" presetClass="entr" presetSubtype="10" fill="hold" nodeType="afterEffect">
                                  <p:stCondLst>
                                    <p:cond delay="500"/>
                                  </p:stCondLst>
                                  <p:childTnLst>
                                    <p:set>
                                      <p:cBhvr>
                                        <p:cTn id="36" dur="1" fill="hold">
                                          <p:stCondLst>
                                            <p:cond delay="0"/>
                                          </p:stCondLst>
                                        </p:cTn>
                                        <p:tgtEl>
                                          <p:spTgt spid="9"/>
                                        </p:tgtEl>
                                        <p:attrNameLst>
                                          <p:attrName>style.visibility</p:attrName>
                                        </p:attrNameLst>
                                      </p:cBhvr>
                                      <p:to>
                                        <p:strVal val="visible"/>
                                      </p:to>
                                    </p:set>
                                    <p:anim calcmode="lin" valueType="num">
                                      <p:cBhvr>
                                        <p:cTn id="37" dur="2000" fill="hold"/>
                                        <p:tgtEl>
                                          <p:spTgt spid="9"/>
                                        </p:tgtEl>
                                        <p:attrNameLst>
                                          <p:attrName>ppt_w</p:attrName>
                                        </p:attrNameLst>
                                      </p:cBhvr>
                                      <p:tavLst>
                                        <p:tav tm="0">
                                          <p:val>
                                            <p:fltVal val="0"/>
                                          </p:val>
                                        </p:tav>
                                        <p:tav tm="100000">
                                          <p:val>
                                            <p:strVal val="#ppt_w"/>
                                          </p:val>
                                        </p:tav>
                                      </p:tavLst>
                                    </p:anim>
                                    <p:anim calcmode="lin" valueType="num">
                                      <p:cBhvr>
                                        <p:cTn id="38"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2664427978"/>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DE COLOR AZUL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DE COLOR AZUL --</Template>
  <TotalTime>0</TotalTime>
  <Words>2438</Words>
  <Application>Microsoft Office PowerPoint</Application>
  <PresentationFormat>Presentación en pantalla (16:10)</PresentationFormat>
  <Paragraphs>75</Paragraphs>
  <Slides>59</Slides>
  <Notes>4</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59</vt:i4>
      </vt:variant>
    </vt:vector>
  </HeadingPairs>
  <TitlesOfParts>
    <vt:vector size="69" baseType="lpstr">
      <vt:lpstr>Arial</vt:lpstr>
      <vt:lpstr>Arial Black</vt:lpstr>
      <vt:lpstr>Calibri</vt:lpstr>
      <vt:lpstr>Georgia</vt:lpstr>
      <vt:lpstr>High Tower Text</vt:lpstr>
      <vt:lpstr>Kristen ITC</vt:lpstr>
      <vt:lpstr>Lucida Bright</vt:lpstr>
      <vt:lpstr>Times New Roman</vt:lpstr>
      <vt:lpstr>-- DE COLOR AZUL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2014-04-25T01:54:02Z</dcterms:created>
  <dcterms:modified xsi:type="dcterms:W3CDTF">2025-01-04T19:37:04Z</dcterms:modified>
</cp:coreProperties>
</file>