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TUIXPRKUFsB4pj6GWPayQ==" hashData="obv/uIj8KT8AUjuAfLjdF8hcX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0" y="-17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474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66786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04975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33849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8434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36044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7722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0090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32652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22312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17801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EECA0-AA15-43CF-B6EE-60C5F5E7DB42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8C46B-6AE5-4BCE-A75A-ABBD49B02E6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67794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31376" y="1305341"/>
            <a:ext cx="832924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Desierto de </a:t>
            </a:r>
            <a:r>
              <a:rPr lang="es-CO" b="1" i="1" dirty="0" err="1"/>
              <a:t>Ferlo</a:t>
            </a:r>
            <a:r>
              <a:rPr lang="es-CO" b="1" i="1" dirty="0"/>
              <a:t> </a:t>
            </a:r>
            <a:endParaRPr lang="es-CO" b="1" i="1" dirty="0" smtClean="0"/>
          </a:p>
          <a:p>
            <a:pPr algn="ctr"/>
            <a:r>
              <a:rPr lang="es-CO" i="1" dirty="0" smtClean="0"/>
              <a:t>Es </a:t>
            </a:r>
            <a:r>
              <a:rPr lang="es-CO" i="1" dirty="0"/>
              <a:t>un desierto en el África occidental parte de la república de Senegal.</a:t>
            </a:r>
          </a:p>
          <a:p>
            <a:pPr algn="ctr"/>
            <a:r>
              <a:rPr lang="es-CO" i="1" dirty="0" smtClean="0"/>
              <a:t>Esta </a:t>
            </a:r>
            <a:r>
              <a:rPr lang="es-CO" i="1" dirty="0"/>
              <a:t>al sur de la cuenca del </a:t>
            </a:r>
            <a:r>
              <a:rPr lang="es-CO" i="1" dirty="0" smtClean="0"/>
              <a:t>Senegal, </a:t>
            </a:r>
            <a:r>
              <a:rPr lang="es-CO" i="1" dirty="0"/>
              <a:t>está situado en la zona norte del país y forma parte del </a:t>
            </a:r>
            <a:r>
              <a:rPr lang="es-CO" i="1" dirty="0" err="1"/>
              <a:t>Sahel</a:t>
            </a:r>
            <a:r>
              <a:rPr lang="es-CO" i="1" dirty="0"/>
              <a:t>. Con escasa vegetación no es inferior a un tercio de la superficie total de Senegal. El área toma su nombre del río del mismo, </a:t>
            </a:r>
            <a:r>
              <a:rPr lang="es-CO" i="1" dirty="0" err="1"/>
              <a:t>Ferlo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Tiene un terreno arenoso plano, con pequeñas zonas arcillosas. La Reserva es </a:t>
            </a:r>
            <a:r>
              <a:rPr lang="es-CO" i="1" dirty="0" err="1"/>
              <a:t>atravesa</a:t>
            </a:r>
            <a:r>
              <a:rPr lang="es-CO" i="1" dirty="0"/>
              <a:t> por varios ríos intermitentes, incluyendo al </a:t>
            </a:r>
            <a:r>
              <a:rPr lang="es-CO" i="1" dirty="0" err="1"/>
              <a:t>Ferlo</a:t>
            </a:r>
            <a:r>
              <a:rPr lang="es-CO" i="1" dirty="0"/>
              <a:t>. En la estación de lluvias, las pequeñas lagunas y estanques que se forman permiten grandes concentraciones de animales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Dicen, los que la conocieron, que el </a:t>
            </a:r>
            <a:r>
              <a:rPr lang="es-CO" i="1" dirty="0" err="1"/>
              <a:t>Ferlo</a:t>
            </a:r>
            <a:r>
              <a:rPr lang="es-CO" i="1" dirty="0"/>
              <a:t> era una tierra verde y fértil hace más de 50 años. Hoy es una de las zonas más afectadas por la desertificación y el cambio climático. En 2007 el Gobierno de Senegal crea la Agencia Nacional de Gran Muralla Verde para desarrollar un plan de acción que contribuya a detener el avance del desierto y asistir a la población más afectada. El </a:t>
            </a:r>
            <a:r>
              <a:rPr lang="es-CO" i="1" dirty="0" err="1"/>
              <a:t>Ferlo</a:t>
            </a:r>
            <a:r>
              <a:rPr lang="es-CO" i="1" dirty="0"/>
              <a:t>, muy castigado por la falta de lluvia durante décadas, acoge con esperanza el proyecto que quiere recuperar el sistema socio ecológico perdido, un vergel que se transformó en desierto.</a:t>
            </a:r>
          </a:p>
        </p:txBody>
      </p:sp>
      <p:pic>
        <p:nvPicPr>
          <p:cNvPr id="4" name="MAXIMO_SPODEK_ATARDECER_ROMANTICO_ROMANTIC_SUNSET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456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23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573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675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5808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5304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2517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225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5139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934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9002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7177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11971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5857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6565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4506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72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3573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6582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46216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2277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56879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23086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63161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13642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3823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22575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72786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83606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1395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4768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59358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64596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9744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17695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37240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14064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996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21957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80861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35148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77916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88572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61502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23083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26810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71896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82404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45537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391657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9586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643540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36267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734929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06380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0589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5248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352048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000148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962513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237</Words>
  <Application>Microsoft Office PowerPoint</Application>
  <PresentationFormat>Personalizado</PresentationFormat>
  <Paragraphs>7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2016-08-20T15:36:43Z</dcterms:created>
  <dcterms:modified xsi:type="dcterms:W3CDTF">2016-09-13T18:43:37Z</dcterms:modified>
</cp:coreProperties>
</file>