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9" r:id="rId43"/>
    <p:sldId id="301" r:id="rId44"/>
    <p:sldId id="298" r:id="rId45"/>
    <p:sldId id="300" r:id="rId46"/>
    <p:sldId id="302" r:id="rId47"/>
    <p:sldId id="305" r:id="rId48"/>
    <p:sldId id="308" r:id="rId49"/>
    <p:sldId id="304" r:id="rId50"/>
    <p:sldId id="306" r:id="rId51"/>
    <p:sldId id="307" r:id="rId52"/>
    <p:sldId id="303"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cnHPBPG127qV4hpsq9hcA==" hashData="lX08lVPQPfCFu819KCtBJ6gKhgw="/>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0" autoAdjust="0"/>
    <p:restoredTop sz="94660"/>
  </p:normalViewPr>
  <p:slideViewPr>
    <p:cSldViewPr snapToGrid="0">
      <p:cViewPr varScale="1">
        <p:scale>
          <a:sx n="35" d="100"/>
          <a:sy n="35" d="100"/>
        </p:scale>
        <p:origin x="-102" y="-173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1208750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1794978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4233936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1795724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3383987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2044889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3628891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4243368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1358133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2881962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CFB0AB0-E67E-4F49-BA9E-144FBC401407}" type="datetimeFigureOut">
              <a:rPr lang="es-CO" smtClean="0"/>
              <a:pPr/>
              <a:t>30/09/2016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3216419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FB0AB0-E67E-4F49-BA9E-144FBC401407}" type="datetimeFigureOut">
              <a:rPr lang="es-CO" smtClean="0"/>
              <a:pPr/>
              <a:t>30/09/2016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3A5747-6DCD-43DA-9EC8-4B0511A889B2}" type="slidenum">
              <a:rPr lang="es-CO" smtClean="0"/>
              <a:pPr/>
              <a:t>‹Nº›</a:t>
            </a:fld>
            <a:endParaRPr lang="es-CO"/>
          </a:p>
        </p:txBody>
      </p:sp>
    </p:spTree>
    <p:extLst>
      <p:ext uri="{BB962C8B-B14F-4D97-AF65-F5344CB8AC3E}">
        <p14:creationId xmlns:p14="http://schemas.microsoft.com/office/powerpoint/2010/main" xmlns="" val="1046623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355558" y="724689"/>
            <a:ext cx="9480884" cy="5355312"/>
          </a:xfrm>
          <a:prstGeom prst="rect">
            <a:avLst/>
          </a:prstGeom>
        </p:spPr>
        <p:txBody>
          <a:bodyPr wrap="square">
            <a:spAutoFit/>
          </a:bodyPr>
          <a:lstStyle/>
          <a:p>
            <a:pPr algn="ctr"/>
            <a:r>
              <a:rPr lang="es-CO" i="1" dirty="0"/>
              <a:t>Al extremo norteño del Desierto Chihuahuense se encuentra un valle rodeado de montañas conocido como la Cuenca de </a:t>
            </a:r>
            <a:r>
              <a:rPr lang="es-CO" i="1" dirty="0" err="1"/>
              <a:t>Tularosa</a:t>
            </a:r>
            <a:r>
              <a:rPr lang="es-CO" i="1" dirty="0"/>
              <a:t>. Se levanta del corazón de esta cuenca una de las maravillas grandiosas naturales del mundo--las resplandecientes arenas blancas de Nuevo México. Aquí, grandes dunas de yeso, en forma de ondas han creado el campo de arenales de yeso más grande del mundo. Los arenales brillantes blancos están en constante estado de mudanza; creciendo, encrestándose, luego desplomándose, pero siempre avanzando. Lenta pero implacablemente, la arena cubre todo en su trayectoria, impulsada por los fuertes vientos del sudoeste</a:t>
            </a:r>
            <a:r>
              <a:rPr lang="es-CO" i="1" dirty="0" smtClean="0"/>
              <a:t>. El </a:t>
            </a:r>
            <a:r>
              <a:rPr lang="es-CO" i="1" dirty="0"/>
              <a:t>Parque White </a:t>
            </a:r>
            <a:r>
              <a:rPr lang="es-CO" i="1" dirty="0" err="1"/>
              <a:t>Sands</a:t>
            </a:r>
            <a:r>
              <a:rPr lang="es-CO" i="1" dirty="0"/>
              <a:t> </a:t>
            </a:r>
            <a:r>
              <a:rPr lang="es-CO" i="1" dirty="0" err="1"/>
              <a:t>National</a:t>
            </a:r>
            <a:r>
              <a:rPr lang="es-CO" i="1" dirty="0"/>
              <a:t> </a:t>
            </a:r>
            <a:r>
              <a:rPr lang="es-CO" i="1" dirty="0" err="1"/>
              <a:t>Monument</a:t>
            </a:r>
            <a:r>
              <a:rPr lang="es-CO" i="1" dirty="0"/>
              <a:t> preserva una mayor parte de este campo de dunas de yeso, así como las plantas y los animales que se han adaptado exitosamente a este áspero y cambiadizo ambiente</a:t>
            </a:r>
            <a:r>
              <a:rPr lang="es-CO" i="1" dirty="0" smtClean="0"/>
              <a:t>. </a:t>
            </a:r>
            <a:endParaRPr lang="es-CO" i="1" dirty="0"/>
          </a:p>
          <a:p>
            <a:pPr algn="ctr"/>
            <a:r>
              <a:rPr lang="es-CO" i="1" dirty="0"/>
              <a:t>El yeso que forma las arenas blancas se depositó en el fondo de un mar de poca profundidad que cubría esta área hace 250 millones de años. Habiéndose convertido finalmente en piedra, estos depósitos marinos, cargadores de yeso se levantaron hasta formar un domo gigante hace 70 millones de años cuando se formaron las Montañas Rocosas. Empezando desde hace 10 millones de años, el centro de este domo comenzó a derrumbarse y a crear la Cuenca de </a:t>
            </a:r>
            <a:r>
              <a:rPr lang="es-CO" i="1" dirty="0" err="1"/>
              <a:t>Tularosa</a:t>
            </a:r>
            <a:r>
              <a:rPr lang="es-CO" i="1" dirty="0"/>
              <a:t>.</a:t>
            </a:r>
          </a:p>
          <a:p>
            <a:pPr algn="ctr"/>
            <a:r>
              <a:rPr lang="es-CO" i="1" dirty="0"/>
              <a:t>El yeso mineral común, una forma hidratada de sulfato cálcico (</a:t>
            </a:r>
            <a:r>
              <a:rPr lang="es-CO" i="1" dirty="0" smtClean="0"/>
              <a:t>CaSO4·2H₂O</a:t>
            </a:r>
            <a:r>
              <a:rPr lang="es-CO" i="1" dirty="0"/>
              <a:t>), raramente se encuentra en forma de arena porque es soluble en agua. La lluvia o nieve que caen en las montañas circundantes disuelven el yeso de las rocas acarreándolo a la Cuenca de </a:t>
            </a:r>
            <a:r>
              <a:rPr lang="es-CO" i="1" dirty="0" err="1"/>
              <a:t>Tularosa</a:t>
            </a:r>
            <a:r>
              <a:rPr lang="es-CO" i="1" dirty="0"/>
              <a:t>. Normalmente, el yeso disuelto sería acarreado por los ríos al mar. Pero no hay río que desagüe la Cuenca de </a:t>
            </a:r>
            <a:r>
              <a:rPr lang="es-CO" i="1" dirty="0" err="1"/>
              <a:t>Tularosa</a:t>
            </a:r>
            <a:r>
              <a:rPr lang="es-CO" i="1" dirty="0"/>
              <a:t>. El agua junto con el yeso y otros sedimentos que contiene es atrapada dentro de la cuenca.</a:t>
            </a:r>
          </a:p>
        </p:txBody>
      </p:sp>
      <p:sp>
        <p:nvSpPr>
          <p:cNvPr id="4" name="CuadroTexto 3"/>
          <p:cNvSpPr txBox="1"/>
          <p:nvPr/>
        </p:nvSpPr>
        <p:spPr>
          <a:xfrm flipH="1">
            <a:off x="641684" y="6080001"/>
            <a:ext cx="10844463" cy="246221"/>
          </a:xfrm>
          <a:prstGeom prst="rect">
            <a:avLst/>
          </a:prstGeom>
          <a:noFill/>
        </p:spPr>
        <p:txBody>
          <a:bodyPr wrap="square" rtlCol="0">
            <a:spAutoFit/>
          </a:bodyPr>
          <a:lstStyle/>
          <a:p>
            <a:pPr algn="ctr"/>
            <a:r>
              <a:rPr lang="es-CO" sz="1000" b="1" i="1" dirty="0" smtClean="0"/>
              <a:t>	Creo: Jeremías	Para: mis </a:t>
            </a:r>
            <a:r>
              <a:rPr lang="es-CO" sz="1000" b="1" i="1" dirty="0" err="1" smtClean="0"/>
              <a:t>pps</a:t>
            </a:r>
            <a:r>
              <a:rPr lang="es-CO" sz="1000" b="1" i="1" dirty="0" smtClean="0"/>
              <a:t>  	Música: </a:t>
            </a:r>
            <a:r>
              <a:rPr lang="es-CO" sz="1000" b="1" i="1" dirty="0" err="1" smtClean="0"/>
              <a:t>Moonlight</a:t>
            </a:r>
            <a:r>
              <a:rPr lang="es-CO" sz="1000" b="1" i="1" dirty="0" smtClean="0"/>
              <a:t> Sonata Clásica Guitarra </a:t>
            </a:r>
            <a:endParaRPr lang="es-CO" sz="1000" b="1" i="1" dirty="0"/>
          </a:p>
        </p:txBody>
      </p:sp>
      <p:pic>
        <p:nvPicPr>
          <p:cNvPr id="5" name="Moonlight_Sonata_-_classical_guitar">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08648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04464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6930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8126" y="0"/>
            <a:ext cx="12066671" cy="6858000"/>
          </a:xfrm>
          <a:prstGeom prst="rect">
            <a:avLst/>
          </a:prstGeom>
        </p:spPr>
      </p:pic>
    </p:spTree>
    <p:extLst>
      <p:ext uri="{BB962C8B-B14F-4D97-AF65-F5344CB8AC3E}">
        <p14:creationId xmlns:p14="http://schemas.microsoft.com/office/powerpoint/2010/main" xmlns="" val="35715744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71960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3059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5182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00626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944231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0375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9555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97655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7316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51892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2707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46331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935986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7038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61338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77025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53431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7546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22572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933733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21095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4071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592591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23099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5158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37753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469635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44405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5734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14661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72411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57702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02800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22226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4378" y="0"/>
            <a:ext cx="12047621" cy="6858000"/>
          </a:xfrm>
          <a:prstGeom prst="rect">
            <a:avLst/>
          </a:prstGeom>
        </p:spPr>
      </p:pic>
    </p:spTree>
    <p:extLst>
      <p:ext uri="{BB962C8B-B14F-4D97-AF65-F5344CB8AC3E}">
        <p14:creationId xmlns:p14="http://schemas.microsoft.com/office/powerpoint/2010/main" xmlns="" val="22259122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46531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0824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97558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11215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37237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17738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40938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63767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04328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625852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57012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8338" y="0"/>
            <a:ext cx="12320337" cy="6858000"/>
          </a:xfrm>
          <a:prstGeom prst="rect">
            <a:avLst/>
          </a:prstGeom>
        </p:spPr>
      </p:pic>
    </p:spTree>
    <p:extLst>
      <p:ext uri="{BB962C8B-B14F-4D97-AF65-F5344CB8AC3E}">
        <p14:creationId xmlns:p14="http://schemas.microsoft.com/office/powerpoint/2010/main" xmlns="" val="30306270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1858406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905868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535007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064484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506754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84870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410306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776344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480549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31488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98306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56</TotalTime>
  <Words>341</Words>
  <Application>Microsoft Office PowerPoint</Application>
  <PresentationFormat>Personalizado</PresentationFormat>
  <Paragraphs>6</Paragraphs>
  <Slides>63</Slides>
  <Notes>0</Notes>
  <HiddenSlides>0</HiddenSlides>
  <MMClips>1</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2016-09-28T02:29:51Z</dcterms:created>
  <dcterms:modified xsi:type="dcterms:W3CDTF">2016-09-30T16:29:48Z</dcterms:modified>
</cp:coreProperties>
</file>