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59" r:id="rId3"/>
    <p:sldId id="256"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8" r:id="rId73"/>
    <p:sldId id="327" r:id="rId74"/>
    <p:sldId id="332" r:id="rId75"/>
    <p:sldId id="329" r:id="rId76"/>
    <p:sldId id="330" r:id="rId77"/>
    <p:sldId id="331"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60" r:id="rId10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8Pj47krYmtQIvUUfYSQZA==" hashData="JvpyaowWb/7HKbIeW1YVaPHJo5s="/>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4" d="100"/>
          <a:sy n="34" d="100"/>
        </p:scale>
        <p:origin x="-84" y="-174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tableStyles" Target="tableStyles.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876429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2646055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4093371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224128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358129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107439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2932238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570082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1273056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2404644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5C535F5-9DE8-4F4B-9F40-332F51CF22AD}" type="datetimeFigureOut">
              <a:rPr lang="es-CO" smtClean="0"/>
              <a:pPr/>
              <a:t>28/03/2017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21403876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6"/>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C535F5-9DE8-4F4B-9F40-332F51CF22AD}" type="datetimeFigureOut">
              <a:rPr lang="es-CO" smtClean="0"/>
              <a:pPr/>
              <a:t>28/03/2017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01CFE8-F076-41BC-A014-D1EB589BCCF9}" type="slidenum">
              <a:rPr lang="es-CO" smtClean="0"/>
              <a:pPr/>
              <a:t>‹Nº›</a:t>
            </a:fld>
            <a:endParaRPr lang="es-CO"/>
          </a:p>
        </p:txBody>
      </p:sp>
    </p:spTree>
    <p:extLst>
      <p:ext uri="{BB962C8B-B14F-4D97-AF65-F5344CB8AC3E}">
        <p14:creationId xmlns:p14="http://schemas.microsoft.com/office/powerpoint/2010/main" xmlns="" val="1954998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hyperlink" Target="https://vk.com/mispps" TargetMode="External"/><Relationship Id="rId3" Type="http://schemas.openxmlformats.org/officeDocument/2006/relationships/image" Target="../media/image102.png"/><Relationship Id="rId7" Type="http://schemas.openxmlformats.org/officeDocument/2006/relationships/hyperlink" Target="https://www.facebook.com/mispps" TargetMode="External"/><Relationship Id="rId12" Type="http://schemas.openxmlformats.org/officeDocument/2006/relationships/image" Target="../media/image10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4.png"/><Relationship Id="rId11" Type="http://schemas.openxmlformats.org/officeDocument/2006/relationships/hyperlink" Target="https://plus.google.com/+Mispps/" TargetMode="External"/><Relationship Id="rId5" Type="http://schemas.openxmlformats.org/officeDocument/2006/relationships/image" Target="../media/image103.png"/><Relationship Id="rId10" Type="http://schemas.openxmlformats.org/officeDocument/2006/relationships/image" Target="../media/image10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stretch>
            <a:fillRect/>
          </a:stretch>
        </p:blipFill>
        <p:spPr>
          <a:xfrm>
            <a:off x="-529" y="-297"/>
            <a:ext cx="12193057" cy="6858594"/>
          </a:xfrm>
          <a:prstGeom prst="rect">
            <a:avLst/>
          </a:prstGeom>
        </p:spPr>
      </p:pic>
      <p:sp>
        <p:nvSpPr>
          <p:cNvPr id="4" name="Rectángulo 3"/>
          <p:cNvSpPr/>
          <p:nvPr/>
        </p:nvSpPr>
        <p:spPr>
          <a:xfrm>
            <a:off x="827314" y="522514"/>
            <a:ext cx="10421257" cy="5704116"/>
          </a:xfrm>
          <a:prstGeom prst="rect">
            <a:avLst/>
          </a:prstGeom>
          <a:solidFill>
            <a:srgbClr val="C6A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Rectángulo 4"/>
          <p:cNvSpPr/>
          <p:nvPr/>
        </p:nvSpPr>
        <p:spPr>
          <a:xfrm>
            <a:off x="1886856" y="1389413"/>
            <a:ext cx="8418285" cy="3970318"/>
          </a:xfrm>
          <a:prstGeom prst="rect">
            <a:avLst/>
          </a:prstGeom>
        </p:spPr>
        <p:txBody>
          <a:bodyPr wrap="square">
            <a:spAutoFit/>
          </a:bodyPr>
          <a:lstStyle/>
          <a:p>
            <a:pPr algn="ctr"/>
            <a:r>
              <a:rPr lang="es-CO" i="1" dirty="0"/>
              <a:t>La Depresión de </a:t>
            </a:r>
            <a:r>
              <a:rPr lang="es-CO" i="1" dirty="0" err="1"/>
              <a:t>Farafra</a:t>
            </a:r>
            <a:r>
              <a:rPr lang="es-CO" i="1" dirty="0"/>
              <a:t> se sitúa al oeste de Egipto</a:t>
            </a:r>
            <a:r>
              <a:rPr lang="es-CO" i="1" dirty="0" smtClean="0"/>
              <a:t>, 45 km al oeste de </a:t>
            </a:r>
            <a:r>
              <a:rPr lang="es-CO" i="1" dirty="0" err="1" smtClean="0"/>
              <a:t>Fafra</a:t>
            </a:r>
            <a:r>
              <a:rPr lang="es-CO" i="1" dirty="0" smtClean="0"/>
              <a:t>, </a:t>
            </a:r>
            <a:r>
              <a:rPr lang="es-CO" i="1" dirty="0"/>
              <a:t>integrando uno de los lugares menos poblados y más aislados del país del Nilo. La mayor parte de la población de la zona se concentra en el pueblo de </a:t>
            </a:r>
            <a:r>
              <a:rPr lang="es-CO" i="1" dirty="0" err="1"/>
              <a:t>Farafra</a:t>
            </a:r>
            <a:r>
              <a:rPr lang="es-CO" i="1" dirty="0"/>
              <a:t>, habitado en su mayoría por beduinos locales, contando con tan solo cuatro mil habitantes y ningún asentamiento humano en un radio de doscientos kilómetros. El pueblo es conocido por su arquitectura tradicional, con sus lisos muros de adobe y sus estrechas calles, así como sus baños de aguas termales. Cuarenta y cinco kilómetros al norte de esta población, entre el oasis de </a:t>
            </a:r>
            <a:r>
              <a:rPr lang="es-CO" i="1" dirty="0" err="1"/>
              <a:t>Bahariya</a:t>
            </a:r>
            <a:r>
              <a:rPr lang="es-CO" i="1" dirty="0"/>
              <a:t> y el oasis de </a:t>
            </a:r>
            <a:r>
              <a:rPr lang="es-CO" i="1" dirty="0" err="1"/>
              <a:t>Farafra</a:t>
            </a:r>
            <a:r>
              <a:rPr lang="es-CO" i="1" dirty="0"/>
              <a:t>, se encuentra una de las mayores atracciones naturales del país, el conocido como el desierto de </a:t>
            </a:r>
            <a:r>
              <a:rPr lang="es-CO" i="1" dirty="0" err="1"/>
              <a:t>Farafra</a:t>
            </a:r>
            <a:r>
              <a:rPr lang="es-CO" i="1" dirty="0"/>
              <a:t> o el desierto blanco de Egipto. Este desierto se caracteriza por sus enormes formaciones de caliza de Creta, una roca sedimentaria de origen orgánico, blanca, porosa y blanda, que se emplea normalmente en la elaboración de la tiza. Estas bellas estructuras geológicas se han formado como resultado de las ocasionales tormentas de arena en la zona, siendo erosionadas por la mano del viento durante millones de años hasta cobrar formas inverosímiles.</a:t>
            </a:r>
          </a:p>
        </p:txBody>
      </p:sp>
      <p:sp>
        <p:nvSpPr>
          <p:cNvPr id="6" name="CuadroTexto 5"/>
          <p:cNvSpPr txBox="1"/>
          <p:nvPr/>
        </p:nvSpPr>
        <p:spPr>
          <a:xfrm rot="701837">
            <a:off x="9216569" y="574783"/>
            <a:ext cx="2177143" cy="600164"/>
          </a:xfrm>
          <a:prstGeom prst="rect">
            <a:avLst/>
          </a:prstGeom>
          <a:noFill/>
        </p:spPr>
        <p:txBody>
          <a:bodyPr wrap="square" rtlCol="0">
            <a:spAutoFit/>
          </a:bodyPr>
          <a:lstStyle/>
          <a:p>
            <a:pPr algn="ctr"/>
            <a:r>
              <a:rPr lang="es-CO" sz="1100" b="1" i="1" dirty="0" smtClean="0"/>
              <a:t>Creó: Jeremías</a:t>
            </a:r>
          </a:p>
          <a:p>
            <a:pPr algn="ctr"/>
            <a:r>
              <a:rPr lang="es-CO" sz="1100" b="1" i="1" dirty="0" smtClean="0"/>
              <a:t>Para: mis </a:t>
            </a:r>
            <a:r>
              <a:rPr lang="es-CO" sz="1100" b="1" i="1" dirty="0" err="1" smtClean="0"/>
              <a:t>pps</a:t>
            </a:r>
            <a:endParaRPr lang="es-CO" sz="1100" b="1" i="1" dirty="0" smtClean="0"/>
          </a:p>
          <a:p>
            <a:pPr algn="ctr"/>
            <a:r>
              <a:rPr lang="es-CO" sz="1100" b="1" i="1" dirty="0" smtClean="0"/>
              <a:t>Música: Música Árabe-Relajante</a:t>
            </a:r>
            <a:endParaRPr lang="es-CO" sz="1100" b="1" i="1" dirty="0"/>
          </a:p>
        </p:txBody>
      </p:sp>
      <p:pic>
        <p:nvPicPr>
          <p:cNvPr id="7" name="musica_arabe_relajante_relajacion_relaxing_music_d">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203721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27402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9024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621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8866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0407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72938" cy="6858000"/>
          </a:xfrm>
          <a:prstGeom prst="rect">
            <a:avLst/>
          </a:prstGeom>
        </p:spPr>
      </p:pic>
    </p:spTree>
    <p:extLst>
      <p:ext uri="{BB962C8B-B14F-4D97-AF65-F5344CB8AC3E}">
        <p14:creationId xmlns:p14="http://schemas.microsoft.com/office/powerpoint/2010/main" xmlns="" val="2981449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6151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1666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9552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1132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4670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3142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5018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8973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68789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83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5450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8357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06372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67358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5406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77803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2388" y="0"/>
            <a:ext cx="12192000" cy="6858000"/>
          </a:xfrm>
          <a:prstGeom prst="rect">
            <a:avLst/>
          </a:prstGeom>
        </p:spPr>
      </p:pic>
    </p:spTree>
    <p:extLst>
      <p:ext uri="{BB962C8B-B14F-4D97-AF65-F5344CB8AC3E}">
        <p14:creationId xmlns:p14="http://schemas.microsoft.com/office/powerpoint/2010/main" xmlns="" val="27059791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10980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88369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81789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10041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28507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08683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43023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79145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75312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61692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96925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57515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53501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92892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32538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21140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93158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3824" y="0"/>
            <a:ext cx="12068175" cy="6858000"/>
          </a:xfrm>
          <a:prstGeom prst="rect">
            <a:avLst/>
          </a:prstGeom>
        </p:spPr>
      </p:pic>
    </p:spTree>
    <p:extLst>
      <p:ext uri="{BB962C8B-B14F-4D97-AF65-F5344CB8AC3E}">
        <p14:creationId xmlns:p14="http://schemas.microsoft.com/office/powerpoint/2010/main" xmlns="" val="11921290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0046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69561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07803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84810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47715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54404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47990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61896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30075" cy="6858000"/>
          </a:xfrm>
          <a:prstGeom prst="rect">
            <a:avLst/>
          </a:prstGeom>
        </p:spPr>
      </p:pic>
    </p:spTree>
    <p:extLst>
      <p:ext uri="{BB962C8B-B14F-4D97-AF65-F5344CB8AC3E}">
        <p14:creationId xmlns:p14="http://schemas.microsoft.com/office/powerpoint/2010/main" xmlns="" val="106319776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576772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87225" cy="6858000"/>
          </a:xfrm>
          <a:prstGeom prst="rect">
            <a:avLst/>
          </a:prstGeom>
        </p:spPr>
      </p:pic>
    </p:spTree>
    <p:extLst>
      <p:ext uri="{BB962C8B-B14F-4D97-AF65-F5344CB8AC3E}">
        <p14:creationId xmlns:p14="http://schemas.microsoft.com/office/powerpoint/2010/main" xmlns="" val="16456311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60169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94637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844800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1247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12010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0182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67748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634431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938326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88785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56044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983524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081150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84121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712523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564543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3680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503574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20573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033656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946550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02224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205736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083122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490647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39748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021819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1930063" cy="6858000"/>
          </a:xfrm>
          <a:prstGeom prst="rect">
            <a:avLst/>
          </a:prstGeom>
        </p:spPr>
      </p:pic>
    </p:spTree>
    <p:extLst>
      <p:ext uri="{BB962C8B-B14F-4D97-AF65-F5344CB8AC3E}">
        <p14:creationId xmlns:p14="http://schemas.microsoft.com/office/powerpoint/2010/main" xmlns="" val="698950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948200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218200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761229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22316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328630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85924497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141517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338263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899021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326732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606716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091158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73883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476313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220526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712898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181672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196724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099002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6"/>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151</TotalTime>
  <Words>249</Words>
  <Application>Microsoft Office PowerPoint</Application>
  <PresentationFormat>Personalizado</PresentationFormat>
  <Paragraphs>6</Paragraphs>
  <Slides>101</Slides>
  <Notes>0</Notes>
  <HiddenSlides>0</HiddenSlides>
  <MMClips>1</MMClips>
  <ScaleCrop>false</ScaleCrop>
  <HeadingPairs>
    <vt:vector size="4" baseType="variant">
      <vt:variant>
        <vt:lpstr>Tema</vt:lpstr>
      </vt:variant>
      <vt:variant>
        <vt:i4>2</vt:i4>
      </vt:variant>
      <vt:variant>
        <vt:lpstr>Títulos de diapositiva</vt:lpstr>
      </vt:variant>
      <vt:variant>
        <vt:i4>101</vt:i4>
      </vt:variant>
    </vt:vector>
  </HeadingPairs>
  <TitlesOfParts>
    <vt:vector size="10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20</cp:revision>
  <dcterms:created xsi:type="dcterms:W3CDTF">2017-02-20T00:27:01Z</dcterms:created>
  <dcterms:modified xsi:type="dcterms:W3CDTF">2017-03-28T21:22:40Z</dcterms:modified>
</cp:coreProperties>
</file>