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sK8LrdqR6OpnrRL7nPVfA==" hashData="OaNWJVqBwSk5t2Qan4jEqhL1Zy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0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9574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69424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7862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4219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25742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9759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510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3198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8423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0137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0858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D25AB-4A4B-4AFE-8593-E55788408C5B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8A958-51D9-4867-B74B-254821D7C1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059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40843" y="1859339"/>
            <a:ext cx="63103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Parque nacional de </a:t>
            </a:r>
            <a:r>
              <a:rPr lang="es-CO" i="1" dirty="0" smtClean="0"/>
              <a:t>Deo</a:t>
            </a:r>
            <a:r>
              <a:rPr lang="ar-AE" i="1" dirty="0" smtClean="0"/>
              <a:t> </a:t>
            </a:r>
            <a:r>
              <a:rPr lang="es-CO" i="1" dirty="0"/>
              <a:t>se encuentra en los distritos de </a:t>
            </a:r>
            <a:r>
              <a:rPr lang="es-CO" i="1" dirty="0" err="1"/>
              <a:t>Skardu</a:t>
            </a:r>
            <a:r>
              <a:rPr lang="es-CO" i="1" dirty="0"/>
              <a:t> y </a:t>
            </a:r>
            <a:r>
              <a:rPr lang="es-CO" i="1" dirty="0" err="1"/>
              <a:t>Astore</a:t>
            </a:r>
            <a:r>
              <a:rPr lang="es-CO" i="1" dirty="0"/>
              <a:t> de la provincia de </a:t>
            </a:r>
            <a:r>
              <a:rPr lang="es-CO" i="1" dirty="0" err="1"/>
              <a:t>Gilgit-Baltistán</a:t>
            </a:r>
            <a:r>
              <a:rPr lang="es-CO" i="1" dirty="0"/>
              <a:t>, en la parte septentrional del país asiático de Pakistán</a:t>
            </a:r>
            <a:r>
              <a:rPr lang="es-CO" i="1" dirty="0" smtClean="0"/>
              <a:t>. </a:t>
            </a:r>
            <a:r>
              <a:rPr lang="es-CO" i="1" dirty="0"/>
              <a:t>El parque está situado en las llanuras de </a:t>
            </a:r>
            <a:r>
              <a:rPr lang="es-CO" i="1" dirty="0" err="1"/>
              <a:t>Deosai</a:t>
            </a:r>
            <a:r>
              <a:rPr lang="es-CO" i="1" dirty="0"/>
              <a:t> de la región geográfica de </a:t>
            </a:r>
            <a:r>
              <a:rPr lang="es-CO" i="1" dirty="0" err="1"/>
              <a:t>Gilgit-Baltistán</a:t>
            </a:r>
            <a:r>
              <a:rPr lang="es-CO" i="1" dirty="0"/>
              <a:t>. </a:t>
            </a:r>
            <a:r>
              <a:rPr lang="es-CO" i="1" dirty="0" err="1"/>
              <a:t>Deosai</a:t>
            </a:r>
            <a:r>
              <a:rPr lang="es-CO" i="1" dirty="0"/>
              <a:t> significa la "Tierra de gigantes".</a:t>
            </a:r>
          </a:p>
          <a:p>
            <a:pPr algn="ctr"/>
            <a:r>
              <a:rPr lang="es-CO" i="1" dirty="0"/>
              <a:t>El Parque nacional de </a:t>
            </a:r>
            <a:r>
              <a:rPr lang="es-CO" i="1" dirty="0" err="1"/>
              <a:t>Deosai</a:t>
            </a:r>
            <a:r>
              <a:rPr lang="es-CO" i="1" dirty="0"/>
              <a:t> está a una altitud promedio de 4.114 </a:t>
            </a:r>
            <a:r>
              <a:rPr lang="es-CO" i="1" dirty="0" smtClean="0"/>
              <a:t>m sobre </a:t>
            </a:r>
            <a:r>
              <a:rPr lang="es-CO" i="1" dirty="0"/>
              <a:t>el nivel del mar, por lo que las llanuras de la meseta </a:t>
            </a:r>
            <a:r>
              <a:rPr lang="es-CO" i="1" dirty="0" err="1"/>
              <a:t>Deosai</a:t>
            </a:r>
            <a:r>
              <a:rPr lang="es-CO" i="1" dirty="0"/>
              <a:t> son las segundas más altas del mundo, después de la vecina meseta tibetana. El parque protege una superficie de 3.000 </a:t>
            </a:r>
            <a:r>
              <a:rPr lang="es-CO" i="1" dirty="0" smtClean="0"/>
              <a:t>km². </a:t>
            </a:r>
            <a:r>
              <a:rPr lang="es-CO" i="1" dirty="0"/>
              <a:t>Es bien conocido por su rica flora y fauna de la eco-región de la estepa alpina meseta </a:t>
            </a:r>
            <a:r>
              <a:rPr lang="es-CO" i="1" dirty="0" err="1"/>
              <a:t>Karakorum</a:t>
            </a:r>
            <a:r>
              <a:rPr lang="es-CO" i="1" dirty="0"/>
              <a:t>-oeste del Tíbet.</a:t>
            </a:r>
          </a:p>
        </p:txBody>
      </p:sp>
      <p:sp>
        <p:nvSpPr>
          <p:cNvPr id="2" name="CuadroTexto 1"/>
          <p:cNvSpPr txBox="1"/>
          <p:nvPr/>
        </p:nvSpPr>
        <p:spPr>
          <a:xfrm rot="844373">
            <a:off x="9288804" y="684682"/>
            <a:ext cx="19795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Instrumental Romántica</a:t>
            </a:r>
            <a:endParaRPr lang="es-CO" sz="1000" b="1" i="1" dirty="0"/>
          </a:p>
        </p:txBody>
      </p:sp>
      <p:pic>
        <p:nvPicPr>
          <p:cNvPr id="5" name="Rom_nticos_de_Cuba-Siboney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97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737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3585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8144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333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806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5267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4771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0561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7318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533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359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7760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141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4651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665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31018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5477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7704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4991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8811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9209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6978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4170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705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1211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11631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06791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2608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1940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4732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44499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28732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1543050" y="5729288"/>
            <a:ext cx="900113" cy="2857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20893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2765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7821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9454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5861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1489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12962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34191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1761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6462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7447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33302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31136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071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80952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0737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096101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0838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313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34987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902808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4458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70551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2268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29865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81627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613648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12363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788716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36073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59210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5712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790050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18668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36424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50373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1641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1610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308419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420520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920292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820296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7164" y="0"/>
            <a:ext cx="12349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339339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667471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90168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36974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83636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27307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89708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95792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99716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684279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130528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932731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871586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68196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98483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348550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95106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04329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154</Words>
  <Application>Microsoft Office PowerPoint</Application>
  <PresentationFormat>Personalizado</PresentationFormat>
  <Paragraphs>7</Paragraphs>
  <Slides>94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94</vt:i4>
      </vt:variant>
    </vt:vector>
  </HeadingPairs>
  <TitlesOfParts>
    <vt:vector size="9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2017-03-30T01:21:52Z</dcterms:created>
  <dcterms:modified xsi:type="dcterms:W3CDTF">2017-04-20T19:28:07Z</dcterms:modified>
</cp:coreProperties>
</file>