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334" r:id="rId40"/>
    <p:sldId id="294" r:id="rId41"/>
    <p:sldId id="295" r:id="rId42"/>
    <p:sldId id="296" r:id="rId43"/>
    <p:sldId id="297" r:id="rId44"/>
    <p:sldId id="298" r:id="rId45"/>
    <p:sldId id="299" r:id="rId46"/>
    <p:sldId id="300" r:id="rId47"/>
    <p:sldId id="301" r:id="rId48"/>
    <p:sldId id="302" r:id="rId49"/>
    <p:sldId id="333" r:id="rId50"/>
    <p:sldId id="303" r:id="rId51"/>
    <p:sldId id="304" r:id="rId52"/>
    <p:sldId id="305" r:id="rId53"/>
    <p:sldId id="306" r:id="rId54"/>
    <p:sldId id="307" r:id="rId55"/>
    <p:sldId id="308" r:id="rId56"/>
    <p:sldId id="335" r:id="rId57"/>
    <p:sldId id="314" r:id="rId58"/>
    <p:sldId id="309" r:id="rId59"/>
    <p:sldId id="310" r:id="rId60"/>
    <p:sldId id="311" r:id="rId61"/>
    <p:sldId id="315" r:id="rId62"/>
    <p:sldId id="312" r:id="rId63"/>
    <p:sldId id="313" r:id="rId64"/>
    <p:sldId id="319" r:id="rId65"/>
    <p:sldId id="317" r:id="rId66"/>
    <p:sldId id="318" r:id="rId67"/>
    <p:sldId id="322" r:id="rId68"/>
    <p:sldId id="320" r:id="rId69"/>
    <p:sldId id="321" r:id="rId70"/>
    <p:sldId id="316" r:id="rId71"/>
    <p:sldId id="323" r:id="rId72"/>
    <p:sldId id="324" r:id="rId73"/>
    <p:sldId id="328" r:id="rId74"/>
    <p:sldId id="325" r:id="rId75"/>
    <p:sldId id="354" r:id="rId76"/>
    <p:sldId id="326" r:id="rId77"/>
    <p:sldId id="331" r:id="rId78"/>
    <p:sldId id="346" r:id="rId79"/>
    <p:sldId id="329" r:id="rId80"/>
    <p:sldId id="330" r:id="rId81"/>
    <p:sldId id="332" r:id="rId82"/>
    <p:sldId id="327" r:id="rId83"/>
    <p:sldId id="336" r:id="rId84"/>
    <p:sldId id="337" r:id="rId85"/>
    <p:sldId id="338" r:id="rId86"/>
    <p:sldId id="339" r:id="rId87"/>
    <p:sldId id="340" r:id="rId88"/>
    <p:sldId id="341" r:id="rId89"/>
    <p:sldId id="342" r:id="rId90"/>
    <p:sldId id="343" r:id="rId91"/>
    <p:sldId id="344" r:id="rId92"/>
    <p:sldId id="345" r:id="rId93"/>
    <p:sldId id="349" r:id="rId94"/>
    <p:sldId id="348" r:id="rId95"/>
    <p:sldId id="347" r:id="rId96"/>
    <p:sldId id="350" r:id="rId97"/>
    <p:sldId id="355" r:id="rId9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DXOe3Wg9o6RdBlzmcGBVQ==" hashData="Zn16H+qkXHgPg9OJ5VIy4t88we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74" autoAdjust="0"/>
    <p:restoredTop sz="94660"/>
  </p:normalViewPr>
  <p:slideViewPr>
    <p:cSldViewPr snapToGrid="0">
      <p:cViewPr varScale="1">
        <p:scale>
          <a:sx n="35" d="100"/>
          <a:sy n="35" d="100"/>
        </p:scale>
        <p:origin x="-78" y="-149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slide" Target="slides/slide95.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54C832B2-B193-448A-8A89-CA46306BC5D9}" type="datetimeFigureOut">
              <a:rPr lang="es-CO" smtClean="0"/>
              <a:pPr/>
              <a:t>25/05/2017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E1C77E-8F77-4373-B416-D45AEA5135AA}" type="slidenum">
              <a:rPr lang="es-CO" smtClean="0"/>
              <a:pPr/>
              <a:t>‹Nº›</a:t>
            </a:fld>
            <a:endParaRPr lang="es-CO"/>
          </a:p>
        </p:txBody>
      </p:sp>
    </p:spTree>
    <p:extLst>
      <p:ext uri="{BB962C8B-B14F-4D97-AF65-F5344CB8AC3E}">
        <p14:creationId xmlns:p14="http://schemas.microsoft.com/office/powerpoint/2010/main" xmlns="" val="28852600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4C832B2-B193-448A-8A89-CA46306BC5D9}" type="datetimeFigureOut">
              <a:rPr lang="es-CO" smtClean="0"/>
              <a:pPr/>
              <a:t>25/05/2017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E1C77E-8F77-4373-B416-D45AEA5135AA}" type="slidenum">
              <a:rPr lang="es-CO" smtClean="0"/>
              <a:pPr/>
              <a:t>‹Nº›</a:t>
            </a:fld>
            <a:endParaRPr lang="es-CO"/>
          </a:p>
        </p:txBody>
      </p:sp>
    </p:spTree>
    <p:extLst>
      <p:ext uri="{BB962C8B-B14F-4D97-AF65-F5344CB8AC3E}">
        <p14:creationId xmlns:p14="http://schemas.microsoft.com/office/powerpoint/2010/main" xmlns="" val="2537028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54C832B2-B193-448A-8A89-CA46306BC5D9}" type="datetimeFigureOut">
              <a:rPr lang="es-CO" smtClean="0"/>
              <a:pPr/>
              <a:t>25/05/2017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E1C77E-8F77-4373-B416-D45AEA5135AA}" type="slidenum">
              <a:rPr lang="es-CO" smtClean="0"/>
              <a:pPr/>
              <a:t>‹Nº›</a:t>
            </a:fld>
            <a:endParaRPr lang="es-CO"/>
          </a:p>
        </p:txBody>
      </p:sp>
    </p:spTree>
    <p:extLst>
      <p:ext uri="{BB962C8B-B14F-4D97-AF65-F5344CB8AC3E}">
        <p14:creationId xmlns:p14="http://schemas.microsoft.com/office/powerpoint/2010/main" xmlns="" val="2779886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54C832B2-B193-448A-8A89-CA46306BC5D9}" type="datetimeFigureOut">
              <a:rPr lang="es-CO" smtClean="0"/>
              <a:pPr/>
              <a:t>25/05/2017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AE1C77E-8F77-4373-B416-D45AEA5135AA}" type="slidenum">
              <a:rPr lang="es-CO" smtClean="0"/>
              <a:pPr/>
              <a:t>‹Nº›</a:t>
            </a:fld>
            <a:endParaRPr lang="es-CO"/>
          </a:p>
        </p:txBody>
      </p:sp>
    </p:spTree>
    <p:extLst>
      <p:ext uri="{BB962C8B-B14F-4D97-AF65-F5344CB8AC3E}">
        <p14:creationId xmlns:p14="http://schemas.microsoft.com/office/powerpoint/2010/main" xmlns="" val="2774640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54C832B2-B193-448A-8A89-CA46306BC5D9}" type="datetimeFigureOut">
              <a:rPr lang="es-CO" smtClean="0"/>
              <a:pPr/>
              <a:t>25/05/2017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AE1C77E-8F77-4373-B416-D45AEA5135AA}" type="slidenum">
              <a:rPr lang="es-CO" smtClean="0"/>
              <a:pPr/>
              <a:t>‹Nº›</a:t>
            </a:fld>
            <a:endParaRPr lang="es-CO"/>
          </a:p>
        </p:txBody>
      </p:sp>
    </p:spTree>
    <p:extLst>
      <p:ext uri="{BB962C8B-B14F-4D97-AF65-F5344CB8AC3E}">
        <p14:creationId xmlns:p14="http://schemas.microsoft.com/office/powerpoint/2010/main" xmlns="" val="81053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54C832B2-B193-448A-8A89-CA46306BC5D9}" type="datetimeFigureOut">
              <a:rPr lang="es-CO" smtClean="0"/>
              <a:pPr/>
              <a:t>25/05/2017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AE1C77E-8F77-4373-B416-D45AEA5135AA}" type="slidenum">
              <a:rPr lang="es-CO" smtClean="0"/>
              <a:pPr/>
              <a:t>‹Nº›</a:t>
            </a:fld>
            <a:endParaRPr lang="es-CO"/>
          </a:p>
        </p:txBody>
      </p:sp>
    </p:spTree>
    <p:extLst>
      <p:ext uri="{BB962C8B-B14F-4D97-AF65-F5344CB8AC3E}">
        <p14:creationId xmlns:p14="http://schemas.microsoft.com/office/powerpoint/2010/main" xmlns="" val="985902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4C832B2-B193-448A-8A89-CA46306BC5D9}" type="datetimeFigureOut">
              <a:rPr lang="es-CO" smtClean="0"/>
              <a:pPr/>
              <a:t>25/05/2017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AE1C77E-8F77-4373-B416-D45AEA5135AA}" type="slidenum">
              <a:rPr lang="es-CO" smtClean="0"/>
              <a:pPr/>
              <a:t>‹Nº›</a:t>
            </a:fld>
            <a:endParaRPr lang="es-CO"/>
          </a:p>
        </p:txBody>
      </p:sp>
    </p:spTree>
    <p:extLst>
      <p:ext uri="{BB962C8B-B14F-4D97-AF65-F5344CB8AC3E}">
        <p14:creationId xmlns:p14="http://schemas.microsoft.com/office/powerpoint/2010/main" xmlns="" val="3358198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4C832B2-B193-448A-8A89-CA46306BC5D9}" type="datetimeFigureOut">
              <a:rPr lang="es-CO" smtClean="0"/>
              <a:pPr/>
              <a:t>25/05/2017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AE1C77E-8F77-4373-B416-D45AEA5135AA}" type="slidenum">
              <a:rPr lang="es-CO" smtClean="0"/>
              <a:pPr/>
              <a:t>‹Nº›</a:t>
            </a:fld>
            <a:endParaRPr lang="es-CO"/>
          </a:p>
        </p:txBody>
      </p:sp>
    </p:spTree>
    <p:extLst>
      <p:ext uri="{BB962C8B-B14F-4D97-AF65-F5344CB8AC3E}">
        <p14:creationId xmlns:p14="http://schemas.microsoft.com/office/powerpoint/2010/main" xmlns="" val="3583145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4C832B2-B193-448A-8A89-CA46306BC5D9}" type="datetimeFigureOut">
              <a:rPr lang="es-CO" smtClean="0"/>
              <a:pPr/>
              <a:t>25/05/2017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AE1C77E-8F77-4373-B416-D45AEA5135AA}" type="slidenum">
              <a:rPr lang="es-CO" smtClean="0"/>
              <a:pPr/>
              <a:t>‹Nº›</a:t>
            </a:fld>
            <a:endParaRPr lang="es-CO"/>
          </a:p>
        </p:txBody>
      </p:sp>
    </p:spTree>
    <p:extLst>
      <p:ext uri="{BB962C8B-B14F-4D97-AF65-F5344CB8AC3E}">
        <p14:creationId xmlns:p14="http://schemas.microsoft.com/office/powerpoint/2010/main" xmlns="" val="1816563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4C832B2-B193-448A-8A89-CA46306BC5D9}" type="datetimeFigureOut">
              <a:rPr lang="es-CO" smtClean="0"/>
              <a:pPr/>
              <a:t>25/05/2017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E1C77E-8F77-4373-B416-D45AEA5135AA}" type="slidenum">
              <a:rPr lang="es-CO" smtClean="0"/>
              <a:pPr/>
              <a:t>‹Nº›</a:t>
            </a:fld>
            <a:endParaRPr lang="es-CO"/>
          </a:p>
        </p:txBody>
      </p:sp>
    </p:spTree>
    <p:extLst>
      <p:ext uri="{BB962C8B-B14F-4D97-AF65-F5344CB8AC3E}">
        <p14:creationId xmlns:p14="http://schemas.microsoft.com/office/powerpoint/2010/main" xmlns="" val="984263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4C832B2-B193-448A-8A89-CA46306BC5D9}" type="datetimeFigureOut">
              <a:rPr lang="es-CO" smtClean="0"/>
              <a:pPr/>
              <a:t>25/05/2017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E1C77E-8F77-4373-B416-D45AEA5135AA}" type="slidenum">
              <a:rPr lang="es-CO" smtClean="0"/>
              <a:pPr/>
              <a:t>‹Nº›</a:t>
            </a:fld>
            <a:endParaRPr lang="es-CO"/>
          </a:p>
        </p:txBody>
      </p:sp>
    </p:spTree>
    <p:extLst>
      <p:ext uri="{BB962C8B-B14F-4D97-AF65-F5344CB8AC3E}">
        <p14:creationId xmlns:p14="http://schemas.microsoft.com/office/powerpoint/2010/main" xmlns="" val="2970210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C832B2-B193-448A-8A89-CA46306BC5D9}" type="datetimeFigureOut">
              <a:rPr lang="es-CO" smtClean="0"/>
              <a:pPr/>
              <a:t>25/05/2017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E1C77E-8F77-4373-B416-D45AEA5135AA}" type="slidenum">
              <a:rPr lang="es-CO" smtClean="0"/>
              <a:pPr/>
              <a:t>‹Nº›</a:t>
            </a:fld>
            <a:endParaRPr lang="es-CO"/>
          </a:p>
        </p:txBody>
      </p:sp>
    </p:spTree>
    <p:extLst>
      <p:ext uri="{BB962C8B-B14F-4D97-AF65-F5344CB8AC3E}">
        <p14:creationId xmlns:p14="http://schemas.microsoft.com/office/powerpoint/2010/main" xmlns="" val="9590145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vk.com/mispps" TargetMode="External"/><Relationship Id="rId3" Type="http://schemas.openxmlformats.org/officeDocument/2006/relationships/image" Target="../media/image97.png"/><Relationship Id="rId7" Type="http://schemas.openxmlformats.org/officeDocument/2006/relationships/hyperlink" Target="https://www.facebook.com/mispps" TargetMode="External"/><Relationship Id="rId12" Type="http://schemas.openxmlformats.org/officeDocument/2006/relationships/image" Target="../media/image10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9.png"/><Relationship Id="rId11" Type="http://schemas.openxmlformats.org/officeDocument/2006/relationships/hyperlink" Target="https://plus.google.com/+Mispps/" TargetMode="External"/><Relationship Id="rId5" Type="http://schemas.openxmlformats.org/officeDocument/2006/relationships/image" Target="../media/image98.png"/><Relationship Id="rId10" Type="http://schemas.openxmlformats.org/officeDocument/2006/relationships/image" Target="../media/image10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2462212" y="751344"/>
            <a:ext cx="7267575" cy="5355312"/>
          </a:xfrm>
          <a:prstGeom prst="rect">
            <a:avLst/>
          </a:prstGeom>
        </p:spPr>
        <p:txBody>
          <a:bodyPr wrap="square">
            <a:spAutoFit/>
          </a:bodyPr>
          <a:lstStyle/>
          <a:p>
            <a:pPr algn="ctr"/>
            <a:r>
              <a:rPr lang="es-CO" i="1" dirty="0"/>
              <a:t>El delta del río Mekong, es un delta fluvial que se forma cuando el río Mekong y su amplia red de bifurcaciones desembocan en el mar de China Meridional, en el extremo meridional de la península de Indochina, en el suroeste de Vietnam. Toda la región del delta forma parte de una región administrativa vietnamita conocida como Región Delta del Río Mekong. El delta del Mekong se ha denominado recientemente como un «tesoro biológico oculto», ya que han sido descubiertas en áreas previamente inexploradas más de 1.000 nuevas especies, incluyendo una especie de rata de roca laosiana que se creía extinta.</a:t>
            </a:r>
          </a:p>
          <a:p>
            <a:pPr algn="ctr"/>
            <a:r>
              <a:rPr lang="es-CO" i="1" dirty="0"/>
              <a:t>Los mercados flotantes son uno de los mayores atractivos turísticos del Delta del Mekong, que aunque poco a poco van cediendo su popularidad a barrios comerciales y centros comerciales, sigue habiendo muchos mercados flotantes activos en el Delta del Mekong. Los más importantes turísticamente hablando son el mercado flotante de </a:t>
            </a:r>
            <a:r>
              <a:rPr lang="es-CO" i="1" dirty="0" err="1"/>
              <a:t>Cai</a:t>
            </a:r>
            <a:r>
              <a:rPr lang="es-CO" i="1" dirty="0"/>
              <a:t> </a:t>
            </a:r>
            <a:r>
              <a:rPr lang="es-CO" i="1" dirty="0" err="1"/>
              <a:t>Rang</a:t>
            </a:r>
            <a:r>
              <a:rPr lang="es-CO" i="1" dirty="0"/>
              <a:t> en Can </a:t>
            </a:r>
            <a:r>
              <a:rPr lang="es-CO" i="1" dirty="0" err="1"/>
              <a:t>Tho</a:t>
            </a:r>
            <a:r>
              <a:rPr lang="es-CO" i="1" dirty="0"/>
              <a:t>, y el mercado flotante de </a:t>
            </a:r>
            <a:r>
              <a:rPr lang="es-CO" i="1" dirty="0" err="1"/>
              <a:t>Cai</a:t>
            </a:r>
            <a:r>
              <a:rPr lang="es-CO" i="1" dirty="0"/>
              <a:t> Be en </a:t>
            </a:r>
            <a:r>
              <a:rPr lang="es-CO" i="1" dirty="0" err="1"/>
              <a:t>Tien</a:t>
            </a:r>
            <a:r>
              <a:rPr lang="es-CO" i="1" dirty="0"/>
              <a:t> </a:t>
            </a:r>
            <a:r>
              <a:rPr lang="es-CO" i="1" dirty="0" err="1"/>
              <a:t>Giang</a:t>
            </a:r>
            <a:r>
              <a:rPr lang="es-CO" i="1" dirty="0"/>
              <a:t>.</a:t>
            </a:r>
          </a:p>
          <a:p>
            <a:pPr algn="ctr"/>
            <a:r>
              <a:rPr lang="es-CO" i="1" dirty="0"/>
              <a:t>El mercado </a:t>
            </a:r>
            <a:r>
              <a:rPr lang="es-CO" i="1" dirty="0" err="1"/>
              <a:t>Cai</a:t>
            </a:r>
            <a:r>
              <a:rPr lang="es-CO" i="1" dirty="0"/>
              <a:t> </a:t>
            </a:r>
            <a:r>
              <a:rPr lang="es-CO" i="1" dirty="0" err="1"/>
              <a:t>Rang</a:t>
            </a:r>
            <a:r>
              <a:rPr lang="es-CO" i="1" dirty="0"/>
              <a:t> es el que tiene mayor actividad comercial de todo Vietnam, pero el mercado flotante </a:t>
            </a:r>
            <a:r>
              <a:rPr lang="es-CO" i="1" dirty="0" err="1"/>
              <a:t>Phung</a:t>
            </a:r>
            <a:r>
              <a:rPr lang="es-CO" i="1" dirty="0"/>
              <a:t> </a:t>
            </a:r>
            <a:r>
              <a:rPr lang="es-CO" i="1" dirty="0" err="1"/>
              <a:t>Hiep</a:t>
            </a:r>
            <a:r>
              <a:rPr lang="es-CO" i="1" dirty="0"/>
              <a:t> es el mayor de todos, ya que se ubica en la intersección de 7 canales principales. También se destaca el mercado flotante de </a:t>
            </a:r>
            <a:r>
              <a:rPr lang="es-CO" i="1" dirty="0" err="1"/>
              <a:t>Phong</a:t>
            </a:r>
            <a:r>
              <a:rPr lang="es-CO" i="1" dirty="0"/>
              <a:t> </a:t>
            </a:r>
            <a:r>
              <a:rPr lang="es-CO" i="1" dirty="0" err="1"/>
              <a:t>Dien</a:t>
            </a:r>
            <a:r>
              <a:rPr lang="es-CO" i="1" dirty="0"/>
              <a:t> a 20 km de la ciudad de Can </a:t>
            </a:r>
            <a:r>
              <a:rPr lang="es-CO" i="1" dirty="0" err="1"/>
              <a:t>Tho</a:t>
            </a:r>
            <a:r>
              <a:rPr lang="es-CO" i="1" dirty="0"/>
              <a:t>.</a:t>
            </a:r>
          </a:p>
        </p:txBody>
      </p:sp>
      <p:sp>
        <p:nvSpPr>
          <p:cNvPr id="3" name="CuadroTexto 2"/>
          <p:cNvSpPr txBox="1"/>
          <p:nvPr/>
        </p:nvSpPr>
        <p:spPr>
          <a:xfrm rot="11464899" flipV="1">
            <a:off x="10364899" y="335846"/>
            <a:ext cx="1505315" cy="830997"/>
          </a:xfrm>
          <a:prstGeom prst="rect">
            <a:avLst/>
          </a:prstGeom>
          <a:noFill/>
        </p:spPr>
        <p:txBody>
          <a:bodyPr wrap="square" rtlCol="0">
            <a:spAutoFit/>
          </a:bodyPr>
          <a:lstStyle/>
          <a:p>
            <a:pPr algn="ctr"/>
            <a:r>
              <a:rPr lang="es-CO" sz="1200" b="1" i="1" dirty="0" smtClean="0"/>
              <a:t>Creó: Jeremías</a:t>
            </a:r>
          </a:p>
          <a:p>
            <a:pPr algn="ctr"/>
            <a:r>
              <a:rPr lang="es-CO" sz="1200" b="1" i="1" dirty="0" smtClean="0"/>
              <a:t>Para: mis </a:t>
            </a:r>
            <a:r>
              <a:rPr lang="es-CO" sz="1200" b="1" i="1" dirty="0" err="1" smtClean="0"/>
              <a:t>pps</a:t>
            </a:r>
            <a:r>
              <a:rPr lang="es-CO" sz="1200" b="1" i="1" dirty="0" smtClean="0"/>
              <a:t> </a:t>
            </a:r>
          </a:p>
          <a:p>
            <a:pPr algn="ctr"/>
            <a:r>
              <a:rPr lang="es-CO" sz="1200" b="1" i="1" dirty="0" smtClean="0"/>
              <a:t>Música: Música China Tradicional</a:t>
            </a:r>
            <a:endParaRPr lang="es-CO" sz="1200" b="1" i="1" dirty="0"/>
          </a:p>
        </p:txBody>
      </p:sp>
      <p:pic>
        <p:nvPicPr>
          <p:cNvPr id="7" name="M_sica_hermosa_china_tradicional_9_YouTube">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9550421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nextCondLst>
                <p:cond evt="onClick" delay="0">
                  <p:tgtEl>
                    <p:spTgt spid="7"/>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577215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21596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66949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00221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62207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15070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74524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19527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34738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4730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31037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65280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63611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33526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62964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92543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28152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1246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06906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90567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4749179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41947539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33589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317718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52096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3714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05171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93144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17410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49429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107653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04373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27171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317126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33055040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097615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649532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277287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138516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988643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761135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899715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164033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540153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519058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309135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788284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461201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9262848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009661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7403187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006768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1265811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157507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002513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047949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674082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680148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5199709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118640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26011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548203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935181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760724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432018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9165337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559835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482844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9063" y="0"/>
            <a:ext cx="12311064" cy="6858000"/>
          </a:xfrm>
          <a:prstGeom prst="rect">
            <a:avLst/>
          </a:prstGeom>
        </p:spPr>
      </p:pic>
    </p:spTree>
    <p:extLst>
      <p:ext uri="{BB962C8B-B14F-4D97-AF65-F5344CB8AC3E}">
        <p14:creationId xmlns:p14="http://schemas.microsoft.com/office/powerpoint/2010/main" xmlns="" val="412722005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842016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934142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700292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782998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4657021"/>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177176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1956167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403971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474104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655806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1130633676"/>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44361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9062" y="0"/>
            <a:ext cx="12311062" cy="6858000"/>
          </a:xfrm>
          <a:prstGeom prst="rect">
            <a:avLst/>
          </a:prstGeom>
        </p:spPr>
      </p:pic>
    </p:spTree>
    <p:extLst>
      <p:ext uri="{BB962C8B-B14F-4D97-AF65-F5344CB8AC3E}">
        <p14:creationId xmlns:p14="http://schemas.microsoft.com/office/powerpoint/2010/main" xmlns="" val="1579876879"/>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068187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9156907"/>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8065296"/>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131910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5645807"/>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2685083"/>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1898136"/>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3673218"/>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19959597"/>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5208393"/>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380376"/>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7018036"/>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141</TotalTime>
  <Words>266</Words>
  <Application>Microsoft Office PowerPoint</Application>
  <PresentationFormat>Personalizado</PresentationFormat>
  <Paragraphs>8</Paragraphs>
  <Slides>96</Slides>
  <Notes>0</Notes>
  <HiddenSlides>0</HiddenSlides>
  <MMClips>1</MMClips>
  <ScaleCrop>false</ScaleCrop>
  <HeadingPairs>
    <vt:vector size="4" baseType="variant">
      <vt:variant>
        <vt:lpstr>Tema</vt:lpstr>
      </vt:variant>
      <vt:variant>
        <vt:i4>2</vt:i4>
      </vt:variant>
      <vt:variant>
        <vt:lpstr>Títulos de diapositiva</vt:lpstr>
      </vt:variant>
      <vt:variant>
        <vt:i4>96</vt:i4>
      </vt:variant>
    </vt:vector>
  </HeadingPairs>
  <TitlesOfParts>
    <vt:vector size="9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15</cp:revision>
  <dcterms:created xsi:type="dcterms:W3CDTF">2017-05-19T17:36:10Z</dcterms:created>
  <dcterms:modified xsi:type="dcterms:W3CDTF">2017-05-25T17:22:39Z</dcterms:modified>
</cp:coreProperties>
</file>