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94"/>
  </p:notesMasterIdLst>
  <p:sldIdLst>
    <p:sldId id="257" r:id="rId3"/>
    <p:sldId id="272" r:id="rId4"/>
    <p:sldId id="265" r:id="rId5"/>
    <p:sldId id="287" r:id="rId6"/>
    <p:sldId id="360" r:id="rId7"/>
    <p:sldId id="335" r:id="rId8"/>
    <p:sldId id="338" r:id="rId9"/>
    <p:sldId id="339" r:id="rId10"/>
    <p:sldId id="340" r:id="rId11"/>
    <p:sldId id="341" r:id="rId12"/>
    <p:sldId id="342" r:id="rId13"/>
    <p:sldId id="343" r:id="rId14"/>
    <p:sldId id="344" r:id="rId15"/>
    <p:sldId id="345" r:id="rId16"/>
    <p:sldId id="337" r:id="rId17"/>
    <p:sldId id="336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334" r:id="rId32"/>
    <p:sldId id="286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31" r:id="rId65"/>
    <p:sldId id="319" r:id="rId66"/>
    <p:sldId id="320" r:id="rId67"/>
    <p:sldId id="321" r:id="rId68"/>
    <p:sldId id="356" r:id="rId69"/>
    <p:sldId id="322" r:id="rId70"/>
    <p:sldId id="357" r:id="rId71"/>
    <p:sldId id="358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332" r:id="rId80"/>
    <p:sldId id="330" r:id="rId81"/>
    <p:sldId id="359" r:id="rId82"/>
    <p:sldId id="333" r:id="rId83"/>
    <p:sldId id="355" r:id="rId84"/>
    <p:sldId id="361" r:id="rId85"/>
    <p:sldId id="353" r:id="rId86"/>
    <p:sldId id="354" r:id="rId87"/>
    <p:sldId id="362" r:id="rId88"/>
    <p:sldId id="363" r:id="rId89"/>
    <p:sldId id="352" r:id="rId90"/>
    <p:sldId id="351" r:id="rId91"/>
    <p:sldId id="346" r:id="rId92"/>
    <p:sldId id="349" r:id="rId93"/>
  </p:sldIdLst>
  <p:sldSz cx="1058545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fE8c0+wb1vQUbSNrSXTYg==" hashData="h/Y9n1GZhh68OSRSJ4ip8ENeRk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60" d="100"/>
          <a:sy n="60" d="100"/>
        </p:scale>
        <p:origin x="-1470" y="-336"/>
      </p:cViewPr>
      <p:guideLst>
        <p:guide orient="horz" pos="2160"/>
        <p:guide pos="333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44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presProps" Target="presProps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97BD58-8EB5-4C72-AA00-204DD4896F73}" type="datetimeFigureOut">
              <a:rPr lang="es-ES" smtClean="0"/>
              <a:t>26/06/2020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782638" y="685800"/>
            <a:ext cx="5292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712BD1-7A96-45F1-A5BC-EEF6E29381A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8037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93909" y="2130426"/>
            <a:ext cx="8997633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87818" y="3886200"/>
            <a:ext cx="740981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26/06/2020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3244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26/06/2020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546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6177" y="4406901"/>
            <a:ext cx="8997633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6177" y="2906713"/>
            <a:ext cx="899763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26/06/2020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987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9273" y="1600201"/>
            <a:ext cx="46752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80937" y="1600201"/>
            <a:ext cx="46752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26/06/2020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6525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9272" y="1535113"/>
            <a:ext cx="467707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272" y="2174875"/>
            <a:ext cx="467707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77262" y="1535113"/>
            <a:ext cx="46789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77262" y="2174875"/>
            <a:ext cx="46789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26/06/2020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6531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26/06/2020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4061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26/06/2020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2248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9273" y="273050"/>
            <a:ext cx="348254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38617" y="273051"/>
            <a:ext cx="591756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9273" y="1435101"/>
            <a:ext cx="348254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26/06/2020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766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74822" y="4800600"/>
            <a:ext cx="635127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74822" y="612775"/>
            <a:ext cx="635127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74822" y="5367338"/>
            <a:ext cx="635127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26/06/2020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685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26/06/2020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761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74451" y="274639"/>
            <a:ext cx="2381726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9272" y="274639"/>
            <a:ext cx="6968755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26/06/2020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767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93910" y="2130428"/>
            <a:ext cx="8997633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87819" y="3886200"/>
            <a:ext cx="740981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079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4000">
              <a:schemeClr val="accent6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  <a:gs pos="80000">
              <a:srgbClr val="FFFF00"/>
            </a:gs>
            <a:gs pos="53000">
              <a:schemeClr val="accent1">
                <a:tint val="44500"/>
                <a:satMod val="160000"/>
              </a:schemeClr>
            </a:gs>
            <a:gs pos="100000">
              <a:srgbClr val="00B0F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9273" y="274638"/>
            <a:ext cx="952690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9273" y="1600201"/>
            <a:ext cx="952690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9273" y="6356351"/>
            <a:ext cx="24699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2B6CF-C560-4F1E-9F31-9426CFD2FD04}" type="datetimeFigureOut">
              <a:rPr lang="es-ES" smtClean="0"/>
              <a:t>26/06/2020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16696" y="6356351"/>
            <a:ext cx="3352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6239" y="6356351"/>
            <a:ext cx="24699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9988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9273" y="6245225"/>
            <a:ext cx="2469938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3.wav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4.wav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gif"/><Relationship Id="rId2" Type="http://schemas.openxmlformats.org/officeDocument/2006/relationships/image" Target="../media/image9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98.jpeg"/><Relationship Id="rId4" Type="http://schemas.openxmlformats.org/officeDocument/2006/relationships/image" Target="../media/image2.gif"/></Relationships>
</file>

<file path=ppt/slides/_rels/slide9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0.png"/><Relationship Id="rId10" Type="http://schemas.openxmlformats.org/officeDocument/2006/relationships/image" Target="../media/image10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▷ Conoce el Clima de Canarias | Villa Gran Canar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88" y="-209827"/>
            <a:ext cx="10571858" cy="6993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88712" y="3388714"/>
            <a:ext cx="6858000" cy="80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7116162" y="3388714"/>
            <a:ext cx="6858000" cy="80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0"/>
            <a:ext cx="105854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6783312"/>
            <a:ext cx="105854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13470" y="5857913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467" y="5715018"/>
            <a:ext cx="809298" cy="88233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92543" y="4572030"/>
            <a:ext cx="31166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76301" y="372697"/>
            <a:ext cx="8155961" cy="3123871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  VACACIONES  EN </a:t>
            </a:r>
          </a:p>
          <a:p>
            <a:pPr algn="ctr"/>
            <a:r>
              <a:rPr lang="es-ES" sz="44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CANARIAS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22765" y="5849248"/>
            <a:ext cx="2325506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292724" y="-642966"/>
            <a:ext cx="5292725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53754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14:ferris dir="l"/>
        <p:sndAc>
          <p:stSnd>
            <p:snd r:embed="rId2" name="LossabandennosIslascanarias-2.wav"/>
          </p:stSnd>
        </p:sndAc>
      </p:transition>
    </mc:Choice>
    <mc:Fallback xmlns="">
      <p:transition spd="slow" advTm="9000">
        <p:fade/>
        <p:sndAc>
          <p:stSnd>
            <p:snd r:embed="rId7" name="LossabandennosIslascanarias-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ISLAS CANARIAS - Ofertas de viajes, vuelos y hote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73"/>
            <a:ext cx="11026510" cy="6868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520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698647" y="1700810"/>
            <a:ext cx="7041043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Las Islas Canarias, un archipiélago español frente a la costa noroeste de África, son islas volcánicas escarpadas conocidas por sus playas de arena blanca y negra. Tenerife, la isla más grande, es dominada por el volcán activo Teide, a veces nevado, que tiene su observatorio astronómico y es parte del Parque Nacional del Teide. Tenerife es sede de un gran carnaval previo a la Cuaresma en la capital, Santa Cruz de Tenerife.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104" y="5306266"/>
            <a:ext cx="1667851" cy="1366752"/>
          </a:xfrm>
          <a:prstGeom prst="rect">
            <a:avLst/>
          </a:prstGeom>
          <a:noFill/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200"/>
            <a:ext cx="10585450" cy="709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472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>
        <p14:ferris dir="l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0483" name="3 Marcador de contenido" descr="croquegarciatener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229552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a ULPGC participa en un estudio sobre el uso de la bicicleta e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10585450" cy="7299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729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711610" y="2173517"/>
            <a:ext cx="7041043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Creo que no hacen falta muchas explicaciones, pero vamos a contextualizar un poco. Se trata de un archipiélago situado frente a la costa noroeste de África, formado por 8 islas habitadas y varios islotes de menor tamaño. No hay ninguna que se parezca a otra. Ahí reside su verdadero valor. La increíble diversidad geológica y paisajística que </a:t>
            </a:r>
            <a:r>
              <a:rPr lang="es-ES" altLang="es-ES" sz="2400" b="1" i="1" dirty="0" smtClean="0">
                <a:solidFill>
                  <a:srgbClr val="FF0000"/>
                </a:solidFill>
                <a:latin typeface="+mj-lt"/>
              </a:rPr>
              <a:t>nos ofrecen.</a:t>
            </a:r>
            <a:endParaRPr lang="es-ES" altLang="es-ES" sz="2400" b="1" i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104" y="5306266"/>
            <a:ext cx="1667851" cy="1366752"/>
          </a:xfrm>
          <a:prstGeom prst="rect">
            <a:avLst/>
          </a:prstGeom>
          <a:noFill/>
        </p:spPr>
      </p:pic>
      <p:pic>
        <p:nvPicPr>
          <p:cNvPr id="7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200"/>
            <a:ext cx="10585450" cy="709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170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>
        <p14:ferris dir="l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enerife, qué isla canaria visit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760124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948909" y="476672"/>
            <a:ext cx="2850909" cy="369332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r>
              <a:rPr lang="es-ES" b="1" dirty="0"/>
              <a:t>Tenerife, el techo de España</a:t>
            </a:r>
          </a:p>
        </p:txBody>
      </p:sp>
    </p:spTree>
    <p:extLst>
      <p:ext uri="{BB962C8B-B14F-4D97-AF65-F5344CB8AC3E}">
        <p14:creationId xmlns:p14="http://schemas.microsoft.com/office/powerpoint/2010/main" val="3413021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anzarote ¿qué isla canaria visitar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78" y="-25698"/>
            <a:ext cx="10716328" cy="7271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092925" y="260648"/>
            <a:ext cx="3263201" cy="369332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r>
              <a:rPr lang="es-ES" b="1" dirty="0"/>
              <a:t>Lanzarote, la isla de los volcanes</a:t>
            </a:r>
          </a:p>
        </p:txBody>
      </p:sp>
    </p:spTree>
    <p:extLst>
      <p:ext uri="{BB962C8B-B14F-4D97-AF65-F5344CB8AC3E}">
        <p14:creationId xmlns:p14="http://schemas.microsoft.com/office/powerpoint/2010/main" val="71773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sla La Graciosa, qué isla canaria es la mej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0765333" cy="7176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12205" y="476672"/>
            <a:ext cx="3553024" cy="369332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r>
              <a:rPr lang="es-ES" b="1" dirty="0"/>
              <a:t>La Graciosa, un pedacito de paraíso</a:t>
            </a:r>
          </a:p>
        </p:txBody>
      </p:sp>
    </p:spTree>
    <p:extLst>
      <p:ext uri="{BB962C8B-B14F-4D97-AF65-F5344CB8AC3E}">
        <p14:creationId xmlns:p14="http://schemas.microsoft.com/office/powerpoint/2010/main" val="46057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a Gomera ¿qué isla canaria visitar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51" y="-99392"/>
            <a:ext cx="10950791" cy="7416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4173" y="404664"/>
            <a:ext cx="3623364" cy="369332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r>
              <a:rPr lang="es-ES" dirty="0"/>
              <a:t>La Gomera y sus bosques de fantasía</a:t>
            </a:r>
          </a:p>
        </p:txBody>
      </p:sp>
    </p:spTree>
    <p:extLst>
      <p:ext uri="{BB962C8B-B14F-4D97-AF65-F5344CB8AC3E}">
        <p14:creationId xmlns:p14="http://schemas.microsoft.com/office/powerpoint/2010/main" val="296510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La Palma, Islas Canar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58" y="0"/>
            <a:ext cx="10652112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6182" y="404664"/>
            <a:ext cx="3888431" cy="1077218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es-ES" sz="1600" dirty="0" smtClean="0"/>
              <a:t>La </a:t>
            </a:r>
            <a:r>
              <a:rPr lang="es-ES" sz="1600" dirty="0"/>
              <a:t>Palma - La Isla Bonita</a:t>
            </a:r>
          </a:p>
          <a:p>
            <a:pPr algn="ctr"/>
            <a:r>
              <a:rPr lang="es-ES" sz="1600" dirty="0"/>
              <a:t>Conocida como la Isla Bonita, La Palma es, tal como su nombre indica, posiblemente la más bonita de las Islas Canarias</a:t>
            </a:r>
            <a:r>
              <a:rPr lang="es-ES" sz="1600" dirty="0" smtClean="0"/>
              <a:t>.</a:t>
            </a:r>
            <a:endParaRPr lang="es-ES" sz="1600" dirty="0"/>
          </a:p>
        </p:txBody>
      </p:sp>
    </p:spTree>
    <p:extLst>
      <p:ext uri="{BB962C8B-B14F-4D97-AF65-F5344CB8AC3E}">
        <p14:creationId xmlns:p14="http://schemas.microsoft.com/office/powerpoint/2010/main" val="243652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l Hierro ¿qué isla canaria visitar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78" y="0"/>
            <a:ext cx="10627415" cy="731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6180" y="332656"/>
            <a:ext cx="3612143" cy="369332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r>
              <a:rPr lang="es-ES" dirty="0"/>
              <a:t>El Hierro, una joya aún por descubrir</a:t>
            </a:r>
          </a:p>
        </p:txBody>
      </p:sp>
    </p:spTree>
    <p:extLst>
      <p:ext uri="{BB962C8B-B14F-4D97-AF65-F5344CB8AC3E}">
        <p14:creationId xmlns:p14="http://schemas.microsoft.com/office/powerpoint/2010/main" val="1693587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uerteventura y sus playas ¿Qué isla canaria visitar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585450" cy="731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3727" y="674554"/>
            <a:ext cx="4461862" cy="369332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r>
              <a:rPr lang="es-ES" b="1" dirty="0"/>
              <a:t>Fuerteventura, la isla con playas paradisíacas</a:t>
            </a:r>
          </a:p>
        </p:txBody>
      </p:sp>
    </p:spTree>
    <p:extLst>
      <p:ext uri="{BB962C8B-B14F-4D97-AF65-F5344CB8AC3E}">
        <p14:creationId xmlns:p14="http://schemas.microsoft.com/office/powerpoint/2010/main" val="282583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unas de Maspalomas, Gran Canaria. Qué isla Canaria elegir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1058545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4173" y="404664"/>
            <a:ext cx="4241161" cy="369332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r>
              <a:rPr lang="es-ES" b="1" dirty="0"/>
              <a:t>Gran Canaria, un pequeño gran continente</a:t>
            </a:r>
          </a:p>
        </p:txBody>
      </p:sp>
    </p:spTree>
    <p:extLst>
      <p:ext uri="{BB962C8B-B14F-4D97-AF65-F5344CB8AC3E}">
        <p14:creationId xmlns:p14="http://schemas.microsoft.com/office/powerpoint/2010/main" val="354364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elguialocal.es/images/blogs/grandes/aruca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10"/>
          <a:stretch/>
        </p:blipFill>
        <p:spPr bwMode="auto">
          <a:xfrm>
            <a:off x="-27880" y="0"/>
            <a:ext cx="10613329" cy="6872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5607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  <p:sndAc>
          <p:stSnd>
            <p:snd r:embed="rId2" name="LossabandennosIslascanarias-1.wav"/>
          </p:stSnd>
        </p:sndAc>
      </p:transition>
    </mc:Choice>
    <mc:Fallback xmlns="">
      <p:transition spd="slow" advTm="6000">
        <p:fade/>
        <p:sndAc>
          <p:stSnd>
            <p:snd r:embed="rId4" name="LossabandennosIslascanarias-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os pueblos más bonitos de las Islas Canar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5764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5661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14:ferris dir="l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dirty="0" smtClean="0"/>
              <a:t> </a:t>
            </a:r>
          </a:p>
        </p:txBody>
      </p:sp>
      <p:pic>
        <p:nvPicPr>
          <p:cNvPr id="6147" name="3 Marcador de contenido" descr="cacadastenerife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585450" cy="6858000"/>
          </a:xfrm>
        </p:spPr>
      </p:pic>
    </p:spTree>
    <p:extLst>
      <p:ext uri="{BB962C8B-B14F-4D97-AF65-F5344CB8AC3E}">
        <p14:creationId xmlns:p14="http://schemas.microsoft.com/office/powerpoint/2010/main" val="1925643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171" name="3 Marcador de contenido" descr="canarias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585450" cy="6858000"/>
          </a:xfrm>
        </p:spPr>
      </p:pic>
    </p:spTree>
    <p:extLst>
      <p:ext uri="{BB962C8B-B14F-4D97-AF65-F5344CB8AC3E}">
        <p14:creationId xmlns:p14="http://schemas.microsoft.com/office/powerpoint/2010/main" val="382116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195" name="3 Marcador de contenido" descr="canarias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585450" cy="6858000"/>
          </a:xfrm>
        </p:spPr>
      </p:pic>
    </p:spTree>
    <p:extLst>
      <p:ext uri="{BB962C8B-B14F-4D97-AF65-F5344CB8AC3E}">
        <p14:creationId xmlns:p14="http://schemas.microsoft.com/office/powerpoint/2010/main" val="63049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9219" name="3 Marcador de contenido" descr="canarias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585450" cy="6858000"/>
          </a:xfrm>
        </p:spPr>
      </p:pic>
    </p:spTree>
    <p:extLst>
      <p:ext uri="{BB962C8B-B14F-4D97-AF65-F5344CB8AC3E}">
        <p14:creationId xmlns:p14="http://schemas.microsoft.com/office/powerpoint/2010/main" val="159794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0243" name="3 Marcador de contenido" descr="canplacantara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585450" cy="6858000"/>
          </a:xfrm>
        </p:spPr>
      </p:pic>
    </p:spTree>
    <p:extLst>
      <p:ext uri="{BB962C8B-B14F-4D97-AF65-F5344CB8AC3E}">
        <p14:creationId xmlns:p14="http://schemas.microsoft.com/office/powerpoint/2010/main" val="1092340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075" name="3 Marcador de contenido" descr="acantilado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9189" y="0"/>
            <a:ext cx="10594639" cy="6858000"/>
          </a:xfrm>
        </p:spPr>
      </p:pic>
    </p:spTree>
    <p:extLst>
      <p:ext uri="{BB962C8B-B14F-4D97-AF65-F5344CB8AC3E}">
        <p14:creationId xmlns:p14="http://schemas.microsoft.com/office/powerpoint/2010/main" val="272654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099" name="3 Marcador de contenido" descr="aruca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585450" cy="6858000"/>
          </a:xfrm>
        </p:spPr>
      </p:pic>
    </p:spTree>
    <p:extLst>
      <p:ext uri="{BB962C8B-B14F-4D97-AF65-F5344CB8AC3E}">
        <p14:creationId xmlns:p14="http://schemas.microsoft.com/office/powerpoint/2010/main" val="205582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123" name="3 Marcador de contenido" descr="bancale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585450" cy="6858000"/>
          </a:xfrm>
        </p:spPr>
      </p:pic>
    </p:spTree>
    <p:extLst>
      <p:ext uri="{BB962C8B-B14F-4D97-AF65-F5344CB8AC3E}">
        <p14:creationId xmlns:p14="http://schemas.microsoft.com/office/powerpoint/2010/main" val="309665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1267" name="3 Marcador de contenido" descr="canplateresit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585450" cy="6858000"/>
          </a:xfrm>
        </p:spPr>
      </p:pic>
    </p:spTree>
    <p:extLst>
      <p:ext uri="{BB962C8B-B14F-4D97-AF65-F5344CB8AC3E}">
        <p14:creationId xmlns:p14="http://schemas.microsoft.com/office/powerpoint/2010/main" val="286537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5363" name="3 Marcador de contenido" descr="canteide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272918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6387" name="3 Marcador de contenido" descr="casadecolon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3637389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7411" name="3 Marcador de contenido" descr="cfuerteventura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4153732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8435" name="3 Marcador de contenido" descr="cgomera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2408984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teles para niños - Islas Canarias | Viajacontuhijo so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10810755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7172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9459" name="3 Marcador de contenido" descr="cpayajardintener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265686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1507" name="3 Marcador de contenido" descr="cuevadelosverde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293520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2531" name="3 Marcador de contenido" descr="dragomilenariotener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1722623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3555" name="3 Marcador de contenido" descr="eltaurito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277950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4579" name="3 Marcador de contenido" descr="hotelteguiseplaya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2777872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5603" name="3 Marcador de contenido" descr="jameosdelaguaharia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3261345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6627" name="3 Marcador de contenido" descr="lascanteraslaspalma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4212173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7651" name="3 Marcador de contenido" descr="maspaloma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258668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8675" name="3 Marcador de contenido" descr="playa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199364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9699" name="3 Marcador de contenido" descr="PlayadeLasAmericas1-or%5B1%5D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585450" cy="6858000"/>
          </a:xfrm>
        </p:spPr>
      </p:pic>
    </p:spTree>
    <p:extLst>
      <p:ext uri="{BB962C8B-B14F-4D97-AF65-F5344CB8AC3E}">
        <p14:creationId xmlns:p14="http://schemas.microsoft.com/office/powerpoint/2010/main" val="26817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0723" name="3 Marcador de contenido" descr="playadelingle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1176312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8371" name="3 Marcador de contenido" descr="zTENERIFE1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293769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9395" name="3 Marcador de contenido" descr="zTENERIFE1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3357528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0419" name="3 Marcador de contenido" descr="zTENERIFE17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398982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  <p:sndAc>
          <p:stSnd>
            <p:snd r:embed="rId2" name="LossabandennosLabellalola.wav"/>
          </p:stSnd>
        </p:sndAc>
      </p:transition>
    </mc:Choice>
    <mc:Fallback xmlns="">
      <p:transition spd="slow" advTm="6000">
        <p:fade/>
        <p:sndAc>
          <p:stSnd>
            <p:snd r:embed="rId4" name="LossabandennosLabellalol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1443" name="3 Marcador de contenido" descr="zTENERIFE2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4112208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2467" name="3 Marcador de contenido" descr="zTENERIFE3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138637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1747" name="3 Marcador de contenido" descr="playadelingle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3036022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2771" name="3 Marcador de contenido" descr="playadelospocillo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392766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3795" name="3 Marcador de contenido" descr="puerto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247764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4819" name="3 Marcador de contenido" descr="puerto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3135803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5843" name="3 Marcador de contenido" descr="puerto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230450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7891" name="3 Marcador de contenido" descr="puertodelcarmen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2234215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6867" name="3 Marcador de contenido" descr="puertodelcarmen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287829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8915" name="3 Marcador de contenido" descr="puertodelrosario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2922870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9939" name="3 Marcador de contenido" descr="puertoric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195425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0963" name="3 Marcador de contenido" descr="puertorico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1386692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1987" name="6 Marcador de contenido" descr="teidetener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585450" cy="6858000"/>
          </a:xfrm>
        </p:spPr>
      </p:pic>
    </p:spTree>
    <p:extLst>
      <p:ext uri="{BB962C8B-B14F-4D97-AF65-F5344CB8AC3E}">
        <p14:creationId xmlns:p14="http://schemas.microsoft.com/office/powerpoint/2010/main" val="367409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3011" name="4 Marcador de contenido" descr="tenerife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585450" cy="6858000"/>
          </a:xfrm>
        </p:spPr>
      </p:pic>
    </p:spTree>
    <p:extLst>
      <p:ext uri="{BB962C8B-B14F-4D97-AF65-F5344CB8AC3E}">
        <p14:creationId xmlns:p14="http://schemas.microsoft.com/office/powerpoint/2010/main" val="2675574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4035" name="3 Marcador de contenido" descr="xCANARIASGOMERA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1718906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9155" name="3 Marcador de contenido" descr="zGOMERA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143559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5059" name="3 Marcador de contenido" descr="xCANARIASGOMERA1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314246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6083" name="3 Marcador de contenido" descr="xCANARIASTENERIFE1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131644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Vacaciones en Canar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439" y="0"/>
            <a:ext cx="106561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223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ferris dir="l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7107" name="4 Marcador de contenido" descr="zGOMERA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585450" cy="6858000"/>
          </a:xfrm>
        </p:spPr>
      </p:pic>
    </p:spTree>
    <p:extLst>
      <p:ext uri="{BB962C8B-B14F-4D97-AF65-F5344CB8AC3E}">
        <p14:creationId xmlns:p14="http://schemas.microsoft.com/office/powerpoint/2010/main" val="4264425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8131" name="3 Marcador de contenido" descr="zGOMERA5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042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841637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  <p:sndAc>
          <p:stSnd>
            <p:snd r:embed="rId2" name="sound001.wav"/>
          </p:stSnd>
        </p:sndAc>
      </p:transition>
    </mc:Choice>
    <mc:Fallback xmlns="">
      <p:transition spd="slow" advTm="6000">
        <p:fade/>
        <p:sndAc>
          <p:stSnd>
            <p:snd r:embed="rId4" name="sound00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0179" name="3 Marcador de contenido" descr="zGOMERA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189242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laya de La Garita, Telde (Isla de Gran Canaria) | diariosur.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848" y="0"/>
            <a:ext cx="10659297" cy="6857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6511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1203" name="3 Marcador de contenido" descr="zLANZAROTE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333583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a cascada de Gran Canaria, frente a nuestro restaurant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78" y="0"/>
            <a:ext cx="107522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1848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ran Canaria - Pueblos con enca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2171" y="0"/>
            <a:ext cx="159857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4296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9057 0 L 0.25 0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2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2227" name="3 Marcador de contenido" descr="zLAPALMA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62065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3251" name="3 Marcador de contenido" descr="zLAPALMA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99459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4339" name="3 Marcador de contenido" descr="cantaburiente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585450" cy="6858000"/>
          </a:xfrm>
        </p:spPr>
      </p:pic>
    </p:spTree>
    <p:extLst>
      <p:ext uri="{BB962C8B-B14F-4D97-AF65-F5344CB8AC3E}">
        <p14:creationId xmlns:p14="http://schemas.microsoft.com/office/powerpoint/2010/main" val="221083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ferris dir="l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4275" name="3 Marcador de contenido" descr="zLAPALMA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47841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5299" name="3 Marcador de contenido" descr="zTENERIFE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2687358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ferris dir="l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2291" name="3 Marcador de contenido" descr="canplateresita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585450" cy="6858000"/>
          </a:xfrm>
        </p:spPr>
      </p:pic>
    </p:spTree>
    <p:extLst>
      <p:ext uri="{BB962C8B-B14F-4D97-AF65-F5344CB8AC3E}">
        <p14:creationId xmlns:p14="http://schemas.microsoft.com/office/powerpoint/2010/main" val="1172856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erris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7347" name="3 Marcador de contenido" descr="zTENERIFE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1911969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ferris dir="l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www.elguialocal.es/images/blogs/grandes/mogan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884" y="3429000"/>
            <a:ext cx="4856059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w.elguialocal.es/images/blogs/grandes/aguim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" y="0"/>
            <a:ext cx="6123809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www.elguialocal.es/images/blogs/grandes/teror_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26"/>
          <a:stretch/>
        </p:blipFill>
        <p:spPr bwMode="auto">
          <a:xfrm>
            <a:off x="4049483" y="2780928"/>
            <a:ext cx="6535967" cy="4077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068" name="Picture 4" descr="Vacaciones en las Islas Canarias - BuscoUnChollo.com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7" t="6249" r="3321" b="8805"/>
          <a:stretch/>
        </p:blipFill>
        <p:spPr bwMode="auto">
          <a:xfrm>
            <a:off x="5436741" y="-171399"/>
            <a:ext cx="5502832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733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ferris dir="l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6323" name="3 Marcador de contenido" descr="zTENERIFE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0587288" cy="6858000"/>
          </a:xfrm>
        </p:spPr>
      </p:pic>
    </p:spTree>
    <p:extLst>
      <p:ext uri="{BB962C8B-B14F-4D97-AF65-F5344CB8AC3E}">
        <p14:creationId xmlns:p14="http://schemas.microsoft.com/office/powerpoint/2010/main" val="759970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ferris dir="l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🥇TELDE » Conoce el emblemático patrimonio de la Ciudad de lo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121"/>
            <a:ext cx="10585450" cy="6864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161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ferris dir="l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mejores hoteles vacaciones en las islas canarias - Pin and Trav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469" y="0"/>
            <a:ext cx="1060792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1904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Tartanas en el antiguo Parque de Santa Catalina, sobre 1975. - miplay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883" y="0"/>
            <a:ext cx="10765333" cy="6937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642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arque San Telmo quiosco modernista barrio de Triana Las P… | Flick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99392"/>
            <a:ext cx="10656225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961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laza de España (Las Palmas de Gran Canaria) - Wikipedia, l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9" y="0"/>
            <a:ext cx="10569481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860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as Palmas de Gran Canaria, en dos días | EntreOlas, el blog d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648"/>
            <a:ext cx="10585450" cy="6881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606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Nos interesaba que la plataforma fuera un elemento muy sencillo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34" y="-546"/>
            <a:ext cx="10767719" cy="695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7158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erris dir="l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studio en Las Canteras Santa Catalina - Canteras - 151771944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26" y="0"/>
            <a:ext cx="106013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489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erris dir="l"/>
      </p:transition>
    </mc:Choice>
    <mc:Fallback>
      <p:transition spd="slow" advTm="5000">
        <p:fade/>
      </p:transition>
    </mc:Fallback>
  </mc:AlternateContent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Las Palmas de Gran Canaria o Las Palmas? | SER Las Palmas | Cadena S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7112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5828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erris dir="l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etenido en la playa de Las Canteras por masturbarse delante d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5764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1491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ferris dir="l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" y="0"/>
            <a:ext cx="106264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493" y="49543"/>
            <a:ext cx="105854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88712" y="3388724"/>
            <a:ext cx="6858000" cy="80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7116163" y="3388724"/>
            <a:ext cx="6858000" cy="80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1" y="0"/>
            <a:ext cx="105854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1" y="6783316"/>
            <a:ext cx="105854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8094" y="5464914"/>
            <a:ext cx="697538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15193" y="1067209"/>
            <a:ext cx="4133463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595182" y="621638"/>
            <a:ext cx="4049651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26 de junio de 2020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22:23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67985" y="5210969"/>
            <a:ext cx="2325505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7745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5854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58545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514" y="0"/>
            <a:ext cx="564557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58545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23181" y="4724402"/>
            <a:ext cx="3087423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694" y="4191000"/>
            <a:ext cx="2734575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242" y="4876800"/>
            <a:ext cx="141139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71800"/>
            <a:ext cx="61748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05200"/>
            <a:ext cx="61748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38600"/>
            <a:ext cx="61748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72000"/>
            <a:ext cx="61748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 VACACIONES EN CANARI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 VACACIONES EN CANARIAS</Template>
  <TotalTime>6</TotalTime>
  <Words>270</Words>
  <Application>Microsoft Office PowerPoint</Application>
  <PresentationFormat>Personalizado</PresentationFormat>
  <Paragraphs>24</Paragraphs>
  <Slides>91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91</vt:i4>
      </vt:variant>
    </vt:vector>
  </HeadingPairs>
  <TitlesOfParts>
    <vt:vector size="93" baseType="lpstr">
      <vt:lpstr>DE VACACIONES EN CANARIAS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2020-06-26T20:22:59Z</dcterms:created>
  <dcterms:modified xsi:type="dcterms:W3CDTF">2020-06-26T20:29:33Z</dcterms:modified>
</cp:coreProperties>
</file>