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283" r:id="rId3"/>
    <p:sldId id="259" r:id="rId4"/>
    <p:sldId id="257" r:id="rId5"/>
    <p:sldId id="258" r:id="rId6"/>
    <p:sldId id="260" r:id="rId7"/>
    <p:sldId id="261" r:id="rId8"/>
    <p:sldId id="264" r:id="rId9"/>
    <p:sldId id="265" r:id="rId10"/>
    <p:sldId id="263" r:id="rId11"/>
    <p:sldId id="267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4" r:id="rId25"/>
    <p:sldId id="285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3UA8nyD2ZmE/CMEF9eucA" hashData="Gy/kbth9UvEMtf+25Ase+uZKv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www.gifs-animados.es/nombre-imagenes/h/helen/gifs-animados-helen-9410706.gif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1928802"/>
            <a:ext cx="1666875" cy="2238376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obreturismo.es/wp-content/uploads/quanjude-roast-duc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1538" y="2357430"/>
            <a:ext cx="297389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381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TAPAS</a:t>
            </a:r>
            <a:endParaRPr lang="es-ES" sz="6600" b="1" cap="none" spc="0" dirty="0">
              <a:ln w="381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86446" y="2000240"/>
            <a:ext cx="193514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381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POR</a:t>
            </a:r>
            <a:endParaRPr lang="es-ES" sz="6600" b="1" dirty="0">
              <a:ln w="381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357818" y="3786190"/>
            <a:ext cx="275267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cap="none" spc="0" dirty="0" smtClean="0">
                <a:ln w="381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PEKIN</a:t>
            </a:r>
            <a:endParaRPr lang="es-ES" sz="6600" b="1" cap="none" spc="0" dirty="0">
              <a:ln w="381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500826" y="5500702"/>
            <a:ext cx="2143140" cy="88051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ContrastingRightFacing"/>
            <a:lightRig rig="threePt" dir="t"/>
          </a:scene3d>
        </p:spPr>
      </p:pic>
      <p:sp>
        <p:nvSpPr>
          <p:cNvPr id="10" name="9 CuadroTexto"/>
          <p:cNvSpPr txBox="1"/>
          <p:nvPr/>
        </p:nvSpPr>
        <p:spPr>
          <a:xfrm>
            <a:off x="428596" y="5857892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" sz="24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creado por  Helen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44148" y="5572140"/>
            <a:ext cx="1737498" cy="12858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42910" y="785794"/>
            <a:ext cx="128272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6600" b="1" dirty="0">
                <a:ln w="381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rgbClr val="F79646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DE</a:t>
            </a:r>
          </a:p>
        </p:txBody>
      </p:sp>
    </p:spTree>
  </p:cSld>
  <p:clrMapOvr>
    <a:masterClrMapping/>
  </p:clrMapOvr>
  <p:transition>
    <p:sndAc>
      <p:stSnd loop="1">
        <p:snd r:embed="rId2" name="arpa china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SC0501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098" name="Picture 2" descr="http://imagenes.publico.es/resources/archivos/2010/6/21/1277132865482NH_20100602-634110695069375d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hina.pordescubrir.com/wp-content/uploads/2009/05/escorpoi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357166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Escorpiones</a:t>
            </a:r>
            <a:endParaRPr lang="es-ES" sz="28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050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1531" y="-31531"/>
            <a:ext cx="9144000" cy="6858000"/>
          </a:xfrm>
          <a:prstGeom prst="rect">
            <a:avLst/>
          </a:prstGeom>
          <a:noFill/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89194" y="5073869"/>
            <a:ext cx="23272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Estrellas de mar en aceite de tiburón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SC0502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7848600" y="5410200"/>
            <a:ext cx="1295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Puerco </a:t>
            </a:r>
          </a:p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espín</a:t>
            </a:r>
          </a:p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mar</a:t>
            </a:r>
            <a:r>
              <a:rPr lang="es-ES_tradnl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SC0502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733800" y="457200"/>
            <a:ext cx="2971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</a:t>
            </a:r>
            <a:r>
              <a:rPr lang="en-U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serpiente</a:t>
            </a:r>
            <a:r>
              <a:rPr lang="en-U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n-U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</a:t>
            </a:r>
          </a:p>
          <a:p>
            <a:pPr algn="ctr">
              <a:spcBef>
                <a:spcPct val="50000"/>
              </a:spcBef>
            </a:pPr>
            <a:r>
              <a:rPr lang="en-U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ser </a:t>
            </a:r>
            <a:r>
              <a:rPr lang="en-US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asada</a:t>
            </a:r>
            <a:endParaRPr lang="en-US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SC0502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676400" y="6172200"/>
            <a:ext cx="7192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Hígados de perro con verduras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SC0502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457200"/>
            <a:ext cx="1905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Pechugas </a:t>
            </a:r>
          </a:p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gallinazo</a:t>
            </a:r>
          </a:p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apanadas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895600" y="6035675"/>
            <a:ext cx="1676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Culebras de río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SC0502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000100" y="1571612"/>
            <a:ext cx="4943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Chócolo con salsa de </a:t>
            </a:r>
            <a:r>
              <a:rPr lang="es-ES_tradnl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gengibre</a:t>
            </a:r>
            <a:endParaRPr lang="es-ES_tradnl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SC0502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0" y="5980113"/>
            <a:ext cx="495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>
                <a:solidFill>
                  <a:schemeClr val="bg1"/>
                </a:solidFill>
              </a:rPr>
              <a:t>Pulmones de cabra con pimentón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39850" y="5929330"/>
            <a:ext cx="5105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</a:pPr>
            <a:r>
              <a:rPr lang="es-ES_tradnl" sz="2400" b="1" dirty="0"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Pulmones de cabra con pimentón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SC0502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000100" y="357166"/>
            <a:ext cx="32861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Chócolo con salsa de </a:t>
            </a:r>
            <a:r>
              <a:rPr lang="es-ES_tradnl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gengibre</a:t>
            </a:r>
            <a:endParaRPr lang="es-ES_tradnl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SC0503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04800" y="381000"/>
            <a:ext cx="2819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Sancocho de vísceras</a:t>
            </a:r>
          </a:p>
          <a:p>
            <a:pPr algn="l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caballo</a:t>
            </a:r>
          </a:p>
          <a:p>
            <a:pPr algn="l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vaca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SC0503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505200" y="1524000"/>
            <a:ext cx="1600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Escorpión</a:t>
            </a:r>
            <a:r>
              <a:rPr lang="en-U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negro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914400" y="2133600"/>
            <a:ext cx="2057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Gusano</a:t>
            </a:r>
            <a:r>
              <a:rPr lang="en-U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sz="24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seda</a:t>
            </a:r>
            <a:endParaRPr lang="en-US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620000" y="60960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Cigarras </a:t>
            </a:r>
            <a:endParaRPr lang="en-US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181600" y="304800"/>
            <a:ext cx="1828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Cucarrones mierderos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SC0503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172200" y="5715000"/>
            <a:ext cx="2971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Chuzos de Lagartija</a:t>
            </a:r>
          </a:p>
          <a:p>
            <a:pPr algn="ctr"/>
            <a:r>
              <a:rPr lang="es-ES_tradnl" sz="24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envueltas en huevo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SC0503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04800" y="609600"/>
            <a:ext cx="2819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_tradnl" sz="2400">
                <a:solidFill>
                  <a:schemeClr val="bg1"/>
                </a:solidFill>
              </a:rPr>
              <a:t>Sopas de sesos  de perro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5720" y="2285992"/>
            <a:ext cx="2857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Sopas de sesos  de perro</a:t>
            </a:r>
            <a:endParaRPr lang="es-ES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0504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867400" y="5715000"/>
            <a:ext cx="3276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400">
                <a:solidFill>
                  <a:schemeClr val="bg1"/>
                </a:solidFill>
              </a:rPr>
              <a:t>Ostras, calamares</a:t>
            </a:r>
          </a:p>
          <a:p>
            <a:pPr algn="ctr"/>
            <a:r>
              <a:rPr lang="es-ES_tradnl" sz="2400">
                <a:solidFill>
                  <a:schemeClr val="bg1"/>
                </a:solidFill>
              </a:rPr>
              <a:t> y codillos de iguana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852931" y="5500702"/>
            <a:ext cx="42910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b="1" dirty="0"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Ostras, calamares y codillos de iguana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SC0503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00034" y="5429264"/>
            <a:ext cx="38957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Alacranes monos</a:t>
            </a:r>
            <a:endParaRPr lang="en-US" sz="32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SC0504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276600" y="228600"/>
            <a:ext cx="4876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36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Alacranes y cucarrones variados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SC0504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572000" y="214290"/>
            <a:ext cx="35194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_tradn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Alacranes, grillos, y cucarrones mierderos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SC0504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52400" y="-114300"/>
            <a:ext cx="9448800" cy="70866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133600" y="304800"/>
            <a:ext cx="3886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Caballitos</a:t>
            </a:r>
            <a:r>
              <a:rPr lang="en-US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mar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SC0504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71802" y="21429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Serpiente</a:t>
            </a:r>
            <a:r>
              <a:rPr lang="en-US" sz="32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n-US" sz="32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gusanos</a:t>
            </a:r>
            <a:r>
              <a:rPr lang="en-US" sz="32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sz="32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seda</a:t>
            </a:r>
            <a:r>
              <a:rPr lang="en-US" sz="32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</a:t>
            </a:r>
            <a:r>
              <a:rPr lang="en-US" sz="32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ser </a:t>
            </a:r>
            <a:r>
              <a:rPr lang="en-US" sz="3200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asados</a:t>
            </a:r>
            <a:endParaRPr lang="en-US" sz="32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afuegolento.com/img_db/noticias/10110_33_Historia_Pato_Pekin_Servicio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email">
            <a:lum bright="70000" contrast="-70000"/>
          </a:blip>
          <a:srcRect/>
          <a:stretch>
            <a:fillRect/>
          </a:stretch>
        </p:blipFill>
        <p:spPr bwMode="auto">
          <a:xfrm>
            <a:off x="6715140" y="5977485"/>
            <a:ext cx="2143140" cy="88051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ContrastingRightFacing"/>
            <a:lightRig rig="threePt" dir="t"/>
          </a:scene3d>
        </p:spPr>
      </p:pic>
      <p:pic>
        <p:nvPicPr>
          <p:cNvPr id="54280" name="Picture 8" descr="http://herculesravioli.com/images/CHEF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214422"/>
            <a:ext cx="2019909" cy="2071702"/>
          </a:xfrm>
          <a:prstGeom prst="rect">
            <a:avLst/>
          </a:prstGeom>
          <a:noFill/>
        </p:spPr>
      </p:pic>
      <p:pic>
        <p:nvPicPr>
          <p:cNvPr id="54284" name="Picture 12" descr="http://www.elsalvador.com/estilosdevida/buenprovecho/2002/11/7/buenprovech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286124"/>
            <a:ext cx="1309698" cy="357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191</Words>
  <Application>Microsoft Office PowerPoint</Application>
  <PresentationFormat>Presentación en pantalla (4:3)</PresentationFormat>
  <Paragraphs>69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Tapas por Pekin</dc:title>
  <dc:creator>Helen.E.V.C.</dc:creator>
  <cp:lastModifiedBy>Eleni</cp:lastModifiedBy>
  <cp:revision>16</cp:revision>
  <dcterms:created xsi:type="dcterms:W3CDTF">2014-01-10T23:05:54Z</dcterms:created>
  <dcterms:modified xsi:type="dcterms:W3CDTF">2014-01-11T22:32:35Z</dcterms:modified>
</cp:coreProperties>
</file>