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256" r:id="rId3"/>
    <p:sldId id="305" r:id="rId4"/>
    <p:sldId id="309" r:id="rId5"/>
    <p:sldId id="307" r:id="rId6"/>
    <p:sldId id="310" r:id="rId7"/>
    <p:sldId id="311" r:id="rId8"/>
    <p:sldId id="31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8" r:id="rId42"/>
    <p:sldId id="299" r:id="rId43"/>
    <p:sldId id="300" r:id="rId44"/>
    <p:sldId id="301" r:id="rId45"/>
    <p:sldId id="313" r:id="rId46"/>
    <p:sldId id="308" r:id="rId47"/>
    <p:sldId id="314" r:id="rId48"/>
  </p:sldIdLst>
  <p:sldSz cx="9144000" cy="6858000" type="screen4x3"/>
  <p:notesSz cx="6858000" cy="9144000"/>
  <p:embeddedFontLst>
    <p:embeddedFont>
      <p:font typeface="Algerian" panose="04020705040A02060702" pitchFamily="82" charset="0"/>
      <p:regular r:id="rId49"/>
    </p:embeddedFont>
    <p:embeddedFont>
      <p:font typeface="Kristen ITC" panose="03050502040202030202" pitchFamily="66" charset="0"/>
      <p:regular r:id="rId50"/>
    </p:embeddedFont>
    <p:embeddedFont>
      <p:font typeface="Trebuchet MS" panose="020B0603020202020204" pitchFamily="34" charset="0"/>
      <p:regular r:id="rId51"/>
      <p:bold r:id="rId52"/>
      <p:italic r:id="rId53"/>
      <p:boldItalic r:id="rId54"/>
    </p:embeddedFont>
    <p:embeddedFont>
      <p:font typeface="Wingdings 2" panose="05020102010507070707" pitchFamily="18" charset="2"/>
      <p:regular r:id="rId55"/>
    </p:embeddedFont>
    <p:embeddedFont>
      <p:font typeface="Calibri" panose="020F0502020204030204" pitchFamily="34" charset="0"/>
      <p:regular r:id="rId56"/>
      <p:bold r:id="rId57"/>
      <p:italic r:id="rId58"/>
      <p:boldItalic r:id="rId59"/>
    </p:embeddedFont>
    <p:embeddedFont>
      <p:font typeface="Verdana" panose="020B0604030504040204" pitchFamily="34" charset="0"/>
      <p:regular r:id="rId60"/>
      <p:bold r:id="rId61"/>
      <p:italic r:id="rId62"/>
      <p:boldItalic r:id="rId63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AuKW7KabtY4uUQLMaGm6Q==" hashData="bIIzxc1V42vDc6Omq1WFQKJosbE=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7" autoAdjust="0"/>
    <p:restoredTop sz="94660"/>
  </p:normalViewPr>
  <p:slideViewPr>
    <p:cSldViewPr showGuides="1">
      <p:cViewPr varScale="1">
        <p:scale>
          <a:sx n="105" d="100"/>
          <a:sy n="105" d="100"/>
        </p:scale>
        <p:origin x="-102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font" Target="fonts/font15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font" Target="fonts/font1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8.fntdata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1.fntdata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62" Type="http://schemas.openxmlformats.org/officeDocument/2006/relationships/font" Target="fonts/font1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1A3096C-67A8-4DE1-94BB-CBD0B949923B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49593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321719-ECE6-47F7-82F3-10167E16CCAD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93810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8DADAC3-29B9-4334-A02F-DF05E6820636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928407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A35771D-7FAC-4791-B49A-35F76E72EA7E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91016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B368923-C303-4DC2-9AF5-60B0C4F3BEEC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01225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5D1C364-2A14-40F1-8BEC-67A715860BD3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761380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61086D8-8A2B-4E74-918F-16C2733CA8F9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641136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AF8CFBD-2078-493C-85C2-4A0D8CDDFC86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52276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B9C0A1E-3EDF-4D66-9D37-3C72DDCF01FA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655590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BF9FC46-9AD6-4D7B-B087-A2C75B35AA34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801290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A048505-1CE9-42DB-84B9-DC150BC9CA35}" type="datetime1">
              <a:rPr lang="sk-SK" altLang="sk-SK"/>
              <a:pPr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85492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6CE70-B206-4793-8359-1027679D364B}" type="datetimeFigureOut">
              <a:rPr lang="cs-CZ" smtClean="0"/>
              <a:t>22.12.2015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4F437-4DDA-46B8-8955-DCCA99D465C4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C765F3-46DF-427D-B3C9-CC14C51E9038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67330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95599" y="3212976"/>
            <a:ext cx="7120860" cy="23039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>
                <a:gd name="adj" fmla="val 13297"/>
              </a:avLst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5400" b="1" smtClean="0">
                <a:ln w="50800"/>
                <a:latin typeface="Algerian" panose="04020705040A02060702" pitchFamily="82" charset="0"/>
              </a:rPr>
              <a:t>FRANZENBAD</a:t>
            </a:r>
          </a:p>
          <a:p>
            <a:pPr algn="ctr"/>
            <a:r>
              <a:rPr lang="cs-CZ" sz="5400" b="1" smtClean="0">
                <a:ln w="50800"/>
                <a:latin typeface="Algerian" panose="04020705040A02060702" pitchFamily="82" charset="0"/>
              </a:rPr>
              <a:t>Y </a:t>
            </a:r>
            <a:r>
              <a:rPr lang="cs-CZ" sz="5400" b="1" err="1" smtClean="0">
                <a:ln w="50800"/>
                <a:latin typeface="Algerian" panose="04020705040A02060702" pitchFamily="82" charset="0"/>
              </a:rPr>
              <a:t>sus</a:t>
            </a:r>
            <a:r>
              <a:rPr lang="cs-CZ" sz="5400" b="1" smtClean="0">
                <a:ln w="50800"/>
                <a:latin typeface="Algerian" panose="04020705040A02060702" pitchFamily="82" charset="0"/>
              </a:rPr>
              <a:t> alrededores</a:t>
            </a:r>
            <a:endParaRPr lang="cs-CZ" sz="5400" b="1" cap="none" spc="0" dirty="0" smtClean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  <p:sndAc>
          <p:stSnd loop="1">
            <p:snd r:embed="rId2" name="06 Show me heaven.wav"/>
          </p:stSnd>
        </p:sndAc>
      </p:transition>
    </mc:Choice>
    <mc:Fallback xmlns="">
      <p:transition spd="slow" advClick="0" advTm="3000">
        <p:circle/>
        <p:sndAc>
          <p:stSnd loop="1">
            <p:snd r:embed="rId3" name="06 Show me heave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                                           Mapa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33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                                         bandera 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56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374" y="527194"/>
            <a:ext cx="559047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franzenbad  escudo  de  arma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08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</a:t>
            </a:r>
            <a:r>
              <a:rPr lang="cs-CZ" sz="1600">
                <a:latin typeface="Algerian" panose="04020705040A02060702" pitchFamily="82" charset="0"/>
              </a:rPr>
              <a:t> </a:t>
            </a:r>
            <a:r>
              <a:rPr lang="cs-CZ" sz="1600" smtClean="0">
                <a:latin typeface="Algerian" panose="04020705040A02060702" pitchFamily="82" charset="0"/>
              </a:rPr>
              <a:t>                          hotel   TŘi  lilie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1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</a:t>
            </a:r>
            <a:r>
              <a:rPr lang="cs-CZ" sz="1600">
                <a:latin typeface="Algerian" panose="04020705040A02060702" pitchFamily="82" charset="0"/>
              </a:rPr>
              <a:t> </a:t>
            </a:r>
            <a:r>
              <a:rPr lang="cs-CZ" sz="1600" smtClean="0">
                <a:latin typeface="Algerian" panose="04020705040A02060702" pitchFamily="82" charset="0"/>
              </a:rPr>
              <a:t>                    chateau  </a:t>
            </a:r>
            <a:r>
              <a:rPr lang="cs-CZ" sz="1600" dirty="0" err="1" smtClean="0">
                <a:latin typeface="Algerian" panose="04020705040A02060702" pitchFamily="82" charset="0"/>
              </a:rPr>
              <a:t>BeČov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84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5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</a:t>
            </a:r>
            <a:r>
              <a:rPr lang="cs-CZ" sz="1600">
                <a:latin typeface="Algerian" panose="04020705040A02060702" pitchFamily="82" charset="0"/>
              </a:rPr>
              <a:t> </a:t>
            </a:r>
            <a:r>
              <a:rPr lang="cs-CZ" sz="1600" smtClean="0">
                <a:latin typeface="Algerian" panose="04020705040A02060702" pitchFamily="82" charset="0"/>
              </a:rPr>
              <a:t>                     banos  </a:t>
            </a:r>
            <a:r>
              <a:rPr lang="cs-CZ" sz="1600" dirty="0" err="1" smtClean="0">
                <a:latin typeface="Algerian" panose="04020705040A02060702" pitchFamily="82" charset="0"/>
              </a:rPr>
              <a:t>KynŽvart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28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57972"/>
            <a:ext cx="7632848" cy="5751347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</a:t>
            </a:r>
            <a:r>
              <a:rPr lang="cs-CZ" sz="1600" smtClean="0">
                <a:latin typeface="Algerian" panose="04020705040A02060702" pitchFamily="82" charset="0"/>
              </a:rPr>
              <a:t>campo  de  golf  KynŽvart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77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57972"/>
            <a:ext cx="7560840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   </a:t>
            </a:r>
            <a:r>
              <a:rPr lang="cs-CZ" sz="1600" smtClean="0">
                <a:latin typeface="Algerian" panose="04020705040A02060702" pitchFamily="82" charset="0"/>
              </a:rPr>
              <a:t>Kladská-Slavkovský  bosque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46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57972"/>
            <a:ext cx="7632848" cy="575134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9923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57972"/>
            <a:ext cx="7632848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  </a:t>
            </a:r>
            <a:r>
              <a:rPr lang="cs-CZ" sz="1600" smtClean="0">
                <a:latin typeface="Algerian" panose="04020705040A02060702" pitchFamily="82" charset="0"/>
              </a:rPr>
              <a:t>Kladská-Slavkovský  </a:t>
            </a:r>
            <a:r>
              <a:rPr lang="cs-CZ" sz="1600" dirty="0" err="1" smtClean="0">
                <a:latin typeface="Algerian" panose="04020705040A02060702" pitchFamily="82" charset="0"/>
              </a:rPr>
              <a:t>bosque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87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57972"/>
            <a:ext cx="7632848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             </a:t>
            </a:r>
            <a:r>
              <a:rPr lang="cs-CZ" sz="1600" smtClean="0">
                <a:latin typeface="Algerian" panose="04020705040A02060702" pitchFamily="82" charset="0"/>
              </a:rPr>
              <a:t>chateau  </a:t>
            </a:r>
            <a:r>
              <a:rPr lang="cs-CZ" sz="1600" dirty="0" err="1" smtClean="0">
                <a:latin typeface="Algerian" panose="04020705040A02060702" pitchFamily="82" charset="0"/>
              </a:rPr>
              <a:t>KynŽvart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55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31" y="557972"/>
            <a:ext cx="7559593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              </a:t>
            </a:r>
            <a:r>
              <a:rPr lang="cs-CZ" sz="1600" smtClean="0">
                <a:latin typeface="Algerian" panose="04020705040A02060702" pitchFamily="82" charset="0"/>
              </a:rPr>
              <a:t>biblioteca  en  </a:t>
            </a:r>
            <a:r>
              <a:rPr lang="cs-CZ" sz="1600" dirty="0" smtClean="0">
                <a:latin typeface="Algerian" panose="04020705040A02060702" pitchFamily="82" charset="0"/>
              </a:rPr>
              <a:t>Tepla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22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31" y="557972"/>
            <a:ext cx="7559593" cy="5751347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           </a:t>
            </a:r>
            <a:r>
              <a:rPr lang="cs-CZ" sz="1600">
                <a:latin typeface="Algerian" panose="04020705040A02060702" pitchFamily="82" charset="0"/>
              </a:rPr>
              <a:t> </a:t>
            </a:r>
            <a:r>
              <a:rPr lang="cs-CZ" sz="1600" smtClean="0">
                <a:latin typeface="Algerian" panose="04020705040A02060702" pitchFamily="82" charset="0"/>
              </a:rPr>
              <a:t>    monasterio  en  Tepla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4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31" y="557972"/>
            <a:ext cx="7559593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           </a:t>
            </a:r>
            <a:r>
              <a:rPr lang="cs-CZ" sz="1600">
                <a:latin typeface="Algerian" panose="04020705040A02060702" pitchFamily="82" charset="0"/>
              </a:rPr>
              <a:t> </a:t>
            </a:r>
            <a:r>
              <a:rPr lang="cs-CZ" sz="1600" smtClean="0">
                <a:latin typeface="Algerian" panose="04020705040A02060702" pitchFamily="82" charset="0"/>
              </a:rPr>
              <a:t>                               </a:t>
            </a:r>
            <a:r>
              <a:rPr lang="cs-CZ" sz="1600" dirty="0" err="1" smtClean="0">
                <a:latin typeface="Algerian" panose="04020705040A02060702" pitchFamily="82" charset="0"/>
              </a:rPr>
              <a:t>turbera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25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31" y="557972"/>
            <a:ext cx="7559593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           </a:t>
            </a:r>
            <a:r>
              <a:rPr lang="cs-CZ" sz="1600">
                <a:latin typeface="Algerian" panose="04020705040A02060702" pitchFamily="82" charset="0"/>
              </a:rPr>
              <a:t> </a:t>
            </a:r>
            <a:r>
              <a:rPr lang="cs-CZ" sz="1600" smtClean="0">
                <a:latin typeface="Algerian" panose="04020705040A02060702" pitchFamily="82" charset="0"/>
              </a:rPr>
              <a:t>                              </a:t>
            </a:r>
            <a:r>
              <a:rPr lang="cs-CZ" sz="1600" dirty="0" err="1">
                <a:latin typeface="Algerian" panose="04020705040A02060702" pitchFamily="82" charset="0"/>
              </a:rPr>
              <a:t>turbera</a:t>
            </a:r>
            <a:r>
              <a:rPr lang="cs-CZ" sz="1600" dirty="0">
                <a:latin typeface="Algerian" panose="04020705040A02060702" pitchFamily="82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87701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557972"/>
            <a:ext cx="7560840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           </a:t>
            </a:r>
            <a:r>
              <a:rPr lang="cs-CZ" sz="1600">
                <a:latin typeface="Algerian" panose="04020705040A02060702" pitchFamily="82" charset="0"/>
              </a:rPr>
              <a:t> </a:t>
            </a:r>
            <a:r>
              <a:rPr lang="cs-CZ" sz="1600" smtClean="0">
                <a:latin typeface="Algerian" panose="04020705040A02060702" pitchFamily="82" charset="0"/>
              </a:rPr>
              <a:t>                             </a:t>
            </a:r>
            <a:r>
              <a:rPr lang="cs-CZ" sz="1600" dirty="0" err="1" smtClean="0">
                <a:latin typeface="Algerian" panose="04020705040A02060702" pitchFamily="82" charset="0"/>
              </a:rPr>
              <a:t>Turbera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557972"/>
            <a:ext cx="7560839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           </a:t>
            </a:r>
            <a:r>
              <a:rPr lang="cs-CZ" sz="1600">
                <a:latin typeface="Algerian" panose="04020705040A02060702" pitchFamily="82" charset="0"/>
              </a:rPr>
              <a:t> </a:t>
            </a:r>
            <a:r>
              <a:rPr lang="cs-CZ" sz="1600" smtClean="0">
                <a:latin typeface="Algerian" panose="04020705040A02060702" pitchFamily="82" charset="0"/>
              </a:rPr>
              <a:t>    iglesia  sv.MáŘí  chlum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68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557972"/>
            <a:ext cx="7560839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mtClean="0"/>
              <a:t>      </a:t>
            </a:r>
            <a:r>
              <a:rPr lang="cs-CZ" sz="1600" smtClean="0">
                <a:latin typeface="Algerian" panose="04020705040A02060702" pitchFamily="82" charset="0"/>
              </a:rPr>
              <a:t>TŘi  </a:t>
            </a:r>
            <a:r>
              <a:rPr lang="cs-CZ" sz="1600" dirty="0" err="1" smtClean="0">
                <a:latin typeface="Algerian" panose="04020705040A02060702" pitchFamily="82" charset="0"/>
              </a:rPr>
              <a:t>kŘíŽky</a:t>
            </a:r>
            <a:r>
              <a:rPr lang="cs-CZ" sz="1600" smtClean="0">
                <a:latin typeface="Algerian" panose="04020705040A02060702" pitchFamily="82" charset="0"/>
              </a:rPr>
              <a:t>,  Slavkovský  </a:t>
            </a:r>
            <a:r>
              <a:rPr lang="cs-CZ" sz="1600" dirty="0" smtClean="0">
                <a:latin typeface="Algerian" panose="04020705040A02060702" pitchFamily="82" charset="0"/>
              </a:rPr>
              <a:t>les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35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557972"/>
            <a:ext cx="7560840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72000" y="18864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7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557972"/>
            <a:ext cx="7560840" cy="575134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3530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557972"/>
            <a:ext cx="7560840" cy="5751348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139952" y="188640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</a:t>
            </a:r>
            <a:r>
              <a:rPr lang="cs-CZ" sz="1600" dirty="0" err="1" smtClean="0">
                <a:latin typeface="Algerian" panose="04020705040A02060702" pitchFamily="82" charset="0"/>
              </a:rPr>
              <a:t>spa</a:t>
            </a:r>
            <a:r>
              <a:rPr lang="cs-CZ" sz="1600" dirty="0" smtClean="0">
                <a:latin typeface="Algerian" panose="04020705040A02060702" pitchFamily="82" charset="0"/>
              </a:rPr>
              <a:t>  </a:t>
            </a:r>
            <a:r>
              <a:rPr lang="cs-CZ" sz="1600" dirty="0" err="1" smtClean="0">
                <a:latin typeface="Algerian" panose="04020705040A02060702" pitchFamily="82" charset="0"/>
              </a:rPr>
              <a:t>zona</a:t>
            </a:r>
            <a:r>
              <a:rPr lang="cs-CZ" sz="1600" dirty="0" smtClean="0">
                <a:latin typeface="Algerian" panose="04020705040A02060702" pitchFamily="82" charset="0"/>
              </a:rPr>
              <a:t>  </a:t>
            </a:r>
            <a:r>
              <a:rPr lang="cs-CZ" sz="1600" dirty="0" err="1" smtClean="0">
                <a:latin typeface="Algerian" panose="04020705040A02060702" pitchFamily="82" charset="0"/>
              </a:rPr>
              <a:t>Franzenbad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43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139952" y="188640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</a:t>
            </a:r>
            <a:r>
              <a:rPr lang="cs-CZ" sz="1600" dirty="0" err="1" smtClean="0">
                <a:latin typeface="Algerian" panose="04020705040A02060702" pitchFamily="82" charset="0"/>
              </a:rPr>
              <a:t>spa</a:t>
            </a:r>
            <a:r>
              <a:rPr lang="cs-CZ" sz="1600" dirty="0" smtClean="0">
                <a:latin typeface="Algerian" panose="04020705040A02060702" pitchFamily="82" charset="0"/>
              </a:rPr>
              <a:t>  </a:t>
            </a:r>
            <a:r>
              <a:rPr lang="cs-CZ" sz="1600" dirty="0" err="1" smtClean="0">
                <a:latin typeface="Algerian" panose="04020705040A02060702" pitchFamily="82" charset="0"/>
              </a:rPr>
              <a:t>zona</a:t>
            </a:r>
            <a:r>
              <a:rPr lang="cs-CZ" sz="1600" dirty="0" smtClean="0">
                <a:latin typeface="Algerian" panose="04020705040A02060702" pitchFamily="82" charset="0"/>
              </a:rPr>
              <a:t>  </a:t>
            </a:r>
            <a:r>
              <a:rPr lang="cs-CZ" sz="1600" dirty="0" err="1" smtClean="0">
                <a:latin typeface="Algerian" panose="04020705040A02060702" pitchFamily="82" charset="0"/>
              </a:rPr>
              <a:t>Franzenbad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06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27194"/>
            <a:ext cx="7632848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3203848" y="188640"/>
            <a:ext cx="51845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La  estatua  de  Francis  franzenbad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21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1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139952" y="188640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La  estatua  de  Francis I.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0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1062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</a:t>
            </a:r>
            <a:r>
              <a:rPr lang="cs-CZ" sz="1600" err="1" smtClean="0">
                <a:latin typeface="Algerian" panose="04020705040A02060702" pitchFamily="82" charset="0"/>
              </a:rPr>
              <a:t>Campo</a:t>
            </a:r>
            <a:r>
              <a:rPr lang="cs-CZ" sz="1600" smtClean="0">
                <a:latin typeface="Algerian" panose="04020705040A02060702" pitchFamily="82" charset="0"/>
              </a:rPr>
              <a:t>  de  golf  </a:t>
            </a:r>
            <a:r>
              <a:rPr lang="cs-CZ" sz="1600" dirty="0" err="1" smtClean="0">
                <a:latin typeface="Algerian" panose="04020705040A02060702" pitchFamily="82" charset="0"/>
              </a:rPr>
              <a:t>FraNzenbad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1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campo  de  golf  </a:t>
            </a:r>
            <a:r>
              <a:rPr lang="cs-CZ" sz="1600" dirty="0" err="1" smtClean="0">
                <a:latin typeface="Algerian" panose="04020705040A02060702" pitchFamily="82" charset="0"/>
              </a:rPr>
              <a:t>Franzenbad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36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Campo  de  golf  </a:t>
            </a:r>
            <a:r>
              <a:rPr lang="cs-CZ" sz="1600" dirty="0" err="1" smtClean="0">
                <a:latin typeface="Algerian" panose="04020705040A02060702" pitchFamily="82" charset="0"/>
              </a:rPr>
              <a:t>marienbad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Campo  de  golf  </a:t>
            </a:r>
            <a:r>
              <a:rPr lang="cs-CZ" sz="1600" dirty="0" err="1" smtClean="0">
                <a:latin typeface="Algerian" panose="04020705040A02060702" pitchFamily="82" charset="0"/>
              </a:rPr>
              <a:t>Marienbad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26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                 </a:t>
            </a:r>
            <a:r>
              <a:rPr lang="cs-CZ" sz="1600" dirty="0" smtClean="0">
                <a:latin typeface="Algerian" panose="04020705040A02060702" pitchFamily="82" charset="0"/>
              </a:rPr>
              <a:t>torre  </a:t>
            </a:r>
            <a:r>
              <a:rPr lang="cs-CZ" sz="1600" smtClean="0">
                <a:latin typeface="Algerian" panose="04020705040A02060702" pitchFamily="82" charset="0"/>
              </a:rPr>
              <a:t>de  bismarck 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04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992" y="527194"/>
            <a:ext cx="3874024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4726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</a:t>
            </a:r>
            <a:r>
              <a:rPr lang="cs-CZ" sz="1600" err="1" smtClean="0">
                <a:latin typeface="Algerian" panose="04020705040A02060702" pitchFamily="82" charset="0"/>
              </a:rPr>
              <a:t>columna</a:t>
            </a:r>
            <a:r>
              <a:rPr lang="cs-CZ" sz="1600" smtClean="0">
                <a:latin typeface="Algerian" panose="04020705040A02060702" pitchFamily="82" charset="0"/>
              </a:rPr>
              <a:t>  de  meteorologia 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11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monasterio  franciscano  </a:t>
            </a:r>
            <a:r>
              <a:rPr lang="cs-CZ" sz="1600" dirty="0" smtClean="0">
                <a:latin typeface="Algerian" panose="04020705040A02060702" pitchFamily="82" charset="0"/>
              </a:rPr>
              <a:t>Cheb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41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5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</a:t>
            </a:r>
            <a:r>
              <a:rPr lang="cs-CZ" sz="1600" err="1" smtClean="0">
                <a:latin typeface="Algerian" panose="04020705040A02060702" pitchFamily="82" charset="0"/>
              </a:rPr>
              <a:t>Monasterio</a:t>
            </a:r>
            <a:r>
              <a:rPr lang="cs-CZ" sz="1600" smtClean="0">
                <a:latin typeface="Algerian" panose="04020705040A02060702" pitchFamily="82" charset="0"/>
              </a:rPr>
              <a:t>  francicano  cheb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32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629" y="527194"/>
            <a:ext cx="3854750" cy="5782125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</a:t>
            </a:r>
            <a:r>
              <a:rPr lang="cs-CZ" sz="1600" err="1" smtClean="0">
                <a:latin typeface="Algerian" panose="04020705040A02060702" pitchFamily="82" charset="0"/>
              </a:rPr>
              <a:t>monasterio</a:t>
            </a:r>
            <a:r>
              <a:rPr lang="cs-CZ" sz="1600" smtClean="0">
                <a:latin typeface="Algerian" panose="04020705040A02060702" pitchFamily="82" charset="0"/>
              </a:rPr>
              <a:t>  franciscano  en  cheb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21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                      Castillo  </a:t>
            </a:r>
            <a:r>
              <a:rPr lang="cs-CZ" sz="1600" dirty="0" smtClean="0">
                <a:latin typeface="Algerian" panose="04020705040A02060702" pitchFamily="82" charset="0"/>
              </a:rPr>
              <a:t>de  </a:t>
            </a:r>
            <a:r>
              <a:rPr lang="cs-CZ" sz="1600" dirty="0" err="1" smtClean="0">
                <a:latin typeface="Algerian" panose="04020705040A02060702" pitchFamily="82" charset="0"/>
              </a:rPr>
              <a:t>cheb</a:t>
            </a:r>
            <a:r>
              <a:rPr lang="cs-CZ" sz="1600" dirty="0" smtClean="0">
                <a:latin typeface="Algerian" panose="04020705040A02060702" pitchFamily="82" charset="0"/>
              </a:rPr>
              <a:t> 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50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                  castillo  de  cheb 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05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     cafeteria  ŠpalíČek  </a:t>
            </a:r>
            <a:r>
              <a:rPr lang="cs-CZ" sz="1600" dirty="0" smtClean="0">
                <a:latin typeface="Algerian" panose="04020705040A02060702" pitchFamily="82" charset="0"/>
              </a:rPr>
              <a:t>Cheb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45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     cafeteria  ŠpalíČek  </a:t>
            </a:r>
            <a:r>
              <a:rPr lang="cs-CZ" sz="1600" dirty="0" smtClean="0">
                <a:latin typeface="Algerian" panose="04020705040A02060702" pitchFamily="82" charset="0"/>
              </a:rPr>
              <a:t>Cheb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93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  </a:t>
            </a:r>
            <a:r>
              <a:rPr lang="cs-CZ" sz="1600" err="1" smtClean="0">
                <a:latin typeface="Algerian" panose="04020705040A02060702" pitchFamily="82" charset="0"/>
              </a:rPr>
              <a:t>iglesia</a:t>
            </a:r>
            <a:r>
              <a:rPr lang="cs-CZ" sz="1600" smtClean="0">
                <a:latin typeface="Algerian" panose="04020705040A02060702" pitchFamily="82" charset="0"/>
              </a:rPr>
              <a:t>  Sv.Mikuláše  </a:t>
            </a:r>
            <a:r>
              <a:rPr lang="cs-CZ" sz="1600" dirty="0" smtClean="0">
                <a:latin typeface="Algerian" panose="04020705040A02060702" pitchFamily="82" charset="0"/>
              </a:rPr>
              <a:t>Cheb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09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5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                                     </a:t>
            </a:r>
            <a:r>
              <a:rPr lang="cs-CZ" sz="1600" dirty="0" err="1" smtClean="0">
                <a:latin typeface="Algerian" panose="04020705040A02060702" pitchFamily="82" charset="0"/>
              </a:rPr>
              <a:t>Carlsbad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14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                                     </a:t>
            </a:r>
            <a:r>
              <a:rPr lang="cs-CZ" sz="1600" dirty="0" err="1" smtClean="0">
                <a:latin typeface="Algerian" panose="04020705040A02060702" pitchFamily="82" charset="0"/>
              </a:rPr>
              <a:t>Carlsbad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10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80" y="537937"/>
            <a:ext cx="7560840" cy="5782125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5004049" y="133251"/>
            <a:ext cx="3312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mtClean="0">
                <a:latin typeface="Algerian" panose="04020705040A02060702" pitchFamily="82" charset="0"/>
              </a:rPr>
              <a:t> el  Fuente  de  </a:t>
            </a:r>
            <a:r>
              <a:rPr lang="cs-CZ" dirty="0" err="1" smtClean="0">
                <a:latin typeface="Algerian" panose="04020705040A02060702" pitchFamily="82" charset="0"/>
              </a:rPr>
              <a:t>marienbad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15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7194"/>
            <a:ext cx="7560840" cy="578212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   columnata  </a:t>
            </a:r>
            <a:r>
              <a:rPr lang="cs-CZ" sz="1600" dirty="0" smtClean="0">
                <a:latin typeface="Algerian" panose="04020705040A02060702" pitchFamily="82" charset="0"/>
              </a:rPr>
              <a:t>de  </a:t>
            </a:r>
            <a:r>
              <a:rPr lang="cs-CZ" sz="1600" dirty="0" err="1" smtClean="0">
                <a:latin typeface="Algerian" panose="04020705040A02060702" pitchFamily="82" charset="0"/>
              </a:rPr>
              <a:t>franzenbad</a:t>
            </a:r>
            <a:r>
              <a:rPr lang="cs-CZ" sz="1600" dirty="0" smtClean="0">
                <a:latin typeface="Algerian" panose="04020705040A02060702" pitchFamily="82" charset="0"/>
              </a:rPr>
              <a:t> 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41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82942"/>
            <a:ext cx="7560840" cy="5670630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43808" y="188640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>
                <a:latin typeface="Algerian" panose="04020705040A02060702" pitchFamily="82" charset="0"/>
              </a:rPr>
              <a:t>                                           </a:t>
            </a:r>
            <a:r>
              <a:rPr lang="cs-CZ" sz="1600" err="1" smtClean="0">
                <a:latin typeface="Algerian" panose="04020705040A02060702" pitchFamily="82" charset="0"/>
              </a:rPr>
              <a:t>columnata</a:t>
            </a:r>
            <a:r>
              <a:rPr lang="cs-CZ" sz="1600" smtClean="0">
                <a:latin typeface="Algerian" panose="04020705040A02060702" pitchFamily="82" charset="0"/>
              </a:rPr>
              <a:t>  de  Franzenbad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71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Yveta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819757" y="2967335"/>
            <a:ext cx="35044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F i n 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211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7418309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0</TotalTime>
  <Words>181</Words>
  <Application>Microsoft Office PowerPoint</Application>
  <PresentationFormat>Prezentácia na obrazovke (4:3)</PresentationFormat>
  <Paragraphs>56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46</vt:i4>
      </vt:variant>
    </vt:vector>
  </HeadingPairs>
  <TitlesOfParts>
    <vt:vector size="57" baseType="lpstr">
      <vt:lpstr>Arial</vt:lpstr>
      <vt:lpstr>Algerian</vt:lpstr>
      <vt:lpstr>Kristen ITC</vt:lpstr>
      <vt:lpstr>Trebuchet MS</vt:lpstr>
      <vt:lpstr>Cooper Std Black</vt:lpstr>
      <vt:lpstr>Wingdings 2</vt:lpstr>
      <vt:lpstr>Calibri</vt:lpstr>
      <vt:lpstr>Verdana</vt:lpstr>
      <vt:lpstr>Courier New</vt:lpstr>
      <vt:lpstr>Summer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38</cp:revision>
  <dcterms:created xsi:type="dcterms:W3CDTF">2015-11-06T11:27:36Z</dcterms:created>
  <dcterms:modified xsi:type="dcterms:W3CDTF">2015-12-22T20:16:44Z</dcterms:modified>
</cp:coreProperties>
</file>