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2"/>
    <p:sldMasterId id="2147483658" r:id="rId3"/>
  </p:sldMasterIdLst>
  <p:notesMasterIdLst>
    <p:notesMasterId r:id="rId43"/>
  </p:notesMasterIdLst>
  <p:sldIdLst>
    <p:sldId id="259" r:id="rId4"/>
    <p:sldId id="261" r:id="rId5"/>
    <p:sldId id="326" r:id="rId6"/>
    <p:sldId id="317" r:id="rId7"/>
    <p:sldId id="331" r:id="rId8"/>
    <p:sldId id="330" r:id="rId9"/>
    <p:sldId id="328" r:id="rId10"/>
    <p:sldId id="272" r:id="rId11"/>
    <p:sldId id="266" r:id="rId12"/>
    <p:sldId id="268" r:id="rId13"/>
    <p:sldId id="332" r:id="rId14"/>
    <p:sldId id="329" r:id="rId15"/>
    <p:sldId id="273" r:id="rId16"/>
    <p:sldId id="274" r:id="rId17"/>
    <p:sldId id="275" r:id="rId18"/>
    <p:sldId id="281" r:id="rId19"/>
    <p:sldId id="286" r:id="rId20"/>
    <p:sldId id="288" r:id="rId21"/>
    <p:sldId id="293" r:id="rId22"/>
    <p:sldId id="289" r:id="rId23"/>
    <p:sldId id="292" r:id="rId24"/>
    <p:sldId id="294" r:id="rId25"/>
    <p:sldId id="300" r:id="rId26"/>
    <p:sldId id="304" r:id="rId27"/>
    <p:sldId id="305" r:id="rId28"/>
    <p:sldId id="306" r:id="rId29"/>
    <p:sldId id="314" r:id="rId30"/>
    <p:sldId id="312" r:id="rId31"/>
    <p:sldId id="313" r:id="rId32"/>
    <p:sldId id="323" r:id="rId33"/>
    <p:sldId id="309" r:id="rId34"/>
    <p:sldId id="310" r:id="rId35"/>
    <p:sldId id="320" r:id="rId36"/>
    <p:sldId id="321" r:id="rId37"/>
    <p:sldId id="325" r:id="rId38"/>
    <p:sldId id="270" r:id="rId39"/>
    <p:sldId id="311" r:id="rId40"/>
    <p:sldId id="308" r:id="rId41"/>
    <p:sldId id="333" r:id="rId42"/>
  </p:sldIdLst>
  <p:sldSz cx="9144000" cy="6858000" type="screen4x3"/>
  <p:notesSz cx="6858000" cy="9144000"/>
  <p:embeddedFontLst>
    <p:embeddedFont>
      <p:font typeface="Corbel" panose="020B0503020204020204" pitchFamily="34" charset="0"/>
      <p:regular r:id="rId44"/>
      <p:bold r:id="rId45"/>
      <p:italic r:id="rId46"/>
      <p:boldItalic r:id="rId47"/>
    </p:embeddedFont>
    <p:embeddedFont>
      <p:font typeface="Kristen ITC" panose="03050502040202030202" pitchFamily="66" charset="0"/>
      <p:regular r:id="rId48"/>
    </p:embeddedFont>
    <p:embeddedFont>
      <p:font typeface="Calibri" panose="020F0502020204030204" pitchFamily="34" charset="0"/>
      <p:regular r:id="rId49"/>
      <p:bold r:id="rId50"/>
      <p:italic r:id="rId51"/>
      <p:boldItalic r:id="rId52"/>
    </p:embeddedFont>
    <p:embeddedFont>
      <p:font typeface="Algerian" panose="04020705040A02060702" pitchFamily="82" charset="0"/>
      <p:regular r:id="rId53"/>
    </p:embeddedFont>
  </p:embeddedFontLst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UyTZ6vlDe6AIeECRhPURA==" hashData="geSt+K7ySjrPu6RTLQZSBfe/f5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203" autoAdjust="0"/>
    <p:restoredTop sz="86449" autoAdjust="0"/>
  </p:normalViewPr>
  <p:slideViewPr>
    <p:cSldViewPr>
      <p:cViewPr varScale="1">
        <p:scale>
          <a:sx n="101" d="100"/>
          <a:sy n="101" d="100"/>
        </p:scale>
        <p:origin x="-23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4.fntdata"/><Relationship Id="rId50" Type="http://schemas.openxmlformats.org/officeDocument/2006/relationships/font" Target="fonts/font7.fntdata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3.fntdata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font" Target="fonts/font2.fntdata"/><Relationship Id="rId53" Type="http://schemas.openxmlformats.org/officeDocument/2006/relationships/font" Target="fonts/font10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6.fntdata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1.fntdata"/><Relationship Id="rId52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notesMaster" Target="notesMasters/notesMaster1.xml"/><Relationship Id="rId48" Type="http://schemas.openxmlformats.org/officeDocument/2006/relationships/font" Target="fonts/font5.fntdata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font" Target="fonts/font8.fntdata"/><Relationship Id="rId3" Type="http://schemas.openxmlformats.org/officeDocument/2006/relationships/slideMaster" Target="slideMasters/slideMaster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7D7FFEE4-4A8C-4EF6-87B2-F4E802178BD4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4A6505C8-6E27-40BE-9D71-ECD91AC13D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9832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534870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87391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588979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5899148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443392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2373680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389109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692068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342256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1689548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56632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C663A-5A09-470A-8CA2-108EEA1DD31B}" type="datetimeFigureOut">
              <a:rPr lang="en-US" smtClean="0"/>
              <a:pPr/>
              <a:t>11/30/2015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BBC286-B2FE-44AC-8F25-02BBF4E9D12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sz="4400" b="0" kern="1200" cap="none" spc="0">
          <a:ln w="1841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63500" dir="3600000" algn="tl" rotWithShape="0">
              <a:srgbClr val="000000">
                <a:alpha val="7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294919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5" Type="http://schemas.openxmlformats.org/officeDocument/2006/relationships/image" Target="../media/image44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83767" y="3284984"/>
            <a:ext cx="4680519" cy="101566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cs-CZ" sz="6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Cyprus</a:t>
            </a:r>
            <a:endParaRPr lang="cs-CZ" sz="60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50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  <p:sndAc>
          <p:stSnd loop="1">
            <p:snd r:embed="rId2" name="11 Ena To Helidoni.wav"/>
          </p:stSnd>
        </p:sndAc>
      </p:transition>
    </mc:Choice>
    <mc:Fallback xmlns="">
      <p:transition spd="slow" advTm="3000">
        <p:circle/>
        <p:sndAc>
          <p:stSnd loop="1">
            <p:snd r:embed="rId3" name="11 Ena To Helidoni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6000" fill="hold" nodeType="withEffect" p14:presetBounceEnd="16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" dur="5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" dur="5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600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18063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8472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Pafos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ROCKS 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6427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aphrodite‘s  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ROCK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166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aphrodite‘s  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ROCK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33823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aphrodite‘s  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ROCK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3331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5213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</a:t>
            </a:r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Fauna  / 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flora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3870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   BananaS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  <p:sp>
        <p:nvSpPr>
          <p:cNvPr id="3" name="Obdélník 2"/>
          <p:cNvSpPr/>
          <p:nvPr/>
        </p:nvSpPr>
        <p:spPr>
          <a:xfrm>
            <a:off x="4378677" y="2967335"/>
            <a:ext cx="386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.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201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prickly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pear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3633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29577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Fauna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5531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</a:t>
            </a:r>
            <a:r>
              <a:rPr lang="cs-CZ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Goat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9535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Flora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245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</a:t>
            </a:r>
            <a:r>
              <a:rPr lang="cs-CZ" sz="2000" b="1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Famagusta</a:t>
            </a:r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Othello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tower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456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402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Karavansaraj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55338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Momastery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Kykkos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4840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093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8680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</a:t>
            </a:r>
            <a:r>
              <a:rPr lang="cs-CZ" sz="2000" b="1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Larnaka</a:t>
            </a:r>
            <a:r>
              <a:rPr lang="cs-CZ" sz="2000" b="1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sT.Lazar‘S  Church</a:t>
            </a:r>
            <a:endParaRPr lang="cs-CZ" sz="2000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9022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NikosiA  Selemiye  MOsque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001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Pafos  amphitheater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5305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Pafos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20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royal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tombs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46748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Pafos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97355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The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ruins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</a:t>
            </a:r>
            <a:r>
              <a:rPr lang="cs-CZ" sz="2000" b="1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of</a:t>
            </a:r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ancient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church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52674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Protarasu  Orthodox  church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97165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388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243408"/>
            <a:ext cx="8229600" cy="986849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 </a:t>
            </a:r>
            <a:r>
              <a:rPr lang="cs-CZ" sz="20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Chapel</a:t>
            </a:r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9740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monastery   Paralimni 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58607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729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</a:t>
            </a:r>
            <a:r>
              <a:rPr lang="cs-CZ" sz="2000" b="1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Salamis</a:t>
            </a:r>
            <a:r>
              <a:rPr lang="cs-CZ" sz="2000" b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roman  columns</a:t>
            </a:r>
            <a:endParaRPr lang="cs-CZ" sz="2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63655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394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1887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                                                                                              Flora</a:t>
            </a:r>
            <a:endParaRPr lang="cs-CZ" sz="2000" dirty="0">
              <a:latin typeface="Algerian" panose="04020705040A02060702" pitchFamily="82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39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7457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8680"/>
            <a:ext cx="7920880" cy="5760640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8264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900" dirty="0" smtClean="0"/>
              <a:t>                    </a:t>
            </a:r>
          </a:p>
          <a:p>
            <a:pPr marL="0" indent="0">
              <a:buNone/>
            </a:pPr>
            <a:r>
              <a:rPr lang="cs-CZ" sz="2900" dirty="0"/>
              <a:t> </a:t>
            </a:r>
            <a:r>
              <a:rPr lang="cs-CZ" sz="2900" dirty="0" smtClean="0"/>
              <a:t>         Yveta </a:t>
            </a:r>
            <a:endParaRPr lang="cs-CZ" sz="2900" dirty="0"/>
          </a:p>
        </p:txBody>
      </p:sp>
      <p:sp>
        <p:nvSpPr>
          <p:cNvPr id="4" name="Obdélník 3"/>
          <p:cNvSpPr/>
          <p:nvPr/>
        </p:nvSpPr>
        <p:spPr>
          <a:xfrm>
            <a:off x="2411760" y="3212976"/>
            <a:ext cx="439248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cs-CZ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The</a:t>
            </a:r>
            <a:r>
              <a:rPr lang="cs-CZ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5400" b="1" dirty="0" err="1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EnD</a:t>
            </a:r>
            <a:r>
              <a:rPr lang="cs-CZ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lgerian" panose="04020705040A02060702" pitchFamily="82" charset="0"/>
              </a:rPr>
              <a:t> 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12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10000">
        <p14:vortex dir="r"/>
      </p:transition>
    </mc:Choice>
    <mc:Fallback xmlns="">
      <p:transition spd="slow" advClick="0" advTm="10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nodeType="withEffect" p14:presetBounceEnd="10000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2250" fill="hold"/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2250" fill="hold"/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67" fill="hold" nodeType="withEffect" p14:presetBounceEnd="667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7">
                                          <p:cBhvr additive="base">
                                            <p:cTn id="11" dur="3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7">
                                          <p:cBhvr additive="base">
                                            <p:cTn id="12" dur="3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2250" fill="hold"/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2250" fill="hold"/>
                                            <p:tgtEl>
                                              <p:spTgt spid="3">
                                                <p:txEl>
                                                  <p:pRg st="12" end="12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667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68245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trixDiagra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CE15ED8-E876-4E79-BF0C-C5E6AAB8DE4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MatrixDiagram</Template>
  <TotalTime>0</TotalTime>
  <Words>102</Words>
  <Application>Microsoft Office PowerPoint</Application>
  <PresentationFormat>Prezentácia na obrazovke (4:3)</PresentationFormat>
  <Paragraphs>44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39</vt:i4>
      </vt:variant>
    </vt:vector>
  </HeadingPairs>
  <TitlesOfParts>
    <vt:vector size="46" baseType="lpstr">
      <vt:lpstr>Arial</vt:lpstr>
      <vt:lpstr>Corbel</vt:lpstr>
      <vt:lpstr>Kristen ITC</vt:lpstr>
      <vt:lpstr>Calibri</vt:lpstr>
      <vt:lpstr>Algerian</vt:lpstr>
      <vt:lpstr>MatrixDiagram</vt:lpstr>
      <vt:lpstr>2_Diseño predeterminado</vt:lpstr>
      <vt:lpstr>Prezentácia programu PowerPoint</vt:lpstr>
      <vt:lpstr>Prezentácia programu PowerPoint</vt:lpstr>
      <vt:lpstr>Prezentácia programu PowerPoint</vt:lpstr>
      <vt:lpstr>                                                                                  Pafos    ROCKS </vt:lpstr>
      <vt:lpstr>                                                                          aphrodite‘s   ROCK </vt:lpstr>
      <vt:lpstr>                                                                          aphrodite‘s   ROCK </vt:lpstr>
      <vt:lpstr>                                                                          aphrodite‘s   ROCK </vt:lpstr>
      <vt:lpstr>Prezentácia programu PowerPoint</vt:lpstr>
      <vt:lpstr>                                                                                     Fauna  /  flora</vt:lpstr>
      <vt:lpstr>                                                                                                   BananaS</vt:lpstr>
      <vt:lpstr>                                                                                           prickly  pear</vt:lpstr>
      <vt:lpstr>                                                                                                </vt:lpstr>
      <vt:lpstr>                                                                                                Fauna </vt:lpstr>
      <vt:lpstr>                                                                                            Goat</vt:lpstr>
      <vt:lpstr>                                                                                                Flora </vt:lpstr>
      <vt:lpstr>                                                   Famagusta  Othello  tower</vt:lpstr>
      <vt:lpstr>Prezentácia programu PowerPoint</vt:lpstr>
      <vt:lpstr>                                                                              Karavansaraj </vt:lpstr>
      <vt:lpstr>                                                                         Momastery   Kykkos</vt:lpstr>
      <vt:lpstr>Prezentácia programu PowerPoint</vt:lpstr>
      <vt:lpstr>                                        </vt:lpstr>
      <vt:lpstr>                                                 Larnaka  sT.Lazar‘S  Church</vt:lpstr>
      <vt:lpstr>                                                    NikosiA  Selemiye  MOsque</vt:lpstr>
      <vt:lpstr>                                                     Pafos  amphitheater</vt:lpstr>
      <vt:lpstr>                                                                           Pafos   royal  tombs</vt:lpstr>
      <vt:lpstr>                                                                                                          Pafos              </vt:lpstr>
      <vt:lpstr>                                                    The   ruins   of  ancient   church  </vt:lpstr>
      <vt:lpstr>                                                        Protarasu  Orthodox  church</vt:lpstr>
      <vt:lpstr>Prezentácia programu PowerPoint</vt:lpstr>
      <vt:lpstr>                                                                                                Chapel </vt:lpstr>
      <vt:lpstr>                                                             monastery   Paralimni </vt:lpstr>
      <vt:lpstr>Prezentácia programu PowerPoint</vt:lpstr>
      <vt:lpstr>                                                             Salamis  roman  columns</vt:lpstr>
      <vt:lpstr>Prezentácia programu PowerPoint</vt:lpstr>
      <vt:lpstr>Prezentácia programu PowerPoint</vt:lpstr>
      <vt:lpstr>                                                                                               Flora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2015-08-18T15:09:47Z</dcterms:created>
  <dcterms:modified xsi:type="dcterms:W3CDTF">2015-11-30T09:22:13Z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TC101743289990</vt:lpwstr>
  </property>
</Properties>
</file>