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371" r:id="rId3"/>
    <p:sldId id="370" r:id="rId4"/>
    <p:sldId id="312" r:id="rId5"/>
    <p:sldId id="311" r:id="rId6"/>
    <p:sldId id="313" r:id="rId7"/>
    <p:sldId id="315" r:id="rId8"/>
    <p:sldId id="319" r:id="rId9"/>
    <p:sldId id="318" r:id="rId10"/>
    <p:sldId id="320" r:id="rId11"/>
    <p:sldId id="321" r:id="rId12"/>
    <p:sldId id="322" r:id="rId13"/>
    <p:sldId id="323" r:id="rId14"/>
    <p:sldId id="324" r:id="rId15"/>
    <p:sldId id="325" r:id="rId16"/>
    <p:sldId id="326" r:id="rId17"/>
    <p:sldId id="328" r:id="rId18"/>
    <p:sldId id="327" r:id="rId19"/>
    <p:sldId id="329" r:id="rId20"/>
    <p:sldId id="332" r:id="rId21"/>
    <p:sldId id="334" r:id="rId22"/>
    <p:sldId id="330" r:id="rId23"/>
    <p:sldId id="333" r:id="rId24"/>
    <p:sldId id="331" r:id="rId25"/>
    <p:sldId id="335" r:id="rId26"/>
    <p:sldId id="368" r:id="rId27"/>
    <p:sldId id="336" r:id="rId28"/>
    <p:sldId id="367" r:id="rId29"/>
    <p:sldId id="337" r:id="rId30"/>
    <p:sldId id="338" r:id="rId31"/>
    <p:sldId id="339" r:id="rId32"/>
    <p:sldId id="341" r:id="rId33"/>
    <p:sldId id="340" r:id="rId34"/>
    <p:sldId id="342" r:id="rId35"/>
    <p:sldId id="344" r:id="rId36"/>
    <p:sldId id="343" r:id="rId37"/>
    <p:sldId id="345" r:id="rId38"/>
    <p:sldId id="359" r:id="rId39"/>
    <p:sldId id="347" r:id="rId40"/>
    <p:sldId id="348" r:id="rId41"/>
    <p:sldId id="350" r:id="rId42"/>
    <p:sldId id="351" r:id="rId43"/>
    <p:sldId id="354" r:id="rId44"/>
    <p:sldId id="346" r:id="rId45"/>
    <p:sldId id="355" r:id="rId46"/>
    <p:sldId id="356" r:id="rId47"/>
    <p:sldId id="353" r:id="rId48"/>
    <p:sldId id="357" r:id="rId49"/>
    <p:sldId id="358" r:id="rId50"/>
    <p:sldId id="361" r:id="rId51"/>
    <p:sldId id="314" r:id="rId52"/>
    <p:sldId id="362" r:id="rId53"/>
    <p:sldId id="363" r:id="rId54"/>
    <p:sldId id="369" r:id="rId55"/>
    <p:sldId id="365" r:id="rId56"/>
    <p:sldId id="372" r:id="rId57"/>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iuC7456R/k9AvilQCEmpeg==" hashData="HoPcDnnqobWsgPVEd6dIQSeE8yk="/>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97" autoAdjust="0"/>
    <p:restoredTop sz="94660"/>
  </p:normalViewPr>
  <p:slideViewPr>
    <p:cSldViewPr>
      <p:cViewPr>
        <p:scale>
          <a:sx n="60" d="100"/>
          <a:sy n="60" d="100"/>
        </p:scale>
        <p:origin x="566" y="504"/>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3A5D7234-F76A-4433-A046-976BA090070D}" type="datetimeFigureOut">
              <a:rPr lang="es-ES"/>
              <a:pPr/>
              <a:t>13/01/2025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33F3A3ED-6062-48F2-ABA6-37E6E4EC2EC1}"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6246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2468" name="3 Marcador de número de diapositiva"/>
          <p:cNvSpPr>
            <a:spLocks noGrp="1"/>
          </p:cNvSpPr>
          <p:nvPr>
            <p:ph type="sldNum" sz="quarter" idx="5"/>
          </p:nvPr>
        </p:nvSpPr>
        <p:spPr bwMode="auto">
          <a:noFill/>
          <a:ln>
            <a:miter lim="800000"/>
            <a:headEnd/>
            <a:tailEnd/>
          </a:ln>
        </p:spPr>
        <p:txBody>
          <a:bodyPr/>
          <a:lstStyle/>
          <a:p>
            <a:fld id="{76296AD4-369B-42EE-BD77-8750A20359BD}" type="slidenum">
              <a:rPr lang="es-CL"/>
              <a:pPr/>
              <a:t>40</a:t>
            </a:fld>
            <a:endParaRPr lang="es-C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7"/>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846A962D-7264-4C65-B3AB-35F9F8FF2208}" type="datetimeFigureOut">
              <a:rPr lang="es-ES"/>
              <a:pPr/>
              <a:t>13/01/2025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BCAB9C6-E251-4728-A125-034201F85688}"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C105015A-51E0-488D-935F-13D50798D91B}" type="datetimeFigureOut">
              <a:rPr lang="es-ES"/>
              <a:pPr/>
              <a:t>13/01/2025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C8CE078-0B0E-4DFD-A5FC-705F6C932BDD}"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ED2D2E59-971C-4AD9-AEC4-AF36332BF836}" type="datetimeFigureOut">
              <a:rPr lang="es-ES"/>
              <a:pPr/>
              <a:t>13/01/2025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450CA52-7112-4475-BBBD-61D76093D202}"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7FCDAC30-0C7D-4C59-9831-2F1410FED425}" type="datetimeFigureOut">
              <a:rPr lang="es-ES"/>
              <a:pPr/>
              <a:t>13/01/2025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7B0C26D3-C092-498B-AE88-AA8D4C6A083C}"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F4FE4B5A-8277-4365-9187-E823086C798B}" type="datetimeFigureOut">
              <a:rPr lang="es-ES"/>
              <a:pPr/>
              <a:t>13/01/2025</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9E02FF41-ECB3-4304-A549-B106403F9BD5}"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58361419-B708-4B5A-BC12-959E4A9845BA}" type="datetimeFigureOut">
              <a:rPr lang="es-ES"/>
              <a:pPr/>
              <a:t>13/01/2025</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5DDBD76F-7E7B-436A-970C-BBCC3275D796}"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E8618F2F-3207-4584-ADAC-EB4F77EA9BE2}" type="datetimeFigureOut">
              <a:rPr lang="es-ES"/>
              <a:pPr/>
              <a:t>13/01/2025</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757D8834-C0E7-4EE2-B83E-42BA9C425F38}"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7"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7"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3C472051-F7E8-43F3-BAD9-0CC66E5D2443}" type="datetimeFigureOut">
              <a:rPr lang="es-ES"/>
              <a:pPr/>
              <a:t>13/01/2025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94B1523-C4CD-40EA-83D6-97777BB5225C}"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11"/>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037DC38-78B2-4D99-8628-FF8D689BD4F6}" type="datetimeFigureOut">
              <a:rPr lang="es-ES"/>
              <a:pPr/>
              <a:t>13/01/2025</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5102E601-4EF6-489C-90DE-1CFAE54258F9}"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D1A3050-2AAF-4722-8650-0C398E663819}" type="datetimeFigureOut">
              <a:rPr lang="es-ES"/>
              <a:pPr/>
              <a:t>13/01/2025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D66F36D-18E3-4033-BD2A-1D2B1F20E92F}"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3DEA763C-D234-40B8-AD0D-04EDD4543E80}" type="datetimeFigureOut">
              <a:rPr lang="es-ES"/>
              <a:pPr/>
              <a:t>13/01/2025</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946EAFE-E718-41C1-B1ED-CCB4C7A2E317}"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endParaRPr lang="es-ES">
              <a:solidFill>
                <a:srgbClr val="000000"/>
              </a:solidFill>
            </a:endParaRPr>
          </a:p>
        </p:txBody>
      </p:sp>
    </p:spTree>
    <p:extLst>
      <p:ext uri="{BB962C8B-B14F-4D97-AF65-F5344CB8AC3E}">
        <p14:creationId xmlns:p14="http://schemas.microsoft.com/office/powerpoint/2010/main" val="340036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4"/>
            <a:ext cx="2133600" cy="274637"/>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457DCCFD-D6C4-44FF-9BB9-737887ED04F1}" type="datetimeFigureOut">
              <a:rPr lang="es-ES"/>
              <a:pPr/>
              <a:t>13/01/2025</a:t>
            </a:fld>
            <a:endParaRPr lang="es-ES"/>
          </a:p>
        </p:txBody>
      </p:sp>
      <p:sp>
        <p:nvSpPr>
          <p:cNvPr id="5" name="4 Marcador de pie de página"/>
          <p:cNvSpPr>
            <a:spLocks noGrp="1"/>
          </p:cNvSpPr>
          <p:nvPr>
            <p:ph type="ftr" sz="quarter" idx="3"/>
          </p:nvPr>
        </p:nvSpPr>
        <p:spPr>
          <a:xfrm>
            <a:off x="3124200" y="4767264"/>
            <a:ext cx="2895600" cy="274637"/>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264"/>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14B7BD82-9EE0-49CF-858F-E567109612C8}"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vl1pPr>
          </a:lstStyle>
          <a:p>
            <a:endParaRPr lang="es-ES"/>
          </a:p>
        </p:txBody>
      </p:sp>
    </p:spTree>
    <p:extLst>
      <p:ext uri="{BB962C8B-B14F-4D97-AF65-F5344CB8AC3E}">
        <p14:creationId xmlns:p14="http://schemas.microsoft.com/office/powerpoint/2010/main" val="267533517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195486"/>
            <a:ext cx="7345362" cy="97155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Cuevas del Valle, Villa Medieval – Ávila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419622"/>
            <a:ext cx="7345362" cy="83065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507456"/>
            <a:ext cx="7704138" cy="771530"/>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579863"/>
            <a:ext cx="5616624" cy="60351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1" y="4227935"/>
            <a:ext cx="3527969" cy="58981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0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0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0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uevas del Valle - Ávila.jpg"/>
          <p:cNvPicPr>
            <a:picLocks noChangeAspect="1"/>
          </p:cNvPicPr>
          <p:nvPr/>
        </p:nvPicPr>
        <p:blipFill>
          <a:blip r:embed="rId2" cstate="print"/>
          <a:stretch>
            <a:fillRect/>
          </a:stretch>
        </p:blipFill>
        <p:spPr>
          <a:xfrm>
            <a:off x="0" y="0"/>
            <a:ext cx="9144000" cy="5143500"/>
          </a:xfrm>
          <a:prstGeom prst="rect">
            <a:avLst/>
          </a:prstGeom>
        </p:spPr>
      </p:pic>
      <p:sp>
        <p:nvSpPr>
          <p:cNvPr id="7" name="6 Rectángulo"/>
          <p:cNvSpPr/>
          <p:nvPr/>
        </p:nvSpPr>
        <p:spPr>
          <a:xfrm>
            <a:off x="0" y="0"/>
            <a:ext cx="9144000" cy="51435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331640" y="195486"/>
            <a:ext cx="6147837" cy="923330"/>
          </a:xfrm>
          <a:prstGeom prst="rect">
            <a:avLst/>
          </a:prstGeom>
          <a:noFill/>
        </p:spPr>
        <p:txBody>
          <a:bodyPr wrap="none" lIns="91440" tIns="45720" rIns="91440" bIns="45720">
            <a:prstTxWarp prst="textDeflateBottom">
              <a:avLst>
                <a:gd name="adj" fmla="val 72007"/>
              </a:avLst>
            </a:prstTxWarp>
            <a:spAutoFit/>
            <a:scene3d>
              <a:camera prst="perspectiveRelaxedModerately"/>
              <a:lightRig rig="threePt" dir="t"/>
            </a:scene3d>
            <a:sp3d extrusionH="57150">
              <a:bevelT w="38100" h="38100" prst="angle"/>
            </a:sp3d>
          </a:bodyPr>
          <a:lstStyle/>
          <a:p>
            <a:pPr algn="ct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es-ES"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Cuevas del Valle </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3" name="2 CuadroTexto"/>
          <p:cNvSpPr txBox="1"/>
          <p:nvPr/>
        </p:nvSpPr>
        <p:spPr>
          <a:xfrm>
            <a:off x="467544" y="1203598"/>
            <a:ext cx="8280920" cy="1323439"/>
          </a:xfrm>
          <a:prstGeom prst="rect">
            <a:avLst/>
          </a:prstGeom>
          <a:noFill/>
        </p:spPr>
        <p:txBody>
          <a:bodyPr wrap="square" rtlCol="0">
            <a:spAutoFit/>
            <a:scene3d>
              <a:camera prst="orthographicFront"/>
              <a:lightRig rig="threePt" dir="t"/>
            </a:scene3d>
            <a:sp3d extrusionH="57150">
              <a:bevelT w="82550" h="38100" prst="coolSlant"/>
            </a:sp3d>
          </a:bodyPr>
          <a:lstStyle/>
          <a:p>
            <a:r>
              <a:rPr lang="es-ES" sz="2000" i="1" dirty="0" smtClean="0">
                <a:solidFill>
                  <a:schemeClr val="accent6">
                    <a:lumMod val="40000"/>
                    <a:lumOff val="60000"/>
                  </a:schemeClr>
                </a:solidFill>
                <a:effectLst>
                  <a:outerShdw blurRad="38100" dist="38100" dir="2700000" algn="tl">
                    <a:srgbClr val="000000">
                      <a:alpha val="43137"/>
                    </a:srgbClr>
                  </a:outerShdw>
                </a:effectLst>
                <a:latin typeface="Lucida Bright" pitchFamily="18" charset="0"/>
              </a:rPr>
              <a:t>Cuevas del Valle es un municipio de la provincia de Ávila, en la comunidad autónoma de Castilla y León. Situado en plena Sierra de Gredos, el pueblo se encuentra integrado en la comarca del Valle del Tiétar y a 66 kilómetros de la capital provincial.</a:t>
            </a:r>
            <a:endParaRPr lang="es-ES" sz="2000" i="1" dirty="0">
              <a:solidFill>
                <a:schemeClr val="accent6">
                  <a:lumMod val="40000"/>
                  <a:lumOff val="60000"/>
                </a:schemeClr>
              </a:solidFill>
              <a:effectLst>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467544" y="2715766"/>
            <a:ext cx="7920880" cy="1938992"/>
          </a:xfrm>
          <a:prstGeom prst="rect">
            <a:avLst/>
          </a:prstGeom>
          <a:noFill/>
        </p:spPr>
        <p:txBody>
          <a:bodyPr wrap="square" rtlCol="0">
            <a:spAutoFit/>
            <a:scene3d>
              <a:camera prst="orthographicFront"/>
              <a:lightRig rig="threePt" dir="t"/>
            </a:scene3d>
            <a:sp3d extrusionH="57150">
              <a:bevelT w="38100" h="38100"/>
            </a:sp3d>
          </a:bodyPr>
          <a:lstStyle/>
          <a:p>
            <a:r>
              <a:rPr lang="es-ES" sz="2000" i="1" dirty="0" smtClean="0">
                <a:solidFill>
                  <a:schemeClr val="accent6">
                    <a:lumMod val="40000"/>
                    <a:lumOff val="60000"/>
                  </a:schemeClr>
                </a:solidFill>
                <a:effectLst>
                  <a:outerShdw blurRad="38100" dist="38100" dir="2700000" algn="tl">
                    <a:srgbClr val="000000">
                      <a:alpha val="43137"/>
                    </a:srgbClr>
                  </a:outerShdw>
                </a:effectLst>
                <a:latin typeface="Lucida Bright" pitchFamily="18" charset="0"/>
              </a:rPr>
              <a:t>Esta bonita villa de origen medieval cuenta con un destacado patrimonio histórico artístico muy bien conservado. Su casco antiguo cuenta con unas estrechas calles, con la arquitectura típica de los pueblos del sur de Gredos. Las casas cuentan con fachadas con entramado, grandes balcones y se emplea predominantemente la piedra.</a:t>
            </a:r>
            <a:endParaRPr lang="es-ES" sz="2000" i="1" dirty="0">
              <a:solidFill>
                <a:schemeClr val="accent6">
                  <a:lumMod val="40000"/>
                  <a:lumOff val="6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57000">
        <p:wipe/>
      </p:transition>
    </mc:Choice>
    <mc:Fallback>
      <p:transition spd="slow" advTm="5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anim calcmode="lin" valueType="num">
                                      <p:cBhvr>
                                        <p:cTn id="8" dur="2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10"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par>
                          <p:cTn id="13" fill="hold">
                            <p:stCondLst>
                              <p:cond delay="2000"/>
                            </p:stCondLst>
                            <p:childTnLst>
                              <p:par>
                                <p:cTn id="14" presetID="40" presetClass="entr" presetSubtype="0" fill="hold" grpId="0" nodeType="afterEffect">
                                  <p:stCondLst>
                                    <p:cond delay="500"/>
                                  </p:stCondLst>
                                  <p:iterate type="lt">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1"/>
                                          </p:val>
                                        </p:tav>
                                        <p:tav tm="100000">
                                          <p:val>
                                            <p:strVal val="#ppt_x"/>
                                          </p:val>
                                        </p:tav>
                                      </p:tavLst>
                                    </p:anim>
                                    <p:anim calcmode="lin" valueType="num">
                                      <p:cBhvr>
                                        <p:cTn id="18" dur="1000" fill="hold"/>
                                        <p:tgtEl>
                                          <p:spTgt spid="3"/>
                                        </p:tgtEl>
                                        <p:attrNameLst>
                                          <p:attrName>ppt_y</p:attrName>
                                        </p:attrNameLst>
                                      </p:cBhvr>
                                      <p:tavLst>
                                        <p:tav tm="0">
                                          <p:val>
                                            <p:strVal val="#ppt_y"/>
                                          </p:val>
                                        </p:tav>
                                        <p:tav tm="100000">
                                          <p:val>
                                            <p:strVal val="#ppt_y"/>
                                          </p:val>
                                        </p:tav>
                                      </p:tavLst>
                                    </p:anim>
                                  </p:childTnLst>
                                </p:cTn>
                              </p:par>
                            </p:childTnLst>
                          </p:cTn>
                        </p:par>
                        <p:par>
                          <p:cTn id="19" fill="hold">
                            <p:stCondLst>
                              <p:cond delay="240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p:spPr>
      </p:pic>
      <p:sp>
        <p:nvSpPr>
          <p:cNvPr id="5" name="4 Triángulo rectángulo"/>
          <p:cNvSpPr/>
          <p:nvPr/>
        </p:nvSpPr>
        <p:spPr>
          <a:xfrm>
            <a:off x="1785940" y="2571751"/>
            <a:ext cx="2714625" cy="2251075"/>
          </a:xfrm>
          <a:prstGeom prst="rtTriangle">
            <a:avLst/>
          </a:prstGeom>
          <a:solidFill>
            <a:schemeClr val="accent3">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4429127" y="2571751"/>
            <a:ext cx="2714625" cy="2251075"/>
          </a:xfrm>
          <a:prstGeom prst="rtTriangle">
            <a:avLst/>
          </a:prstGeom>
          <a:solidFill>
            <a:schemeClr val="accent3">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V="1">
            <a:off x="1785940" y="428625"/>
            <a:ext cx="2643187" cy="2197100"/>
          </a:xfrm>
          <a:prstGeom prst="rtTriangle">
            <a:avLst/>
          </a:prstGeom>
          <a:solidFill>
            <a:schemeClr val="accent3">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flipV="1">
            <a:off x="4429127" y="428625"/>
            <a:ext cx="2714625" cy="2197100"/>
          </a:xfrm>
          <a:prstGeom prst="rtTriangle">
            <a:avLst/>
          </a:prstGeom>
          <a:solidFill>
            <a:schemeClr val="accent3">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V="1">
            <a:off x="2214565" y="750888"/>
            <a:ext cx="2714625" cy="2195512"/>
          </a:xfrm>
          <a:prstGeom prst="rtTriangle">
            <a:avLst/>
          </a:prstGeom>
          <a:solidFill>
            <a:schemeClr val="accent3">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flipH="1" flipV="1">
            <a:off x="3929065" y="750888"/>
            <a:ext cx="2714625" cy="2195512"/>
          </a:xfrm>
          <a:prstGeom prst="rtTriangle">
            <a:avLst/>
          </a:prstGeom>
          <a:solidFill>
            <a:schemeClr val="accent3">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flipH="1">
            <a:off x="3929065" y="2303463"/>
            <a:ext cx="2714625" cy="2251075"/>
          </a:xfrm>
          <a:prstGeom prst="rtTriangle">
            <a:avLst/>
          </a:prstGeom>
          <a:solidFill>
            <a:schemeClr val="accent3">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a:off x="2214563" y="2303463"/>
            <a:ext cx="2571750" cy="2251075"/>
          </a:xfrm>
          <a:prstGeom prst="rtTriangle">
            <a:avLst/>
          </a:prstGeom>
          <a:solidFill>
            <a:schemeClr val="accent3">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flipV="1">
            <a:off x="2643190" y="1125538"/>
            <a:ext cx="2714625" cy="2197100"/>
          </a:xfrm>
          <a:prstGeom prst="rtTriangle">
            <a:avLst/>
          </a:prstGeom>
          <a:solidFill>
            <a:schemeClr val="accent3">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flipH="1" flipV="1">
            <a:off x="3786190" y="1125538"/>
            <a:ext cx="2357437" cy="2197100"/>
          </a:xfrm>
          <a:prstGeom prst="rtTriangle">
            <a:avLst/>
          </a:prstGeom>
          <a:solidFill>
            <a:schemeClr val="accent3">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rectángulo"/>
          <p:cNvSpPr/>
          <p:nvPr/>
        </p:nvSpPr>
        <p:spPr>
          <a:xfrm flipH="1">
            <a:off x="3429002" y="2249489"/>
            <a:ext cx="2714625" cy="1768475"/>
          </a:xfrm>
          <a:prstGeom prst="rtTriangle">
            <a:avLst/>
          </a:prstGeom>
          <a:solidFill>
            <a:schemeClr val="accent3">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rectángulo"/>
          <p:cNvSpPr/>
          <p:nvPr/>
        </p:nvSpPr>
        <p:spPr>
          <a:xfrm>
            <a:off x="2643188" y="1928813"/>
            <a:ext cx="2571750" cy="2143125"/>
          </a:xfrm>
          <a:prstGeom prst="rtTriangle">
            <a:avLst/>
          </a:prstGeom>
          <a:solidFill>
            <a:schemeClr val="accent3">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683568"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amantes del senderismo, Cuevas del Valle cuenta con la ruta de la calzada romana hasta el Puerto del Pico, donde disfrutarás de unas vistas preciosas.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vortex dir="r"/>
        <p:sndAc>
          <p:stSnd loop="1">
            <p:snd r:embed="rId2" name="Variadas.wav"/>
          </p:stSnd>
        </p:sndAc>
      </p:transition>
    </mc:Choice>
    <mc:Fallback>
      <p:transition spd="slow" advTm="24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23" presetClass="entr" presetSubtype="528"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p:val>
                                            <p:fltVal val="0"/>
                                          </p:val>
                                        </p:tav>
                                        <p:tav tm="100000">
                                          <p:val>
                                            <p:strVal val="#ppt_w"/>
                                          </p:val>
                                        </p:tav>
                                      </p:tavLst>
                                    </p:anim>
                                    <p:anim calcmode="lin" valueType="num">
                                      <p:cBhvr>
                                        <p:cTn id="44" dur="3000" fill="hold"/>
                                        <p:tgtEl>
                                          <p:spTgt spid="5"/>
                                        </p:tgtEl>
                                        <p:attrNameLst>
                                          <p:attrName>ppt_h</p:attrName>
                                        </p:attrNameLst>
                                      </p:cBhvr>
                                      <p:tavLst>
                                        <p:tav tm="0">
                                          <p:val>
                                            <p:fltVal val="0"/>
                                          </p:val>
                                        </p:tav>
                                        <p:tav tm="100000">
                                          <p:val>
                                            <p:strVal val="#ppt_h"/>
                                          </p:val>
                                        </p:tav>
                                      </p:tavLst>
                                    </p:anim>
                                    <p:anim calcmode="lin" valueType="num">
                                      <p:cBhvr>
                                        <p:cTn id="45" dur="3000" fill="hold"/>
                                        <p:tgtEl>
                                          <p:spTgt spid="5"/>
                                        </p:tgtEl>
                                        <p:attrNameLst>
                                          <p:attrName>ppt_x</p:attrName>
                                        </p:attrNameLst>
                                      </p:cBhvr>
                                      <p:tavLst>
                                        <p:tav tm="0">
                                          <p:val>
                                            <p:fltVal val="0.5"/>
                                          </p:val>
                                        </p:tav>
                                        <p:tav tm="100000">
                                          <p:val>
                                            <p:strVal val="#ppt_x"/>
                                          </p:val>
                                        </p:tav>
                                      </p:tavLst>
                                    </p:anim>
                                    <p:anim calcmode="lin" valueType="num">
                                      <p:cBhvr>
                                        <p:cTn id="46" dur="3000" fill="hold"/>
                                        <p:tgtEl>
                                          <p:spTgt spid="5"/>
                                        </p:tgtEl>
                                        <p:attrNameLst>
                                          <p:attrName>ppt_y</p:attrName>
                                        </p:attrNameLst>
                                      </p:cBhvr>
                                      <p:tavLst>
                                        <p:tav tm="0">
                                          <p:val>
                                            <p:fltVal val="0.5"/>
                                          </p:val>
                                        </p:tav>
                                        <p:tav tm="100000">
                                          <p:val>
                                            <p:strVal val="#ppt_y"/>
                                          </p:val>
                                        </p:tav>
                                      </p:tavLst>
                                    </p:anim>
                                  </p:childTnLst>
                                </p:cTn>
                              </p:par>
                              <p:par>
                                <p:cTn id="47" presetID="23" presetClass="entr" presetSubtype="528"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3000" fill="hold"/>
                                        <p:tgtEl>
                                          <p:spTgt spid="6"/>
                                        </p:tgtEl>
                                        <p:attrNameLst>
                                          <p:attrName>ppt_w</p:attrName>
                                        </p:attrNameLst>
                                      </p:cBhvr>
                                      <p:tavLst>
                                        <p:tav tm="0">
                                          <p:val>
                                            <p:fltVal val="0"/>
                                          </p:val>
                                        </p:tav>
                                        <p:tav tm="100000">
                                          <p:val>
                                            <p:strVal val="#ppt_w"/>
                                          </p:val>
                                        </p:tav>
                                      </p:tavLst>
                                    </p:anim>
                                    <p:anim calcmode="lin" valueType="num">
                                      <p:cBhvr>
                                        <p:cTn id="50" dur="3000" fill="hold"/>
                                        <p:tgtEl>
                                          <p:spTgt spid="6"/>
                                        </p:tgtEl>
                                        <p:attrNameLst>
                                          <p:attrName>ppt_h</p:attrName>
                                        </p:attrNameLst>
                                      </p:cBhvr>
                                      <p:tavLst>
                                        <p:tav tm="0">
                                          <p:val>
                                            <p:fltVal val="0"/>
                                          </p:val>
                                        </p:tav>
                                        <p:tav tm="100000">
                                          <p:val>
                                            <p:strVal val="#ppt_h"/>
                                          </p:val>
                                        </p:tav>
                                      </p:tavLst>
                                    </p:anim>
                                    <p:anim calcmode="lin" valueType="num">
                                      <p:cBhvr>
                                        <p:cTn id="51" dur="3000" fill="hold"/>
                                        <p:tgtEl>
                                          <p:spTgt spid="6"/>
                                        </p:tgtEl>
                                        <p:attrNameLst>
                                          <p:attrName>ppt_x</p:attrName>
                                        </p:attrNameLst>
                                      </p:cBhvr>
                                      <p:tavLst>
                                        <p:tav tm="0">
                                          <p:val>
                                            <p:fltVal val="0.5"/>
                                          </p:val>
                                        </p:tav>
                                        <p:tav tm="100000">
                                          <p:val>
                                            <p:strVal val="#ppt_x"/>
                                          </p:val>
                                        </p:tav>
                                      </p:tavLst>
                                    </p:anim>
                                    <p:anim calcmode="lin" valueType="num">
                                      <p:cBhvr>
                                        <p:cTn id="52" dur="3000" fill="hold"/>
                                        <p:tgtEl>
                                          <p:spTgt spid="6"/>
                                        </p:tgtEl>
                                        <p:attrNameLst>
                                          <p:attrName>ppt_y</p:attrName>
                                        </p:attrNameLst>
                                      </p:cBhvr>
                                      <p:tavLst>
                                        <p:tav tm="0">
                                          <p:val>
                                            <p:fltVal val="0.5"/>
                                          </p:val>
                                        </p:tav>
                                        <p:tav tm="100000">
                                          <p:val>
                                            <p:strVal val="#ppt_y"/>
                                          </p:val>
                                        </p:tav>
                                      </p:tavLst>
                                    </p:anim>
                                  </p:childTnLst>
                                </p:cTn>
                              </p:par>
                              <p:par>
                                <p:cTn id="53" presetID="23" presetClass="entr" presetSubtype="528" fill="hold" grpId="1"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3000" fill="hold"/>
                                        <p:tgtEl>
                                          <p:spTgt spid="7"/>
                                        </p:tgtEl>
                                        <p:attrNameLst>
                                          <p:attrName>ppt_w</p:attrName>
                                        </p:attrNameLst>
                                      </p:cBhvr>
                                      <p:tavLst>
                                        <p:tav tm="0">
                                          <p:val>
                                            <p:fltVal val="0"/>
                                          </p:val>
                                        </p:tav>
                                        <p:tav tm="100000">
                                          <p:val>
                                            <p:strVal val="#ppt_w"/>
                                          </p:val>
                                        </p:tav>
                                      </p:tavLst>
                                    </p:anim>
                                    <p:anim calcmode="lin" valueType="num">
                                      <p:cBhvr>
                                        <p:cTn id="56" dur="3000" fill="hold"/>
                                        <p:tgtEl>
                                          <p:spTgt spid="7"/>
                                        </p:tgtEl>
                                        <p:attrNameLst>
                                          <p:attrName>ppt_h</p:attrName>
                                        </p:attrNameLst>
                                      </p:cBhvr>
                                      <p:tavLst>
                                        <p:tav tm="0">
                                          <p:val>
                                            <p:fltVal val="0"/>
                                          </p:val>
                                        </p:tav>
                                        <p:tav tm="100000">
                                          <p:val>
                                            <p:strVal val="#ppt_h"/>
                                          </p:val>
                                        </p:tav>
                                      </p:tavLst>
                                    </p:anim>
                                    <p:anim calcmode="lin" valueType="num">
                                      <p:cBhvr>
                                        <p:cTn id="57" dur="3000" fill="hold"/>
                                        <p:tgtEl>
                                          <p:spTgt spid="7"/>
                                        </p:tgtEl>
                                        <p:attrNameLst>
                                          <p:attrName>ppt_x</p:attrName>
                                        </p:attrNameLst>
                                      </p:cBhvr>
                                      <p:tavLst>
                                        <p:tav tm="0">
                                          <p:val>
                                            <p:fltVal val="0.5"/>
                                          </p:val>
                                        </p:tav>
                                        <p:tav tm="100000">
                                          <p:val>
                                            <p:strVal val="#ppt_x"/>
                                          </p:val>
                                        </p:tav>
                                      </p:tavLst>
                                    </p:anim>
                                    <p:anim calcmode="lin" valueType="num">
                                      <p:cBhvr>
                                        <p:cTn id="58" dur="3000" fill="hold"/>
                                        <p:tgtEl>
                                          <p:spTgt spid="7"/>
                                        </p:tgtEl>
                                        <p:attrNameLst>
                                          <p:attrName>ppt_y</p:attrName>
                                        </p:attrNameLst>
                                      </p:cBhvr>
                                      <p:tavLst>
                                        <p:tav tm="0">
                                          <p:val>
                                            <p:fltVal val="0.5"/>
                                          </p:val>
                                        </p:tav>
                                        <p:tav tm="100000">
                                          <p:val>
                                            <p:strVal val="#ppt_y"/>
                                          </p:val>
                                        </p:tav>
                                      </p:tavLst>
                                    </p:anim>
                                  </p:childTnLst>
                                </p:cTn>
                              </p:par>
                              <p:par>
                                <p:cTn id="59" presetID="23" presetClass="entr" presetSubtype="528"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3000" fill="hold"/>
                                        <p:tgtEl>
                                          <p:spTgt spid="8"/>
                                        </p:tgtEl>
                                        <p:attrNameLst>
                                          <p:attrName>ppt_w</p:attrName>
                                        </p:attrNameLst>
                                      </p:cBhvr>
                                      <p:tavLst>
                                        <p:tav tm="0">
                                          <p:val>
                                            <p:fltVal val="0"/>
                                          </p:val>
                                        </p:tav>
                                        <p:tav tm="100000">
                                          <p:val>
                                            <p:strVal val="#ppt_w"/>
                                          </p:val>
                                        </p:tav>
                                      </p:tavLst>
                                    </p:anim>
                                    <p:anim calcmode="lin" valueType="num">
                                      <p:cBhvr>
                                        <p:cTn id="62" dur="3000" fill="hold"/>
                                        <p:tgtEl>
                                          <p:spTgt spid="8"/>
                                        </p:tgtEl>
                                        <p:attrNameLst>
                                          <p:attrName>ppt_h</p:attrName>
                                        </p:attrNameLst>
                                      </p:cBhvr>
                                      <p:tavLst>
                                        <p:tav tm="0">
                                          <p:val>
                                            <p:fltVal val="0"/>
                                          </p:val>
                                        </p:tav>
                                        <p:tav tm="100000">
                                          <p:val>
                                            <p:strVal val="#ppt_h"/>
                                          </p:val>
                                        </p:tav>
                                      </p:tavLst>
                                    </p:anim>
                                    <p:anim calcmode="lin" valueType="num">
                                      <p:cBhvr>
                                        <p:cTn id="63" dur="3000" fill="hold"/>
                                        <p:tgtEl>
                                          <p:spTgt spid="8"/>
                                        </p:tgtEl>
                                        <p:attrNameLst>
                                          <p:attrName>ppt_x</p:attrName>
                                        </p:attrNameLst>
                                      </p:cBhvr>
                                      <p:tavLst>
                                        <p:tav tm="0">
                                          <p:val>
                                            <p:fltVal val="0.5"/>
                                          </p:val>
                                        </p:tav>
                                        <p:tav tm="100000">
                                          <p:val>
                                            <p:strVal val="#ppt_x"/>
                                          </p:val>
                                        </p:tav>
                                      </p:tavLst>
                                    </p:anim>
                                    <p:anim calcmode="lin" valueType="num">
                                      <p:cBhvr>
                                        <p:cTn id="64" dur="3000" fill="hold"/>
                                        <p:tgtEl>
                                          <p:spTgt spid="8"/>
                                        </p:tgtEl>
                                        <p:attrNameLst>
                                          <p:attrName>ppt_y</p:attrName>
                                        </p:attrNameLst>
                                      </p:cBhvr>
                                      <p:tavLst>
                                        <p:tav tm="0">
                                          <p:val>
                                            <p:fltVal val="0.5"/>
                                          </p:val>
                                        </p:tav>
                                        <p:tav tm="100000">
                                          <p:val>
                                            <p:strVal val="#ppt_y"/>
                                          </p:val>
                                        </p:tav>
                                      </p:tavLst>
                                    </p:anim>
                                  </p:childTnLst>
                                </p:cTn>
                              </p:par>
                              <p:par>
                                <p:cTn id="65" presetID="23" presetClass="entr" presetSubtype="528"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3000" fill="hold"/>
                                        <p:tgtEl>
                                          <p:spTgt spid="9"/>
                                        </p:tgtEl>
                                        <p:attrNameLst>
                                          <p:attrName>ppt_w</p:attrName>
                                        </p:attrNameLst>
                                      </p:cBhvr>
                                      <p:tavLst>
                                        <p:tav tm="0">
                                          <p:val>
                                            <p:fltVal val="0"/>
                                          </p:val>
                                        </p:tav>
                                        <p:tav tm="100000">
                                          <p:val>
                                            <p:strVal val="#ppt_w"/>
                                          </p:val>
                                        </p:tav>
                                      </p:tavLst>
                                    </p:anim>
                                    <p:anim calcmode="lin" valueType="num">
                                      <p:cBhvr>
                                        <p:cTn id="68" dur="3000" fill="hold"/>
                                        <p:tgtEl>
                                          <p:spTgt spid="9"/>
                                        </p:tgtEl>
                                        <p:attrNameLst>
                                          <p:attrName>ppt_h</p:attrName>
                                        </p:attrNameLst>
                                      </p:cBhvr>
                                      <p:tavLst>
                                        <p:tav tm="0">
                                          <p:val>
                                            <p:fltVal val="0"/>
                                          </p:val>
                                        </p:tav>
                                        <p:tav tm="100000">
                                          <p:val>
                                            <p:strVal val="#ppt_h"/>
                                          </p:val>
                                        </p:tav>
                                      </p:tavLst>
                                    </p:anim>
                                    <p:anim calcmode="lin" valueType="num">
                                      <p:cBhvr>
                                        <p:cTn id="69" dur="3000" fill="hold"/>
                                        <p:tgtEl>
                                          <p:spTgt spid="9"/>
                                        </p:tgtEl>
                                        <p:attrNameLst>
                                          <p:attrName>ppt_x</p:attrName>
                                        </p:attrNameLst>
                                      </p:cBhvr>
                                      <p:tavLst>
                                        <p:tav tm="0">
                                          <p:val>
                                            <p:fltVal val="0.5"/>
                                          </p:val>
                                        </p:tav>
                                        <p:tav tm="100000">
                                          <p:val>
                                            <p:strVal val="#ppt_x"/>
                                          </p:val>
                                        </p:tav>
                                      </p:tavLst>
                                    </p:anim>
                                    <p:anim calcmode="lin" valueType="num">
                                      <p:cBhvr>
                                        <p:cTn id="70" dur="3000" fill="hold"/>
                                        <p:tgtEl>
                                          <p:spTgt spid="9"/>
                                        </p:tgtEl>
                                        <p:attrNameLst>
                                          <p:attrName>ppt_y</p:attrName>
                                        </p:attrNameLst>
                                      </p:cBhvr>
                                      <p:tavLst>
                                        <p:tav tm="0">
                                          <p:val>
                                            <p:fltVal val="0.5"/>
                                          </p:val>
                                        </p:tav>
                                        <p:tav tm="100000">
                                          <p:val>
                                            <p:strVal val="#ppt_y"/>
                                          </p:val>
                                        </p:tav>
                                      </p:tavLst>
                                    </p:anim>
                                  </p:childTnLst>
                                </p:cTn>
                              </p:par>
                              <p:par>
                                <p:cTn id="71" presetID="23" presetClass="entr" presetSubtype="528" fill="hold" grpId="1"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3000" fill="hold"/>
                                        <p:tgtEl>
                                          <p:spTgt spid="10"/>
                                        </p:tgtEl>
                                        <p:attrNameLst>
                                          <p:attrName>ppt_w</p:attrName>
                                        </p:attrNameLst>
                                      </p:cBhvr>
                                      <p:tavLst>
                                        <p:tav tm="0">
                                          <p:val>
                                            <p:fltVal val="0"/>
                                          </p:val>
                                        </p:tav>
                                        <p:tav tm="100000">
                                          <p:val>
                                            <p:strVal val="#ppt_w"/>
                                          </p:val>
                                        </p:tav>
                                      </p:tavLst>
                                    </p:anim>
                                    <p:anim calcmode="lin" valueType="num">
                                      <p:cBhvr>
                                        <p:cTn id="74" dur="3000" fill="hold"/>
                                        <p:tgtEl>
                                          <p:spTgt spid="10"/>
                                        </p:tgtEl>
                                        <p:attrNameLst>
                                          <p:attrName>ppt_h</p:attrName>
                                        </p:attrNameLst>
                                      </p:cBhvr>
                                      <p:tavLst>
                                        <p:tav tm="0">
                                          <p:val>
                                            <p:fltVal val="0"/>
                                          </p:val>
                                        </p:tav>
                                        <p:tav tm="100000">
                                          <p:val>
                                            <p:strVal val="#ppt_h"/>
                                          </p:val>
                                        </p:tav>
                                      </p:tavLst>
                                    </p:anim>
                                    <p:anim calcmode="lin" valueType="num">
                                      <p:cBhvr>
                                        <p:cTn id="75" dur="3000" fill="hold"/>
                                        <p:tgtEl>
                                          <p:spTgt spid="10"/>
                                        </p:tgtEl>
                                        <p:attrNameLst>
                                          <p:attrName>ppt_x</p:attrName>
                                        </p:attrNameLst>
                                      </p:cBhvr>
                                      <p:tavLst>
                                        <p:tav tm="0">
                                          <p:val>
                                            <p:fltVal val="0.5"/>
                                          </p:val>
                                        </p:tav>
                                        <p:tav tm="100000">
                                          <p:val>
                                            <p:strVal val="#ppt_x"/>
                                          </p:val>
                                        </p:tav>
                                      </p:tavLst>
                                    </p:anim>
                                    <p:anim calcmode="lin" valueType="num">
                                      <p:cBhvr>
                                        <p:cTn id="76" dur="3000" fill="hold"/>
                                        <p:tgtEl>
                                          <p:spTgt spid="10"/>
                                        </p:tgtEl>
                                        <p:attrNameLst>
                                          <p:attrName>ppt_y</p:attrName>
                                        </p:attrNameLst>
                                      </p:cBhvr>
                                      <p:tavLst>
                                        <p:tav tm="0">
                                          <p:val>
                                            <p:fltVal val="0.5"/>
                                          </p:val>
                                        </p:tav>
                                        <p:tav tm="100000">
                                          <p:val>
                                            <p:strVal val="#ppt_y"/>
                                          </p:val>
                                        </p:tav>
                                      </p:tavLst>
                                    </p:anim>
                                  </p:childTnLst>
                                </p:cTn>
                              </p:par>
                              <p:par>
                                <p:cTn id="77" presetID="23" presetClass="entr" presetSubtype="528" fill="hold" grpId="1" nodeType="with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3000" fill="hold"/>
                                        <p:tgtEl>
                                          <p:spTgt spid="11"/>
                                        </p:tgtEl>
                                        <p:attrNameLst>
                                          <p:attrName>ppt_w</p:attrName>
                                        </p:attrNameLst>
                                      </p:cBhvr>
                                      <p:tavLst>
                                        <p:tav tm="0">
                                          <p:val>
                                            <p:fltVal val="0"/>
                                          </p:val>
                                        </p:tav>
                                        <p:tav tm="100000">
                                          <p:val>
                                            <p:strVal val="#ppt_w"/>
                                          </p:val>
                                        </p:tav>
                                      </p:tavLst>
                                    </p:anim>
                                    <p:anim calcmode="lin" valueType="num">
                                      <p:cBhvr>
                                        <p:cTn id="80" dur="3000" fill="hold"/>
                                        <p:tgtEl>
                                          <p:spTgt spid="11"/>
                                        </p:tgtEl>
                                        <p:attrNameLst>
                                          <p:attrName>ppt_h</p:attrName>
                                        </p:attrNameLst>
                                      </p:cBhvr>
                                      <p:tavLst>
                                        <p:tav tm="0">
                                          <p:val>
                                            <p:fltVal val="0"/>
                                          </p:val>
                                        </p:tav>
                                        <p:tav tm="100000">
                                          <p:val>
                                            <p:strVal val="#ppt_h"/>
                                          </p:val>
                                        </p:tav>
                                      </p:tavLst>
                                    </p:anim>
                                    <p:anim calcmode="lin" valueType="num">
                                      <p:cBhvr>
                                        <p:cTn id="81" dur="3000" fill="hold"/>
                                        <p:tgtEl>
                                          <p:spTgt spid="11"/>
                                        </p:tgtEl>
                                        <p:attrNameLst>
                                          <p:attrName>ppt_x</p:attrName>
                                        </p:attrNameLst>
                                      </p:cBhvr>
                                      <p:tavLst>
                                        <p:tav tm="0">
                                          <p:val>
                                            <p:fltVal val="0.5"/>
                                          </p:val>
                                        </p:tav>
                                        <p:tav tm="100000">
                                          <p:val>
                                            <p:strVal val="#ppt_x"/>
                                          </p:val>
                                        </p:tav>
                                      </p:tavLst>
                                    </p:anim>
                                    <p:anim calcmode="lin" valueType="num">
                                      <p:cBhvr>
                                        <p:cTn id="82" dur="3000" fill="hold"/>
                                        <p:tgtEl>
                                          <p:spTgt spid="11"/>
                                        </p:tgtEl>
                                        <p:attrNameLst>
                                          <p:attrName>ppt_y</p:attrName>
                                        </p:attrNameLst>
                                      </p:cBhvr>
                                      <p:tavLst>
                                        <p:tav tm="0">
                                          <p:val>
                                            <p:fltVal val="0.5"/>
                                          </p:val>
                                        </p:tav>
                                        <p:tav tm="100000">
                                          <p:val>
                                            <p:strVal val="#ppt_y"/>
                                          </p:val>
                                        </p:tav>
                                      </p:tavLst>
                                    </p:anim>
                                  </p:childTnLst>
                                </p:cTn>
                              </p:par>
                              <p:par>
                                <p:cTn id="83" presetID="23" presetClass="entr" presetSubtype="528"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p:cTn id="85" dur="3000" fill="hold"/>
                                        <p:tgtEl>
                                          <p:spTgt spid="12"/>
                                        </p:tgtEl>
                                        <p:attrNameLst>
                                          <p:attrName>ppt_w</p:attrName>
                                        </p:attrNameLst>
                                      </p:cBhvr>
                                      <p:tavLst>
                                        <p:tav tm="0">
                                          <p:val>
                                            <p:fltVal val="0"/>
                                          </p:val>
                                        </p:tav>
                                        <p:tav tm="100000">
                                          <p:val>
                                            <p:strVal val="#ppt_w"/>
                                          </p:val>
                                        </p:tav>
                                      </p:tavLst>
                                    </p:anim>
                                    <p:anim calcmode="lin" valueType="num">
                                      <p:cBhvr>
                                        <p:cTn id="86" dur="3000" fill="hold"/>
                                        <p:tgtEl>
                                          <p:spTgt spid="12"/>
                                        </p:tgtEl>
                                        <p:attrNameLst>
                                          <p:attrName>ppt_h</p:attrName>
                                        </p:attrNameLst>
                                      </p:cBhvr>
                                      <p:tavLst>
                                        <p:tav tm="0">
                                          <p:val>
                                            <p:fltVal val="0"/>
                                          </p:val>
                                        </p:tav>
                                        <p:tav tm="100000">
                                          <p:val>
                                            <p:strVal val="#ppt_h"/>
                                          </p:val>
                                        </p:tav>
                                      </p:tavLst>
                                    </p:anim>
                                    <p:anim calcmode="lin" valueType="num">
                                      <p:cBhvr>
                                        <p:cTn id="87" dur="3000" fill="hold"/>
                                        <p:tgtEl>
                                          <p:spTgt spid="12"/>
                                        </p:tgtEl>
                                        <p:attrNameLst>
                                          <p:attrName>ppt_x</p:attrName>
                                        </p:attrNameLst>
                                      </p:cBhvr>
                                      <p:tavLst>
                                        <p:tav tm="0">
                                          <p:val>
                                            <p:fltVal val="0.5"/>
                                          </p:val>
                                        </p:tav>
                                        <p:tav tm="100000">
                                          <p:val>
                                            <p:strVal val="#ppt_x"/>
                                          </p:val>
                                        </p:tav>
                                      </p:tavLst>
                                    </p:anim>
                                    <p:anim calcmode="lin" valueType="num">
                                      <p:cBhvr>
                                        <p:cTn id="88" dur="3000" fill="hold"/>
                                        <p:tgtEl>
                                          <p:spTgt spid="12"/>
                                        </p:tgtEl>
                                        <p:attrNameLst>
                                          <p:attrName>ppt_y</p:attrName>
                                        </p:attrNameLst>
                                      </p:cBhvr>
                                      <p:tavLst>
                                        <p:tav tm="0">
                                          <p:val>
                                            <p:fltVal val="0.5"/>
                                          </p:val>
                                        </p:tav>
                                        <p:tav tm="100000">
                                          <p:val>
                                            <p:strVal val="#ppt_y"/>
                                          </p:val>
                                        </p:tav>
                                      </p:tavLst>
                                    </p:anim>
                                  </p:childTnLst>
                                </p:cTn>
                              </p:par>
                              <p:par>
                                <p:cTn id="89" presetID="23" presetClass="entr" presetSubtype="528" fill="hold" grpId="1" nodeType="withEffect">
                                  <p:stCondLst>
                                    <p:cond delay="0"/>
                                  </p:stCondLst>
                                  <p:childTnLst>
                                    <p:set>
                                      <p:cBhvr>
                                        <p:cTn id="90" dur="1" fill="hold">
                                          <p:stCondLst>
                                            <p:cond delay="0"/>
                                          </p:stCondLst>
                                        </p:cTn>
                                        <p:tgtEl>
                                          <p:spTgt spid="13"/>
                                        </p:tgtEl>
                                        <p:attrNameLst>
                                          <p:attrName>style.visibility</p:attrName>
                                        </p:attrNameLst>
                                      </p:cBhvr>
                                      <p:to>
                                        <p:strVal val="visible"/>
                                      </p:to>
                                    </p:set>
                                    <p:anim calcmode="lin" valueType="num">
                                      <p:cBhvr>
                                        <p:cTn id="91" dur="3000" fill="hold"/>
                                        <p:tgtEl>
                                          <p:spTgt spid="13"/>
                                        </p:tgtEl>
                                        <p:attrNameLst>
                                          <p:attrName>ppt_w</p:attrName>
                                        </p:attrNameLst>
                                      </p:cBhvr>
                                      <p:tavLst>
                                        <p:tav tm="0">
                                          <p:val>
                                            <p:fltVal val="0"/>
                                          </p:val>
                                        </p:tav>
                                        <p:tav tm="100000">
                                          <p:val>
                                            <p:strVal val="#ppt_w"/>
                                          </p:val>
                                        </p:tav>
                                      </p:tavLst>
                                    </p:anim>
                                    <p:anim calcmode="lin" valueType="num">
                                      <p:cBhvr>
                                        <p:cTn id="92" dur="3000" fill="hold"/>
                                        <p:tgtEl>
                                          <p:spTgt spid="13"/>
                                        </p:tgtEl>
                                        <p:attrNameLst>
                                          <p:attrName>ppt_h</p:attrName>
                                        </p:attrNameLst>
                                      </p:cBhvr>
                                      <p:tavLst>
                                        <p:tav tm="0">
                                          <p:val>
                                            <p:fltVal val="0"/>
                                          </p:val>
                                        </p:tav>
                                        <p:tav tm="100000">
                                          <p:val>
                                            <p:strVal val="#ppt_h"/>
                                          </p:val>
                                        </p:tav>
                                      </p:tavLst>
                                    </p:anim>
                                    <p:anim calcmode="lin" valueType="num">
                                      <p:cBhvr>
                                        <p:cTn id="93" dur="3000" fill="hold"/>
                                        <p:tgtEl>
                                          <p:spTgt spid="13"/>
                                        </p:tgtEl>
                                        <p:attrNameLst>
                                          <p:attrName>ppt_x</p:attrName>
                                        </p:attrNameLst>
                                      </p:cBhvr>
                                      <p:tavLst>
                                        <p:tav tm="0">
                                          <p:val>
                                            <p:fltVal val="0.5"/>
                                          </p:val>
                                        </p:tav>
                                        <p:tav tm="100000">
                                          <p:val>
                                            <p:strVal val="#ppt_x"/>
                                          </p:val>
                                        </p:tav>
                                      </p:tavLst>
                                    </p:anim>
                                    <p:anim calcmode="lin" valueType="num">
                                      <p:cBhvr>
                                        <p:cTn id="94" dur="3000" fill="hold"/>
                                        <p:tgtEl>
                                          <p:spTgt spid="13"/>
                                        </p:tgtEl>
                                        <p:attrNameLst>
                                          <p:attrName>ppt_y</p:attrName>
                                        </p:attrNameLst>
                                      </p:cBhvr>
                                      <p:tavLst>
                                        <p:tav tm="0">
                                          <p:val>
                                            <p:fltVal val="0.5"/>
                                          </p:val>
                                        </p:tav>
                                        <p:tav tm="100000">
                                          <p:val>
                                            <p:strVal val="#ppt_y"/>
                                          </p:val>
                                        </p:tav>
                                      </p:tavLst>
                                    </p:anim>
                                  </p:childTnLst>
                                </p:cTn>
                              </p:par>
                              <p:par>
                                <p:cTn id="95" presetID="23" presetClass="entr" presetSubtype="528" fill="hold" grpId="1"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p:cTn id="97" dur="3000" fill="hold"/>
                                        <p:tgtEl>
                                          <p:spTgt spid="14"/>
                                        </p:tgtEl>
                                        <p:attrNameLst>
                                          <p:attrName>ppt_w</p:attrName>
                                        </p:attrNameLst>
                                      </p:cBhvr>
                                      <p:tavLst>
                                        <p:tav tm="0">
                                          <p:val>
                                            <p:fltVal val="0"/>
                                          </p:val>
                                        </p:tav>
                                        <p:tav tm="100000">
                                          <p:val>
                                            <p:strVal val="#ppt_w"/>
                                          </p:val>
                                        </p:tav>
                                      </p:tavLst>
                                    </p:anim>
                                    <p:anim calcmode="lin" valueType="num">
                                      <p:cBhvr>
                                        <p:cTn id="98" dur="3000" fill="hold"/>
                                        <p:tgtEl>
                                          <p:spTgt spid="14"/>
                                        </p:tgtEl>
                                        <p:attrNameLst>
                                          <p:attrName>ppt_h</p:attrName>
                                        </p:attrNameLst>
                                      </p:cBhvr>
                                      <p:tavLst>
                                        <p:tav tm="0">
                                          <p:val>
                                            <p:fltVal val="0"/>
                                          </p:val>
                                        </p:tav>
                                        <p:tav tm="100000">
                                          <p:val>
                                            <p:strVal val="#ppt_h"/>
                                          </p:val>
                                        </p:tav>
                                      </p:tavLst>
                                    </p:anim>
                                    <p:anim calcmode="lin" valueType="num">
                                      <p:cBhvr>
                                        <p:cTn id="99" dur="3000" fill="hold"/>
                                        <p:tgtEl>
                                          <p:spTgt spid="14"/>
                                        </p:tgtEl>
                                        <p:attrNameLst>
                                          <p:attrName>ppt_x</p:attrName>
                                        </p:attrNameLst>
                                      </p:cBhvr>
                                      <p:tavLst>
                                        <p:tav tm="0">
                                          <p:val>
                                            <p:fltVal val="0.5"/>
                                          </p:val>
                                        </p:tav>
                                        <p:tav tm="100000">
                                          <p:val>
                                            <p:strVal val="#ppt_x"/>
                                          </p:val>
                                        </p:tav>
                                      </p:tavLst>
                                    </p:anim>
                                    <p:anim calcmode="lin" valueType="num">
                                      <p:cBhvr>
                                        <p:cTn id="100" dur="3000" fill="hold"/>
                                        <p:tgtEl>
                                          <p:spTgt spid="14"/>
                                        </p:tgtEl>
                                        <p:attrNameLst>
                                          <p:attrName>ppt_y</p:attrName>
                                        </p:attrNameLst>
                                      </p:cBhvr>
                                      <p:tavLst>
                                        <p:tav tm="0">
                                          <p:val>
                                            <p:fltVal val="0.5"/>
                                          </p:val>
                                        </p:tav>
                                        <p:tav tm="100000">
                                          <p:val>
                                            <p:strVal val="#ppt_y"/>
                                          </p:val>
                                        </p:tav>
                                      </p:tavLst>
                                    </p:anim>
                                  </p:childTnLst>
                                </p:cTn>
                              </p:par>
                              <p:par>
                                <p:cTn id="101" presetID="23" presetClass="entr" presetSubtype="528" fill="hold" grpId="1" nodeType="withEffect">
                                  <p:stCondLst>
                                    <p:cond delay="0"/>
                                  </p:stCondLst>
                                  <p:childTnLst>
                                    <p:set>
                                      <p:cBhvr>
                                        <p:cTn id="102" dur="1" fill="hold">
                                          <p:stCondLst>
                                            <p:cond delay="0"/>
                                          </p:stCondLst>
                                        </p:cTn>
                                        <p:tgtEl>
                                          <p:spTgt spid="15"/>
                                        </p:tgtEl>
                                        <p:attrNameLst>
                                          <p:attrName>style.visibility</p:attrName>
                                        </p:attrNameLst>
                                      </p:cBhvr>
                                      <p:to>
                                        <p:strVal val="visible"/>
                                      </p:to>
                                    </p:set>
                                    <p:anim calcmode="lin" valueType="num">
                                      <p:cBhvr>
                                        <p:cTn id="103" dur="3000" fill="hold"/>
                                        <p:tgtEl>
                                          <p:spTgt spid="15"/>
                                        </p:tgtEl>
                                        <p:attrNameLst>
                                          <p:attrName>ppt_w</p:attrName>
                                        </p:attrNameLst>
                                      </p:cBhvr>
                                      <p:tavLst>
                                        <p:tav tm="0">
                                          <p:val>
                                            <p:fltVal val="0"/>
                                          </p:val>
                                        </p:tav>
                                        <p:tav tm="100000">
                                          <p:val>
                                            <p:strVal val="#ppt_w"/>
                                          </p:val>
                                        </p:tav>
                                      </p:tavLst>
                                    </p:anim>
                                    <p:anim calcmode="lin" valueType="num">
                                      <p:cBhvr>
                                        <p:cTn id="104" dur="3000" fill="hold"/>
                                        <p:tgtEl>
                                          <p:spTgt spid="15"/>
                                        </p:tgtEl>
                                        <p:attrNameLst>
                                          <p:attrName>ppt_h</p:attrName>
                                        </p:attrNameLst>
                                      </p:cBhvr>
                                      <p:tavLst>
                                        <p:tav tm="0">
                                          <p:val>
                                            <p:fltVal val="0"/>
                                          </p:val>
                                        </p:tav>
                                        <p:tav tm="100000">
                                          <p:val>
                                            <p:strVal val="#ppt_h"/>
                                          </p:val>
                                        </p:tav>
                                      </p:tavLst>
                                    </p:anim>
                                    <p:anim calcmode="lin" valueType="num">
                                      <p:cBhvr>
                                        <p:cTn id="105" dur="3000" fill="hold"/>
                                        <p:tgtEl>
                                          <p:spTgt spid="15"/>
                                        </p:tgtEl>
                                        <p:attrNameLst>
                                          <p:attrName>ppt_x</p:attrName>
                                        </p:attrNameLst>
                                      </p:cBhvr>
                                      <p:tavLst>
                                        <p:tav tm="0">
                                          <p:val>
                                            <p:fltVal val="0.5"/>
                                          </p:val>
                                        </p:tav>
                                        <p:tav tm="100000">
                                          <p:val>
                                            <p:strVal val="#ppt_x"/>
                                          </p:val>
                                        </p:tav>
                                      </p:tavLst>
                                    </p:anim>
                                    <p:anim calcmode="lin" valueType="num">
                                      <p:cBhvr>
                                        <p:cTn id="106" dur="3000" fill="hold"/>
                                        <p:tgtEl>
                                          <p:spTgt spid="15"/>
                                        </p:tgtEl>
                                        <p:attrNameLst>
                                          <p:attrName>ppt_y</p:attrName>
                                        </p:attrNameLst>
                                      </p:cBhvr>
                                      <p:tavLst>
                                        <p:tav tm="0">
                                          <p:val>
                                            <p:fltVal val="0.5"/>
                                          </p:val>
                                        </p:tav>
                                        <p:tav tm="100000">
                                          <p:val>
                                            <p:strVal val="#ppt_y"/>
                                          </p:val>
                                        </p:tav>
                                      </p:tavLst>
                                    </p:anim>
                                  </p:childTnLst>
                                </p:cTn>
                              </p:par>
                              <p:par>
                                <p:cTn id="107" presetID="23" presetClass="entr" presetSubtype="528" fill="hold" grpId="1" nodeType="withEffect">
                                  <p:stCondLst>
                                    <p:cond delay="0"/>
                                  </p:stCondLst>
                                  <p:childTnLst>
                                    <p:set>
                                      <p:cBhvr>
                                        <p:cTn id="108" dur="1" fill="hold">
                                          <p:stCondLst>
                                            <p:cond delay="0"/>
                                          </p:stCondLst>
                                        </p:cTn>
                                        <p:tgtEl>
                                          <p:spTgt spid="16"/>
                                        </p:tgtEl>
                                        <p:attrNameLst>
                                          <p:attrName>style.visibility</p:attrName>
                                        </p:attrNameLst>
                                      </p:cBhvr>
                                      <p:to>
                                        <p:strVal val="visible"/>
                                      </p:to>
                                    </p:set>
                                    <p:anim calcmode="lin" valueType="num">
                                      <p:cBhvr>
                                        <p:cTn id="109" dur="3000" fill="hold"/>
                                        <p:tgtEl>
                                          <p:spTgt spid="16"/>
                                        </p:tgtEl>
                                        <p:attrNameLst>
                                          <p:attrName>ppt_w</p:attrName>
                                        </p:attrNameLst>
                                      </p:cBhvr>
                                      <p:tavLst>
                                        <p:tav tm="0">
                                          <p:val>
                                            <p:fltVal val="0"/>
                                          </p:val>
                                        </p:tav>
                                        <p:tav tm="100000">
                                          <p:val>
                                            <p:strVal val="#ppt_w"/>
                                          </p:val>
                                        </p:tav>
                                      </p:tavLst>
                                    </p:anim>
                                    <p:anim calcmode="lin" valueType="num">
                                      <p:cBhvr>
                                        <p:cTn id="110" dur="3000" fill="hold"/>
                                        <p:tgtEl>
                                          <p:spTgt spid="16"/>
                                        </p:tgtEl>
                                        <p:attrNameLst>
                                          <p:attrName>ppt_h</p:attrName>
                                        </p:attrNameLst>
                                      </p:cBhvr>
                                      <p:tavLst>
                                        <p:tav tm="0">
                                          <p:val>
                                            <p:fltVal val="0"/>
                                          </p:val>
                                        </p:tav>
                                        <p:tav tm="100000">
                                          <p:val>
                                            <p:strVal val="#ppt_h"/>
                                          </p:val>
                                        </p:tav>
                                      </p:tavLst>
                                    </p:anim>
                                    <p:anim calcmode="lin" valueType="num">
                                      <p:cBhvr>
                                        <p:cTn id="111" dur="3000" fill="hold"/>
                                        <p:tgtEl>
                                          <p:spTgt spid="16"/>
                                        </p:tgtEl>
                                        <p:attrNameLst>
                                          <p:attrName>ppt_x</p:attrName>
                                        </p:attrNameLst>
                                      </p:cBhvr>
                                      <p:tavLst>
                                        <p:tav tm="0">
                                          <p:val>
                                            <p:fltVal val="0.5"/>
                                          </p:val>
                                        </p:tav>
                                        <p:tav tm="100000">
                                          <p:val>
                                            <p:strVal val="#ppt_x"/>
                                          </p:val>
                                        </p:tav>
                                      </p:tavLst>
                                    </p:anim>
                                    <p:anim calcmode="lin" valueType="num">
                                      <p:cBhvr>
                                        <p:cTn id="112" dur="3000" fill="hold"/>
                                        <p:tgtEl>
                                          <p:spTgt spid="16"/>
                                        </p:tgtEl>
                                        <p:attrNameLst>
                                          <p:attrName>ppt_y</p:attrName>
                                        </p:attrNameLst>
                                      </p:cBhvr>
                                      <p:tavLst>
                                        <p:tav tm="0">
                                          <p:val>
                                            <p:fltVal val="0.5"/>
                                          </p:val>
                                        </p:tav>
                                        <p:tav tm="100000">
                                          <p:val>
                                            <p:strVal val="#ppt_y"/>
                                          </p:val>
                                        </p:tav>
                                      </p:tavLst>
                                    </p:anim>
                                  </p:childTnLst>
                                </p:cTn>
                              </p:par>
                              <p:par>
                                <p:cTn id="113" presetID="8" presetClass="emph" presetSubtype="0" fill="hold" grpId="2" nodeType="withEffect">
                                  <p:stCondLst>
                                    <p:cond delay="0"/>
                                  </p:stCondLst>
                                  <p:childTnLst>
                                    <p:animRot by="21600000">
                                      <p:cBhvr>
                                        <p:cTn id="114" dur="3000" fill="hold"/>
                                        <p:tgtEl>
                                          <p:spTgt spid="5"/>
                                        </p:tgtEl>
                                        <p:attrNameLst>
                                          <p:attrName>r</p:attrName>
                                        </p:attrNameLst>
                                      </p:cBhvr>
                                    </p:animRot>
                                  </p:childTnLst>
                                </p:cTn>
                              </p:par>
                              <p:par>
                                <p:cTn id="115" presetID="8" presetClass="emph" presetSubtype="0" fill="hold" grpId="2" nodeType="withEffect">
                                  <p:stCondLst>
                                    <p:cond delay="0"/>
                                  </p:stCondLst>
                                  <p:childTnLst>
                                    <p:animRot by="21600000">
                                      <p:cBhvr>
                                        <p:cTn id="116" dur="3000" fill="hold"/>
                                        <p:tgtEl>
                                          <p:spTgt spid="6"/>
                                        </p:tgtEl>
                                        <p:attrNameLst>
                                          <p:attrName>r</p:attrName>
                                        </p:attrNameLst>
                                      </p:cBhvr>
                                    </p:animRot>
                                  </p:childTnLst>
                                </p:cTn>
                              </p:par>
                              <p:par>
                                <p:cTn id="117" presetID="8" presetClass="emph" presetSubtype="0" fill="hold" grpId="2" nodeType="withEffect">
                                  <p:stCondLst>
                                    <p:cond delay="0"/>
                                  </p:stCondLst>
                                  <p:childTnLst>
                                    <p:animRot by="21600000">
                                      <p:cBhvr>
                                        <p:cTn id="118" dur="3000" fill="hold"/>
                                        <p:tgtEl>
                                          <p:spTgt spid="7"/>
                                        </p:tgtEl>
                                        <p:attrNameLst>
                                          <p:attrName>r</p:attrName>
                                        </p:attrNameLst>
                                      </p:cBhvr>
                                    </p:animRot>
                                  </p:childTnLst>
                                </p:cTn>
                              </p:par>
                              <p:par>
                                <p:cTn id="119" presetID="8" presetClass="emph" presetSubtype="0" fill="hold" grpId="2" nodeType="withEffect">
                                  <p:stCondLst>
                                    <p:cond delay="0"/>
                                  </p:stCondLst>
                                  <p:childTnLst>
                                    <p:animRot by="21600000">
                                      <p:cBhvr>
                                        <p:cTn id="120" dur="3000" fill="hold"/>
                                        <p:tgtEl>
                                          <p:spTgt spid="8"/>
                                        </p:tgtEl>
                                        <p:attrNameLst>
                                          <p:attrName>r</p:attrName>
                                        </p:attrNameLst>
                                      </p:cBhvr>
                                    </p:animRot>
                                  </p:childTnLst>
                                </p:cTn>
                              </p:par>
                              <p:par>
                                <p:cTn id="121" presetID="8" presetClass="emph" presetSubtype="0" fill="hold" grpId="2" nodeType="withEffect">
                                  <p:stCondLst>
                                    <p:cond delay="0"/>
                                  </p:stCondLst>
                                  <p:childTnLst>
                                    <p:animRot by="21600000">
                                      <p:cBhvr>
                                        <p:cTn id="122" dur="3000" fill="hold"/>
                                        <p:tgtEl>
                                          <p:spTgt spid="9"/>
                                        </p:tgtEl>
                                        <p:attrNameLst>
                                          <p:attrName>r</p:attrName>
                                        </p:attrNameLst>
                                      </p:cBhvr>
                                    </p:animRot>
                                  </p:childTnLst>
                                </p:cTn>
                              </p:par>
                              <p:par>
                                <p:cTn id="123" presetID="8" presetClass="emph" presetSubtype="0" fill="hold" grpId="2" nodeType="withEffect">
                                  <p:stCondLst>
                                    <p:cond delay="0"/>
                                  </p:stCondLst>
                                  <p:childTnLst>
                                    <p:animRot by="21600000">
                                      <p:cBhvr>
                                        <p:cTn id="124" dur="3000" fill="hold"/>
                                        <p:tgtEl>
                                          <p:spTgt spid="10"/>
                                        </p:tgtEl>
                                        <p:attrNameLst>
                                          <p:attrName>r</p:attrName>
                                        </p:attrNameLst>
                                      </p:cBhvr>
                                    </p:animRot>
                                  </p:childTnLst>
                                </p:cTn>
                              </p:par>
                              <p:par>
                                <p:cTn id="125" presetID="8" presetClass="emph" presetSubtype="0" fill="hold" grpId="2" nodeType="withEffect">
                                  <p:stCondLst>
                                    <p:cond delay="0"/>
                                  </p:stCondLst>
                                  <p:childTnLst>
                                    <p:animRot by="21600000">
                                      <p:cBhvr>
                                        <p:cTn id="126" dur="3000" fill="hold"/>
                                        <p:tgtEl>
                                          <p:spTgt spid="11"/>
                                        </p:tgtEl>
                                        <p:attrNameLst>
                                          <p:attrName>r</p:attrName>
                                        </p:attrNameLst>
                                      </p:cBhvr>
                                    </p:animRot>
                                  </p:childTnLst>
                                </p:cTn>
                              </p:par>
                              <p:par>
                                <p:cTn id="127" presetID="8" presetClass="emph" presetSubtype="0" fill="hold" grpId="2" nodeType="withEffect">
                                  <p:stCondLst>
                                    <p:cond delay="0"/>
                                  </p:stCondLst>
                                  <p:childTnLst>
                                    <p:animRot by="21600000">
                                      <p:cBhvr>
                                        <p:cTn id="128" dur="3000" fill="hold"/>
                                        <p:tgtEl>
                                          <p:spTgt spid="12"/>
                                        </p:tgtEl>
                                        <p:attrNameLst>
                                          <p:attrName>r</p:attrName>
                                        </p:attrNameLst>
                                      </p:cBhvr>
                                    </p:animRot>
                                  </p:childTnLst>
                                </p:cTn>
                              </p:par>
                              <p:par>
                                <p:cTn id="129" presetID="8" presetClass="emph" presetSubtype="0" fill="hold" grpId="2" nodeType="withEffect">
                                  <p:stCondLst>
                                    <p:cond delay="0"/>
                                  </p:stCondLst>
                                  <p:childTnLst>
                                    <p:animRot by="21600000">
                                      <p:cBhvr>
                                        <p:cTn id="130" dur="3000" fill="hold"/>
                                        <p:tgtEl>
                                          <p:spTgt spid="13"/>
                                        </p:tgtEl>
                                        <p:attrNameLst>
                                          <p:attrName>r</p:attrName>
                                        </p:attrNameLst>
                                      </p:cBhvr>
                                    </p:animRot>
                                  </p:childTnLst>
                                </p:cTn>
                              </p:par>
                              <p:par>
                                <p:cTn id="131" presetID="8" presetClass="emph" presetSubtype="0" fill="hold" grpId="2" nodeType="withEffect">
                                  <p:stCondLst>
                                    <p:cond delay="0"/>
                                  </p:stCondLst>
                                  <p:childTnLst>
                                    <p:animRot by="21600000">
                                      <p:cBhvr>
                                        <p:cTn id="132" dur="3000" fill="hold"/>
                                        <p:tgtEl>
                                          <p:spTgt spid="14"/>
                                        </p:tgtEl>
                                        <p:attrNameLst>
                                          <p:attrName>r</p:attrName>
                                        </p:attrNameLst>
                                      </p:cBhvr>
                                    </p:animRot>
                                  </p:childTnLst>
                                </p:cTn>
                              </p:par>
                              <p:par>
                                <p:cTn id="133" presetID="8" presetClass="emph" presetSubtype="0" fill="hold" grpId="2" nodeType="withEffect">
                                  <p:stCondLst>
                                    <p:cond delay="0"/>
                                  </p:stCondLst>
                                  <p:childTnLst>
                                    <p:animRot by="21600000">
                                      <p:cBhvr>
                                        <p:cTn id="134" dur="3000" fill="hold"/>
                                        <p:tgtEl>
                                          <p:spTgt spid="15"/>
                                        </p:tgtEl>
                                        <p:attrNameLst>
                                          <p:attrName>r</p:attrName>
                                        </p:attrNameLst>
                                      </p:cBhvr>
                                    </p:animRot>
                                  </p:childTnLst>
                                </p:cTn>
                              </p:par>
                              <p:par>
                                <p:cTn id="135" presetID="8" presetClass="emph" presetSubtype="0" fill="hold" grpId="2" nodeType="withEffect">
                                  <p:stCondLst>
                                    <p:cond delay="0"/>
                                  </p:stCondLst>
                                  <p:childTnLst>
                                    <p:animRot by="21600000">
                                      <p:cBhvr>
                                        <p:cTn id="136" dur="3000" fill="hold"/>
                                        <p:tgtEl>
                                          <p:spTgt spid="16"/>
                                        </p:tgtEl>
                                        <p:attrNameLst>
                                          <p:attrName>r</p:attrName>
                                        </p:attrNameLst>
                                      </p:cBhvr>
                                    </p:animRot>
                                  </p:childTnLst>
                                </p:cTn>
                              </p:par>
                            </p:childTnLst>
                          </p:cTn>
                        </p:par>
                        <p:par>
                          <p:cTn id="137" fill="hold">
                            <p:stCondLst>
                              <p:cond delay="3000"/>
                            </p:stCondLst>
                            <p:childTnLst>
                              <p:par>
                                <p:cTn id="138" presetID="23" presetClass="exit" presetSubtype="544" fill="hold" grpId="3" nodeType="afterEffect">
                                  <p:stCondLst>
                                    <p:cond delay="0"/>
                                  </p:stCondLst>
                                  <p:childTnLst>
                                    <p:anim calcmode="lin" valueType="num">
                                      <p:cBhvr>
                                        <p:cTn id="139" dur="3000"/>
                                        <p:tgtEl>
                                          <p:spTgt spid="5"/>
                                        </p:tgtEl>
                                        <p:attrNameLst>
                                          <p:attrName>ppt_w</p:attrName>
                                        </p:attrNameLst>
                                      </p:cBhvr>
                                      <p:tavLst>
                                        <p:tav tm="0">
                                          <p:val>
                                            <p:strVal val="ppt_w"/>
                                          </p:val>
                                        </p:tav>
                                        <p:tav tm="100000">
                                          <p:val>
                                            <p:fltVal val="0"/>
                                          </p:val>
                                        </p:tav>
                                      </p:tavLst>
                                    </p:anim>
                                    <p:anim calcmode="lin" valueType="num">
                                      <p:cBhvr>
                                        <p:cTn id="140" dur="3000"/>
                                        <p:tgtEl>
                                          <p:spTgt spid="5"/>
                                        </p:tgtEl>
                                        <p:attrNameLst>
                                          <p:attrName>ppt_h</p:attrName>
                                        </p:attrNameLst>
                                      </p:cBhvr>
                                      <p:tavLst>
                                        <p:tav tm="0">
                                          <p:val>
                                            <p:strVal val="ppt_h"/>
                                          </p:val>
                                        </p:tav>
                                        <p:tav tm="100000">
                                          <p:val>
                                            <p:fltVal val="0"/>
                                          </p:val>
                                        </p:tav>
                                      </p:tavLst>
                                    </p:anim>
                                    <p:anim calcmode="lin" valueType="num">
                                      <p:cBhvr>
                                        <p:cTn id="141" dur="3000"/>
                                        <p:tgtEl>
                                          <p:spTgt spid="5"/>
                                        </p:tgtEl>
                                        <p:attrNameLst>
                                          <p:attrName>ppt_x</p:attrName>
                                        </p:attrNameLst>
                                      </p:cBhvr>
                                      <p:tavLst>
                                        <p:tav tm="0">
                                          <p:val>
                                            <p:strVal val="ppt_x"/>
                                          </p:val>
                                        </p:tav>
                                        <p:tav tm="100000">
                                          <p:val>
                                            <p:fltVal val="0.5"/>
                                          </p:val>
                                        </p:tav>
                                      </p:tavLst>
                                    </p:anim>
                                    <p:anim calcmode="lin" valueType="num">
                                      <p:cBhvr>
                                        <p:cTn id="142" dur="3000"/>
                                        <p:tgtEl>
                                          <p:spTgt spid="5"/>
                                        </p:tgtEl>
                                        <p:attrNameLst>
                                          <p:attrName>ppt_y</p:attrName>
                                        </p:attrNameLst>
                                      </p:cBhvr>
                                      <p:tavLst>
                                        <p:tav tm="0">
                                          <p:val>
                                            <p:strVal val="ppt_y"/>
                                          </p:val>
                                        </p:tav>
                                        <p:tav tm="100000">
                                          <p:val>
                                            <p:fltVal val="0.5"/>
                                          </p:val>
                                        </p:tav>
                                      </p:tavLst>
                                    </p:anim>
                                    <p:set>
                                      <p:cBhvr>
                                        <p:cTn id="143" dur="1" fill="hold">
                                          <p:stCondLst>
                                            <p:cond delay="2999"/>
                                          </p:stCondLst>
                                        </p:cTn>
                                        <p:tgtEl>
                                          <p:spTgt spid="5"/>
                                        </p:tgtEl>
                                        <p:attrNameLst>
                                          <p:attrName>style.visibility</p:attrName>
                                        </p:attrNameLst>
                                      </p:cBhvr>
                                      <p:to>
                                        <p:strVal val="hidden"/>
                                      </p:to>
                                    </p:set>
                                  </p:childTnLst>
                                </p:cTn>
                              </p:par>
                              <p:par>
                                <p:cTn id="144" presetID="23" presetClass="exit" presetSubtype="544" fill="hold" grpId="3" nodeType="withEffect">
                                  <p:stCondLst>
                                    <p:cond delay="0"/>
                                  </p:stCondLst>
                                  <p:childTnLst>
                                    <p:anim calcmode="lin" valueType="num">
                                      <p:cBhvr>
                                        <p:cTn id="145" dur="3000"/>
                                        <p:tgtEl>
                                          <p:spTgt spid="6"/>
                                        </p:tgtEl>
                                        <p:attrNameLst>
                                          <p:attrName>ppt_w</p:attrName>
                                        </p:attrNameLst>
                                      </p:cBhvr>
                                      <p:tavLst>
                                        <p:tav tm="0">
                                          <p:val>
                                            <p:strVal val="ppt_w"/>
                                          </p:val>
                                        </p:tav>
                                        <p:tav tm="100000">
                                          <p:val>
                                            <p:fltVal val="0"/>
                                          </p:val>
                                        </p:tav>
                                      </p:tavLst>
                                    </p:anim>
                                    <p:anim calcmode="lin" valueType="num">
                                      <p:cBhvr>
                                        <p:cTn id="146" dur="3000"/>
                                        <p:tgtEl>
                                          <p:spTgt spid="6"/>
                                        </p:tgtEl>
                                        <p:attrNameLst>
                                          <p:attrName>ppt_h</p:attrName>
                                        </p:attrNameLst>
                                      </p:cBhvr>
                                      <p:tavLst>
                                        <p:tav tm="0">
                                          <p:val>
                                            <p:strVal val="ppt_h"/>
                                          </p:val>
                                        </p:tav>
                                        <p:tav tm="100000">
                                          <p:val>
                                            <p:fltVal val="0"/>
                                          </p:val>
                                        </p:tav>
                                      </p:tavLst>
                                    </p:anim>
                                    <p:anim calcmode="lin" valueType="num">
                                      <p:cBhvr>
                                        <p:cTn id="147" dur="3000"/>
                                        <p:tgtEl>
                                          <p:spTgt spid="6"/>
                                        </p:tgtEl>
                                        <p:attrNameLst>
                                          <p:attrName>ppt_x</p:attrName>
                                        </p:attrNameLst>
                                      </p:cBhvr>
                                      <p:tavLst>
                                        <p:tav tm="0">
                                          <p:val>
                                            <p:strVal val="ppt_x"/>
                                          </p:val>
                                        </p:tav>
                                        <p:tav tm="100000">
                                          <p:val>
                                            <p:fltVal val="0.5"/>
                                          </p:val>
                                        </p:tav>
                                      </p:tavLst>
                                    </p:anim>
                                    <p:anim calcmode="lin" valueType="num">
                                      <p:cBhvr>
                                        <p:cTn id="148" dur="3000"/>
                                        <p:tgtEl>
                                          <p:spTgt spid="6"/>
                                        </p:tgtEl>
                                        <p:attrNameLst>
                                          <p:attrName>ppt_y</p:attrName>
                                        </p:attrNameLst>
                                      </p:cBhvr>
                                      <p:tavLst>
                                        <p:tav tm="0">
                                          <p:val>
                                            <p:strVal val="ppt_y"/>
                                          </p:val>
                                        </p:tav>
                                        <p:tav tm="100000">
                                          <p:val>
                                            <p:fltVal val="0.5"/>
                                          </p:val>
                                        </p:tav>
                                      </p:tavLst>
                                    </p:anim>
                                    <p:set>
                                      <p:cBhvr>
                                        <p:cTn id="149" dur="1" fill="hold">
                                          <p:stCondLst>
                                            <p:cond delay="2999"/>
                                          </p:stCondLst>
                                        </p:cTn>
                                        <p:tgtEl>
                                          <p:spTgt spid="6"/>
                                        </p:tgtEl>
                                        <p:attrNameLst>
                                          <p:attrName>style.visibility</p:attrName>
                                        </p:attrNameLst>
                                      </p:cBhvr>
                                      <p:to>
                                        <p:strVal val="hidden"/>
                                      </p:to>
                                    </p:set>
                                  </p:childTnLst>
                                </p:cTn>
                              </p:par>
                              <p:par>
                                <p:cTn id="150" presetID="23" presetClass="exit" presetSubtype="544" fill="hold" grpId="3" nodeType="withEffect">
                                  <p:stCondLst>
                                    <p:cond delay="0"/>
                                  </p:stCondLst>
                                  <p:childTnLst>
                                    <p:anim calcmode="lin" valueType="num">
                                      <p:cBhvr>
                                        <p:cTn id="151" dur="3000"/>
                                        <p:tgtEl>
                                          <p:spTgt spid="7"/>
                                        </p:tgtEl>
                                        <p:attrNameLst>
                                          <p:attrName>ppt_w</p:attrName>
                                        </p:attrNameLst>
                                      </p:cBhvr>
                                      <p:tavLst>
                                        <p:tav tm="0">
                                          <p:val>
                                            <p:strVal val="ppt_w"/>
                                          </p:val>
                                        </p:tav>
                                        <p:tav tm="100000">
                                          <p:val>
                                            <p:fltVal val="0"/>
                                          </p:val>
                                        </p:tav>
                                      </p:tavLst>
                                    </p:anim>
                                    <p:anim calcmode="lin" valueType="num">
                                      <p:cBhvr>
                                        <p:cTn id="152" dur="3000"/>
                                        <p:tgtEl>
                                          <p:spTgt spid="7"/>
                                        </p:tgtEl>
                                        <p:attrNameLst>
                                          <p:attrName>ppt_h</p:attrName>
                                        </p:attrNameLst>
                                      </p:cBhvr>
                                      <p:tavLst>
                                        <p:tav tm="0">
                                          <p:val>
                                            <p:strVal val="ppt_h"/>
                                          </p:val>
                                        </p:tav>
                                        <p:tav tm="100000">
                                          <p:val>
                                            <p:fltVal val="0"/>
                                          </p:val>
                                        </p:tav>
                                      </p:tavLst>
                                    </p:anim>
                                    <p:anim calcmode="lin" valueType="num">
                                      <p:cBhvr>
                                        <p:cTn id="153" dur="3000"/>
                                        <p:tgtEl>
                                          <p:spTgt spid="7"/>
                                        </p:tgtEl>
                                        <p:attrNameLst>
                                          <p:attrName>ppt_x</p:attrName>
                                        </p:attrNameLst>
                                      </p:cBhvr>
                                      <p:tavLst>
                                        <p:tav tm="0">
                                          <p:val>
                                            <p:strVal val="ppt_x"/>
                                          </p:val>
                                        </p:tav>
                                        <p:tav tm="100000">
                                          <p:val>
                                            <p:fltVal val="0.5"/>
                                          </p:val>
                                        </p:tav>
                                      </p:tavLst>
                                    </p:anim>
                                    <p:anim calcmode="lin" valueType="num">
                                      <p:cBhvr>
                                        <p:cTn id="154" dur="3000"/>
                                        <p:tgtEl>
                                          <p:spTgt spid="7"/>
                                        </p:tgtEl>
                                        <p:attrNameLst>
                                          <p:attrName>ppt_y</p:attrName>
                                        </p:attrNameLst>
                                      </p:cBhvr>
                                      <p:tavLst>
                                        <p:tav tm="0">
                                          <p:val>
                                            <p:strVal val="ppt_y"/>
                                          </p:val>
                                        </p:tav>
                                        <p:tav tm="100000">
                                          <p:val>
                                            <p:fltVal val="0.5"/>
                                          </p:val>
                                        </p:tav>
                                      </p:tavLst>
                                    </p:anim>
                                    <p:set>
                                      <p:cBhvr>
                                        <p:cTn id="155" dur="1" fill="hold">
                                          <p:stCondLst>
                                            <p:cond delay="2999"/>
                                          </p:stCondLst>
                                        </p:cTn>
                                        <p:tgtEl>
                                          <p:spTgt spid="7"/>
                                        </p:tgtEl>
                                        <p:attrNameLst>
                                          <p:attrName>style.visibility</p:attrName>
                                        </p:attrNameLst>
                                      </p:cBhvr>
                                      <p:to>
                                        <p:strVal val="hidden"/>
                                      </p:to>
                                    </p:set>
                                  </p:childTnLst>
                                </p:cTn>
                              </p:par>
                              <p:par>
                                <p:cTn id="156" presetID="23" presetClass="exit" presetSubtype="544" fill="hold" grpId="3" nodeType="withEffect">
                                  <p:stCondLst>
                                    <p:cond delay="0"/>
                                  </p:stCondLst>
                                  <p:childTnLst>
                                    <p:anim calcmode="lin" valueType="num">
                                      <p:cBhvr>
                                        <p:cTn id="157" dur="3000"/>
                                        <p:tgtEl>
                                          <p:spTgt spid="8"/>
                                        </p:tgtEl>
                                        <p:attrNameLst>
                                          <p:attrName>ppt_w</p:attrName>
                                        </p:attrNameLst>
                                      </p:cBhvr>
                                      <p:tavLst>
                                        <p:tav tm="0">
                                          <p:val>
                                            <p:strVal val="ppt_w"/>
                                          </p:val>
                                        </p:tav>
                                        <p:tav tm="100000">
                                          <p:val>
                                            <p:fltVal val="0"/>
                                          </p:val>
                                        </p:tav>
                                      </p:tavLst>
                                    </p:anim>
                                    <p:anim calcmode="lin" valueType="num">
                                      <p:cBhvr>
                                        <p:cTn id="158" dur="3000"/>
                                        <p:tgtEl>
                                          <p:spTgt spid="8"/>
                                        </p:tgtEl>
                                        <p:attrNameLst>
                                          <p:attrName>ppt_h</p:attrName>
                                        </p:attrNameLst>
                                      </p:cBhvr>
                                      <p:tavLst>
                                        <p:tav tm="0">
                                          <p:val>
                                            <p:strVal val="ppt_h"/>
                                          </p:val>
                                        </p:tav>
                                        <p:tav tm="100000">
                                          <p:val>
                                            <p:fltVal val="0"/>
                                          </p:val>
                                        </p:tav>
                                      </p:tavLst>
                                    </p:anim>
                                    <p:anim calcmode="lin" valueType="num">
                                      <p:cBhvr>
                                        <p:cTn id="159" dur="3000"/>
                                        <p:tgtEl>
                                          <p:spTgt spid="8"/>
                                        </p:tgtEl>
                                        <p:attrNameLst>
                                          <p:attrName>ppt_x</p:attrName>
                                        </p:attrNameLst>
                                      </p:cBhvr>
                                      <p:tavLst>
                                        <p:tav tm="0">
                                          <p:val>
                                            <p:strVal val="ppt_x"/>
                                          </p:val>
                                        </p:tav>
                                        <p:tav tm="100000">
                                          <p:val>
                                            <p:fltVal val="0.5"/>
                                          </p:val>
                                        </p:tav>
                                      </p:tavLst>
                                    </p:anim>
                                    <p:anim calcmode="lin" valueType="num">
                                      <p:cBhvr>
                                        <p:cTn id="160" dur="3000"/>
                                        <p:tgtEl>
                                          <p:spTgt spid="8"/>
                                        </p:tgtEl>
                                        <p:attrNameLst>
                                          <p:attrName>ppt_y</p:attrName>
                                        </p:attrNameLst>
                                      </p:cBhvr>
                                      <p:tavLst>
                                        <p:tav tm="0">
                                          <p:val>
                                            <p:strVal val="ppt_y"/>
                                          </p:val>
                                        </p:tav>
                                        <p:tav tm="100000">
                                          <p:val>
                                            <p:fltVal val="0.5"/>
                                          </p:val>
                                        </p:tav>
                                      </p:tavLst>
                                    </p:anim>
                                    <p:set>
                                      <p:cBhvr>
                                        <p:cTn id="161" dur="1" fill="hold">
                                          <p:stCondLst>
                                            <p:cond delay="2999"/>
                                          </p:stCondLst>
                                        </p:cTn>
                                        <p:tgtEl>
                                          <p:spTgt spid="8"/>
                                        </p:tgtEl>
                                        <p:attrNameLst>
                                          <p:attrName>style.visibility</p:attrName>
                                        </p:attrNameLst>
                                      </p:cBhvr>
                                      <p:to>
                                        <p:strVal val="hidden"/>
                                      </p:to>
                                    </p:set>
                                  </p:childTnLst>
                                </p:cTn>
                              </p:par>
                              <p:par>
                                <p:cTn id="162" presetID="23" presetClass="exit" presetSubtype="544" fill="hold" grpId="3" nodeType="withEffect">
                                  <p:stCondLst>
                                    <p:cond delay="0"/>
                                  </p:stCondLst>
                                  <p:childTnLst>
                                    <p:anim calcmode="lin" valueType="num">
                                      <p:cBhvr>
                                        <p:cTn id="163" dur="3000"/>
                                        <p:tgtEl>
                                          <p:spTgt spid="9"/>
                                        </p:tgtEl>
                                        <p:attrNameLst>
                                          <p:attrName>ppt_w</p:attrName>
                                        </p:attrNameLst>
                                      </p:cBhvr>
                                      <p:tavLst>
                                        <p:tav tm="0">
                                          <p:val>
                                            <p:strVal val="ppt_w"/>
                                          </p:val>
                                        </p:tav>
                                        <p:tav tm="100000">
                                          <p:val>
                                            <p:fltVal val="0"/>
                                          </p:val>
                                        </p:tav>
                                      </p:tavLst>
                                    </p:anim>
                                    <p:anim calcmode="lin" valueType="num">
                                      <p:cBhvr>
                                        <p:cTn id="164" dur="3000"/>
                                        <p:tgtEl>
                                          <p:spTgt spid="9"/>
                                        </p:tgtEl>
                                        <p:attrNameLst>
                                          <p:attrName>ppt_h</p:attrName>
                                        </p:attrNameLst>
                                      </p:cBhvr>
                                      <p:tavLst>
                                        <p:tav tm="0">
                                          <p:val>
                                            <p:strVal val="ppt_h"/>
                                          </p:val>
                                        </p:tav>
                                        <p:tav tm="100000">
                                          <p:val>
                                            <p:fltVal val="0"/>
                                          </p:val>
                                        </p:tav>
                                      </p:tavLst>
                                    </p:anim>
                                    <p:anim calcmode="lin" valueType="num">
                                      <p:cBhvr>
                                        <p:cTn id="165" dur="3000"/>
                                        <p:tgtEl>
                                          <p:spTgt spid="9"/>
                                        </p:tgtEl>
                                        <p:attrNameLst>
                                          <p:attrName>ppt_x</p:attrName>
                                        </p:attrNameLst>
                                      </p:cBhvr>
                                      <p:tavLst>
                                        <p:tav tm="0">
                                          <p:val>
                                            <p:strVal val="ppt_x"/>
                                          </p:val>
                                        </p:tav>
                                        <p:tav tm="100000">
                                          <p:val>
                                            <p:fltVal val="0.5"/>
                                          </p:val>
                                        </p:tav>
                                      </p:tavLst>
                                    </p:anim>
                                    <p:anim calcmode="lin" valueType="num">
                                      <p:cBhvr>
                                        <p:cTn id="166" dur="3000"/>
                                        <p:tgtEl>
                                          <p:spTgt spid="9"/>
                                        </p:tgtEl>
                                        <p:attrNameLst>
                                          <p:attrName>ppt_y</p:attrName>
                                        </p:attrNameLst>
                                      </p:cBhvr>
                                      <p:tavLst>
                                        <p:tav tm="0">
                                          <p:val>
                                            <p:strVal val="ppt_y"/>
                                          </p:val>
                                        </p:tav>
                                        <p:tav tm="100000">
                                          <p:val>
                                            <p:fltVal val="0.5"/>
                                          </p:val>
                                        </p:tav>
                                      </p:tavLst>
                                    </p:anim>
                                    <p:set>
                                      <p:cBhvr>
                                        <p:cTn id="167" dur="1" fill="hold">
                                          <p:stCondLst>
                                            <p:cond delay="2999"/>
                                          </p:stCondLst>
                                        </p:cTn>
                                        <p:tgtEl>
                                          <p:spTgt spid="9"/>
                                        </p:tgtEl>
                                        <p:attrNameLst>
                                          <p:attrName>style.visibility</p:attrName>
                                        </p:attrNameLst>
                                      </p:cBhvr>
                                      <p:to>
                                        <p:strVal val="hidden"/>
                                      </p:to>
                                    </p:set>
                                  </p:childTnLst>
                                </p:cTn>
                              </p:par>
                              <p:par>
                                <p:cTn id="168" presetID="23" presetClass="exit" presetSubtype="544" fill="hold" grpId="3" nodeType="withEffect">
                                  <p:stCondLst>
                                    <p:cond delay="0"/>
                                  </p:stCondLst>
                                  <p:childTnLst>
                                    <p:anim calcmode="lin" valueType="num">
                                      <p:cBhvr>
                                        <p:cTn id="169" dur="3000"/>
                                        <p:tgtEl>
                                          <p:spTgt spid="10"/>
                                        </p:tgtEl>
                                        <p:attrNameLst>
                                          <p:attrName>ppt_w</p:attrName>
                                        </p:attrNameLst>
                                      </p:cBhvr>
                                      <p:tavLst>
                                        <p:tav tm="0">
                                          <p:val>
                                            <p:strVal val="ppt_w"/>
                                          </p:val>
                                        </p:tav>
                                        <p:tav tm="100000">
                                          <p:val>
                                            <p:fltVal val="0"/>
                                          </p:val>
                                        </p:tav>
                                      </p:tavLst>
                                    </p:anim>
                                    <p:anim calcmode="lin" valueType="num">
                                      <p:cBhvr>
                                        <p:cTn id="170" dur="3000"/>
                                        <p:tgtEl>
                                          <p:spTgt spid="10"/>
                                        </p:tgtEl>
                                        <p:attrNameLst>
                                          <p:attrName>ppt_h</p:attrName>
                                        </p:attrNameLst>
                                      </p:cBhvr>
                                      <p:tavLst>
                                        <p:tav tm="0">
                                          <p:val>
                                            <p:strVal val="ppt_h"/>
                                          </p:val>
                                        </p:tav>
                                        <p:tav tm="100000">
                                          <p:val>
                                            <p:fltVal val="0"/>
                                          </p:val>
                                        </p:tav>
                                      </p:tavLst>
                                    </p:anim>
                                    <p:anim calcmode="lin" valueType="num">
                                      <p:cBhvr>
                                        <p:cTn id="171" dur="3000"/>
                                        <p:tgtEl>
                                          <p:spTgt spid="10"/>
                                        </p:tgtEl>
                                        <p:attrNameLst>
                                          <p:attrName>ppt_x</p:attrName>
                                        </p:attrNameLst>
                                      </p:cBhvr>
                                      <p:tavLst>
                                        <p:tav tm="0">
                                          <p:val>
                                            <p:strVal val="ppt_x"/>
                                          </p:val>
                                        </p:tav>
                                        <p:tav tm="100000">
                                          <p:val>
                                            <p:fltVal val="0.5"/>
                                          </p:val>
                                        </p:tav>
                                      </p:tavLst>
                                    </p:anim>
                                    <p:anim calcmode="lin" valueType="num">
                                      <p:cBhvr>
                                        <p:cTn id="172" dur="3000"/>
                                        <p:tgtEl>
                                          <p:spTgt spid="10"/>
                                        </p:tgtEl>
                                        <p:attrNameLst>
                                          <p:attrName>ppt_y</p:attrName>
                                        </p:attrNameLst>
                                      </p:cBhvr>
                                      <p:tavLst>
                                        <p:tav tm="0">
                                          <p:val>
                                            <p:strVal val="ppt_y"/>
                                          </p:val>
                                        </p:tav>
                                        <p:tav tm="100000">
                                          <p:val>
                                            <p:fltVal val="0.5"/>
                                          </p:val>
                                        </p:tav>
                                      </p:tavLst>
                                    </p:anim>
                                    <p:set>
                                      <p:cBhvr>
                                        <p:cTn id="173" dur="1" fill="hold">
                                          <p:stCondLst>
                                            <p:cond delay="2999"/>
                                          </p:stCondLst>
                                        </p:cTn>
                                        <p:tgtEl>
                                          <p:spTgt spid="10"/>
                                        </p:tgtEl>
                                        <p:attrNameLst>
                                          <p:attrName>style.visibility</p:attrName>
                                        </p:attrNameLst>
                                      </p:cBhvr>
                                      <p:to>
                                        <p:strVal val="hidden"/>
                                      </p:to>
                                    </p:set>
                                  </p:childTnLst>
                                </p:cTn>
                              </p:par>
                              <p:par>
                                <p:cTn id="174" presetID="23" presetClass="exit" presetSubtype="544" fill="hold" grpId="3" nodeType="withEffect">
                                  <p:stCondLst>
                                    <p:cond delay="0"/>
                                  </p:stCondLst>
                                  <p:childTnLst>
                                    <p:anim calcmode="lin" valueType="num">
                                      <p:cBhvr>
                                        <p:cTn id="175" dur="3000"/>
                                        <p:tgtEl>
                                          <p:spTgt spid="11"/>
                                        </p:tgtEl>
                                        <p:attrNameLst>
                                          <p:attrName>ppt_w</p:attrName>
                                        </p:attrNameLst>
                                      </p:cBhvr>
                                      <p:tavLst>
                                        <p:tav tm="0">
                                          <p:val>
                                            <p:strVal val="ppt_w"/>
                                          </p:val>
                                        </p:tav>
                                        <p:tav tm="100000">
                                          <p:val>
                                            <p:fltVal val="0"/>
                                          </p:val>
                                        </p:tav>
                                      </p:tavLst>
                                    </p:anim>
                                    <p:anim calcmode="lin" valueType="num">
                                      <p:cBhvr>
                                        <p:cTn id="176" dur="3000"/>
                                        <p:tgtEl>
                                          <p:spTgt spid="11"/>
                                        </p:tgtEl>
                                        <p:attrNameLst>
                                          <p:attrName>ppt_h</p:attrName>
                                        </p:attrNameLst>
                                      </p:cBhvr>
                                      <p:tavLst>
                                        <p:tav tm="0">
                                          <p:val>
                                            <p:strVal val="ppt_h"/>
                                          </p:val>
                                        </p:tav>
                                        <p:tav tm="100000">
                                          <p:val>
                                            <p:fltVal val="0"/>
                                          </p:val>
                                        </p:tav>
                                      </p:tavLst>
                                    </p:anim>
                                    <p:anim calcmode="lin" valueType="num">
                                      <p:cBhvr>
                                        <p:cTn id="177" dur="3000"/>
                                        <p:tgtEl>
                                          <p:spTgt spid="11"/>
                                        </p:tgtEl>
                                        <p:attrNameLst>
                                          <p:attrName>ppt_x</p:attrName>
                                        </p:attrNameLst>
                                      </p:cBhvr>
                                      <p:tavLst>
                                        <p:tav tm="0">
                                          <p:val>
                                            <p:strVal val="ppt_x"/>
                                          </p:val>
                                        </p:tav>
                                        <p:tav tm="100000">
                                          <p:val>
                                            <p:fltVal val="0.5"/>
                                          </p:val>
                                        </p:tav>
                                      </p:tavLst>
                                    </p:anim>
                                    <p:anim calcmode="lin" valueType="num">
                                      <p:cBhvr>
                                        <p:cTn id="178" dur="3000"/>
                                        <p:tgtEl>
                                          <p:spTgt spid="11"/>
                                        </p:tgtEl>
                                        <p:attrNameLst>
                                          <p:attrName>ppt_y</p:attrName>
                                        </p:attrNameLst>
                                      </p:cBhvr>
                                      <p:tavLst>
                                        <p:tav tm="0">
                                          <p:val>
                                            <p:strVal val="ppt_y"/>
                                          </p:val>
                                        </p:tav>
                                        <p:tav tm="100000">
                                          <p:val>
                                            <p:fltVal val="0.5"/>
                                          </p:val>
                                        </p:tav>
                                      </p:tavLst>
                                    </p:anim>
                                    <p:set>
                                      <p:cBhvr>
                                        <p:cTn id="179" dur="1" fill="hold">
                                          <p:stCondLst>
                                            <p:cond delay="2999"/>
                                          </p:stCondLst>
                                        </p:cTn>
                                        <p:tgtEl>
                                          <p:spTgt spid="11"/>
                                        </p:tgtEl>
                                        <p:attrNameLst>
                                          <p:attrName>style.visibility</p:attrName>
                                        </p:attrNameLst>
                                      </p:cBhvr>
                                      <p:to>
                                        <p:strVal val="hidden"/>
                                      </p:to>
                                    </p:set>
                                  </p:childTnLst>
                                </p:cTn>
                              </p:par>
                              <p:par>
                                <p:cTn id="180" presetID="23" presetClass="exit" presetSubtype="544" fill="hold" grpId="3" nodeType="withEffect">
                                  <p:stCondLst>
                                    <p:cond delay="0"/>
                                  </p:stCondLst>
                                  <p:childTnLst>
                                    <p:anim calcmode="lin" valueType="num">
                                      <p:cBhvr>
                                        <p:cTn id="181" dur="3000"/>
                                        <p:tgtEl>
                                          <p:spTgt spid="12"/>
                                        </p:tgtEl>
                                        <p:attrNameLst>
                                          <p:attrName>ppt_w</p:attrName>
                                        </p:attrNameLst>
                                      </p:cBhvr>
                                      <p:tavLst>
                                        <p:tav tm="0">
                                          <p:val>
                                            <p:strVal val="ppt_w"/>
                                          </p:val>
                                        </p:tav>
                                        <p:tav tm="100000">
                                          <p:val>
                                            <p:fltVal val="0"/>
                                          </p:val>
                                        </p:tav>
                                      </p:tavLst>
                                    </p:anim>
                                    <p:anim calcmode="lin" valueType="num">
                                      <p:cBhvr>
                                        <p:cTn id="182" dur="3000"/>
                                        <p:tgtEl>
                                          <p:spTgt spid="12"/>
                                        </p:tgtEl>
                                        <p:attrNameLst>
                                          <p:attrName>ppt_h</p:attrName>
                                        </p:attrNameLst>
                                      </p:cBhvr>
                                      <p:tavLst>
                                        <p:tav tm="0">
                                          <p:val>
                                            <p:strVal val="ppt_h"/>
                                          </p:val>
                                        </p:tav>
                                        <p:tav tm="100000">
                                          <p:val>
                                            <p:fltVal val="0"/>
                                          </p:val>
                                        </p:tav>
                                      </p:tavLst>
                                    </p:anim>
                                    <p:anim calcmode="lin" valueType="num">
                                      <p:cBhvr>
                                        <p:cTn id="183" dur="3000"/>
                                        <p:tgtEl>
                                          <p:spTgt spid="12"/>
                                        </p:tgtEl>
                                        <p:attrNameLst>
                                          <p:attrName>ppt_x</p:attrName>
                                        </p:attrNameLst>
                                      </p:cBhvr>
                                      <p:tavLst>
                                        <p:tav tm="0">
                                          <p:val>
                                            <p:strVal val="ppt_x"/>
                                          </p:val>
                                        </p:tav>
                                        <p:tav tm="100000">
                                          <p:val>
                                            <p:fltVal val="0.5"/>
                                          </p:val>
                                        </p:tav>
                                      </p:tavLst>
                                    </p:anim>
                                    <p:anim calcmode="lin" valueType="num">
                                      <p:cBhvr>
                                        <p:cTn id="184" dur="3000"/>
                                        <p:tgtEl>
                                          <p:spTgt spid="12"/>
                                        </p:tgtEl>
                                        <p:attrNameLst>
                                          <p:attrName>ppt_y</p:attrName>
                                        </p:attrNameLst>
                                      </p:cBhvr>
                                      <p:tavLst>
                                        <p:tav tm="0">
                                          <p:val>
                                            <p:strVal val="ppt_y"/>
                                          </p:val>
                                        </p:tav>
                                        <p:tav tm="100000">
                                          <p:val>
                                            <p:fltVal val="0.5"/>
                                          </p:val>
                                        </p:tav>
                                      </p:tavLst>
                                    </p:anim>
                                    <p:set>
                                      <p:cBhvr>
                                        <p:cTn id="185" dur="1" fill="hold">
                                          <p:stCondLst>
                                            <p:cond delay="2999"/>
                                          </p:stCondLst>
                                        </p:cTn>
                                        <p:tgtEl>
                                          <p:spTgt spid="12"/>
                                        </p:tgtEl>
                                        <p:attrNameLst>
                                          <p:attrName>style.visibility</p:attrName>
                                        </p:attrNameLst>
                                      </p:cBhvr>
                                      <p:to>
                                        <p:strVal val="hidden"/>
                                      </p:to>
                                    </p:set>
                                  </p:childTnLst>
                                </p:cTn>
                              </p:par>
                              <p:par>
                                <p:cTn id="186" presetID="23" presetClass="exit" presetSubtype="544" fill="hold" grpId="3" nodeType="withEffect">
                                  <p:stCondLst>
                                    <p:cond delay="0"/>
                                  </p:stCondLst>
                                  <p:childTnLst>
                                    <p:anim calcmode="lin" valueType="num">
                                      <p:cBhvr>
                                        <p:cTn id="187" dur="3000"/>
                                        <p:tgtEl>
                                          <p:spTgt spid="13"/>
                                        </p:tgtEl>
                                        <p:attrNameLst>
                                          <p:attrName>ppt_w</p:attrName>
                                        </p:attrNameLst>
                                      </p:cBhvr>
                                      <p:tavLst>
                                        <p:tav tm="0">
                                          <p:val>
                                            <p:strVal val="ppt_w"/>
                                          </p:val>
                                        </p:tav>
                                        <p:tav tm="100000">
                                          <p:val>
                                            <p:fltVal val="0"/>
                                          </p:val>
                                        </p:tav>
                                      </p:tavLst>
                                    </p:anim>
                                    <p:anim calcmode="lin" valueType="num">
                                      <p:cBhvr>
                                        <p:cTn id="188" dur="3000"/>
                                        <p:tgtEl>
                                          <p:spTgt spid="13"/>
                                        </p:tgtEl>
                                        <p:attrNameLst>
                                          <p:attrName>ppt_h</p:attrName>
                                        </p:attrNameLst>
                                      </p:cBhvr>
                                      <p:tavLst>
                                        <p:tav tm="0">
                                          <p:val>
                                            <p:strVal val="ppt_h"/>
                                          </p:val>
                                        </p:tav>
                                        <p:tav tm="100000">
                                          <p:val>
                                            <p:fltVal val="0"/>
                                          </p:val>
                                        </p:tav>
                                      </p:tavLst>
                                    </p:anim>
                                    <p:anim calcmode="lin" valueType="num">
                                      <p:cBhvr>
                                        <p:cTn id="189" dur="3000"/>
                                        <p:tgtEl>
                                          <p:spTgt spid="13"/>
                                        </p:tgtEl>
                                        <p:attrNameLst>
                                          <p:attrName>ppt_x</p:attrName>
                                        </p:attrNameLst>
                                      </p:cBhvr>
                                      <p:tavLst>
                                        <p:tav tm="0">
                                          <p:val>
                                            <p:strVal val="ppt_x"/>
                                          </p:val>
                                        </p:tav>
                                        <p:tav tm="100000">
                                          <p:val>
                                            <p:fltVal val="0.5"/>
                                          </p:val>
                                        </p:tav>
                                      </p:tavLst>
                                    </p:anim>
                                    <p:anim calcmode="lin" valueType="num">
                                      <p:cBhvr>
                                        <p:cTn id="190" dur="3000"/>
                                        <p:tgtEl>
                                          <p:spTgt spid="13"/>
                                        </p:tgtEl>
                                        <p:attrNameLst>
                                          <p:attrName>ppt_y</p:attrName>
                                        </p:attrNameLst>
                                      </p:cBhvr>
                                      <p:tavLst>
                                        <p:tav tm="0">
                                          <p:val>
                                            <p:strVal val="ppt_y"/>
                                          </p:val>
                                        </p:tav>
                                        <p:tav tm="100000">
                                          <p:val>
                                            <p:fltVal val="0.5"/>
                                          </p:val>
                                        </p:tav>
                                      </p:tavLst>
                                    </p:anim>
                                    <p:set>
                                      <p:cBhvr>
                                        <p:cTn id="191" dur="1" fill="hold">
                                          <p:stCondLst>
                                            <p:cond delay="2999"/>
                                          </p:stCondLst>
                                        </p:cTn>
                                        <p:tgtEl>
                                          <p:spTgt spid="13"/>
                                        </p:tgtEl>
                                        <p:attrNameLst>
                                          <p:attrName>style.visibility</p:attrName>
                                        </p:attrNameLst>
                                      </p:cBhvr>
                                      <p:to>
                                        <p:strVal val="hidden"/>
                                      </p:to>
                                    </p:set>
                                  </p:childTnLst>
                                </p:cTn>
                              </p:par>
                              <p:par>
                                <p:cTn id="192" presetID="23" presetClass="exit" presetSubtype="544" fill="hold" grpId="3" nodeType="withEffect">
                                  <p:stCondLst>
                                    <p:cond delay="0"/>
                                  </p:stCondLst>
                                  <p:childTnLst>
                                    <p:anim calcmode="lin" valueType="num">
                                      <p:cBhvr>
                                        <p:cTn id="193" dur="3000"/>
                                        <p:tgtEl>
                                          <p:spTgt spid="14"/>
                                        </p:tgtEl>
                                        <p:attrNameLst>
                                          <p:attrName>ppt_w</p:attrName>
                                        </p:attrNameLst>
                                      </p:cBhvr>
                                      <p:tavLst>
                                        <p:tav tm="0">
                                          <p:val>
                                            <p:strVal val="ppt_w"/>
                                          </p:val>
                                        </p:tav>
                                        <p:tav tm="100000">
                                          <p:val>
                                            <p:fltVal val="0"/>
                                          </p:val>
                                        </p:tav>
                                      </p:tavLst>
                                    </p:anim>
                                    <p:anim calcmode="lin" valueType="num">
                                      <p:cBhvr>
                                        <p:cTn id="194" dur="3000"/>
                                        <p:tgtEl>
                                          <p:spTgt spid="14"/>
                                        </p:tgtEl>
                                        <p:attrNameLst>
                                          <p:attrName>ppt_h</p:attrName>
                                        </p:attrNameLst>
                                      </p:cBhvr>
                                      <p:tavLst>
                                        <p:tav tm="0">
                                          <p:val>
                                            <p:strVal val="ppt_h"/>
                                          </p:val>
                                        </p:tav>
                                        <p:tav tm="100000">
                                          <p:val>
                                            <p:fltVal val="0"/>
                                          </p:val>
                                        </p:tav>
                                      </p:tavLst>
                                    </p:anim>
                                    <p:anim calcmode="lin" valueType="num">
                                      <p:cBhvr>
                                        <p:cTn id="195" dur="3000"/>
                                        <p:tgtEl>
                                          <p:spTgt spid="14"/>
                                        </p:tgtEl>
                                        <p:attrNameLst>
                                          <p:attrName>ppt_x</p:attrName>
                                        </p:attrNameLst>
                                      </p:cBhvr>
                                      <p:tavLst>
                                        <p:tav tm="0">
                                          <p:val>
                                            <p:strVal val="ppt_x"/>
                                          </p:val>
                                        </p:tav>
                                        <p:tav tm="100000">
                                          <p:val>
                                            <p:fltVal val="0.5"/>
                                          </p:val>
                                        </p:tav>
                                      </p:tavLst>
                                    </p:anim>
                                    <p:anim calcmode="lin" valueType="num">
                                      <p:cBhvr>
                                        <p:cTn id="196" dur="3000"/>
                                        <p:tgtEl>
                                          <p:spTgt spid="14"/>
                                        </p:tgtEl>
                                        <p:attrNameLst>
                                          <p:attrName>ppt_y</p:attrName>
                                        </p:attrNameLst>
                                      </p:cBhvr>
                                      <p:tavLst>
                                        <p:tav tm="0">
                                          <p:val>
                                            <p:strVal val="ppt_y"/>
                                          </p:val>
                                        </p:tav>
                                        <p:tav tm="100000">
                                          <p:val>
                                            <p:fltVal val="0.5"/>
                                          </p:val>
                                        </p:tav>
                                      </p:tavLst>
                                    </p:anim>
                                    <p:set>
                                      <p:cBhvr>
                                        <p:cTn id="197" dur="1" fill="hold">
                                          <p:stCondLst>
                                            <p:cond delay="2999"/>
                                          </p:stCondLst>
                                        </p:cTn>
                                        <p:tgtEl>
                                          <p:spTgt spid="14"/>
                                        </p:tgtEl>
                                        <p:attrNameLst>
                                          <p:attrName>style.visibility</p:attrName>
                                        </p:attrNameLst>
                                      </p:cBhvr>
                                      <p:to>
                                        <p:strVal val="hidden"/>
                                      </p:to>
                                    </p:set>
                                  </p:childTnLst>
                                </p:cTn>
                              </p:par>
                              <p:par>
                                <p:cTn id="198" presetID="23" presetClass="exit" presetSubtype="544" fill="hold" grpId="3" nodeType="withEffect">
                                  <p:stCondLst>
                                    <p:cond delay="0"/>
                                  </p:stCondLst>
                                  <p:childTnLst>
                                    <p:anim calcmode="lin" valueType="num">
                                      <p:cBhvr>
                                        <p:cTn id="199" dur="3000"/>
                                        <p:tgtEl>
                                          <p:spTgt spid="15"/>
                                        </p:tgtEl>
                                        <p:attrNameLst>
                                          <p:attrName>ppt_w</p:attrName>
                                        </p:attrNameLst>
                                      </p:cBhvr>
                                      <p:tavLst>
                                        <p:tav tm="0">
                                          <p:val>
                                            <p:strVal val="ppt_w"/>
                                          </p:val>
                                        </p:tav>
                                        <p:tav tm="100000">
                                          <p:val>
                                            <p:fltVal val="0"/>
                                          </p:val>
                                        </p:tav>
                                      </p:tavLst>
                                    </p:anim>
                                    <p:anim calcmode="lin" valueType="num">
                                      <p:cBhvr>
                                        <p:cTn id="200" dur="3000"/>
                                        <p:tgtEl>
                                          <p:spTgt spid="15"/>
                                        </p:tgtEl>
                                        <p:attrNameLst>
                                          <p:attrName>ppt_h</p:attrName>
                                        </p:attrNameLst>
                                      </p:cBhvr>
                                      <p:tavLst>
                                        <p:tav tm="0">
                                          <p:val>
                                            <p:strVal val="ppt_h"/>
                                          </p:val>
                                        </p:tav>
                                        <p:tav tm="100000">
                                          <p:val>
                                            <p:fltVal val="0"/>
                                          </p:val>
                                        </p:tav>
                                      </p:tavLst>
                                    </p:anim>
                                    <p:anim calcmode="lin" valueType="num">
                                      <p:cBhvr>
                                        <p:cTn id="201" dur="3000"/>
                                        <p:tgtEl>
                                          <p:spTgt spid="15"/>
                                        </p:tgtEl>
                                        <p:attrNameLst>
                                          <p:attrName>ppt_x</p:attrName>
                                        </p:attrNameLst>
                                      </p:cBhvr>
                                      <p:tavLst>
                                        <p:tav tm="0">
                                          <p:val>
                                            <p:strVal val="ppt_x"/>
                                          </p:val>
                                        </p:tav>
                                        <p:tav tm="100000">
                                          <p:val>
                                            <p:fltVal val="0.5"/>
                                          </p:val>
                                        </p:tav>
                                      </p:tavLst>
                                    </p:anim>
                                    <p:anim calcmode="lin" valueType="num">
                                      <p:cBhvr>
                                        <p:cTn id="202" dur="3000"/>
                                        <p:tgtEl>
                                          <p:spTgt spid="15"/>
                                        </p:tgtEl>
                                        <p:attrNameLst>
                                          <p:attrName>ppt_y</p:attrName>
                                        </p:attrNameLst>
                                      </p:cBhvr>
                                      <p:tavLst>
                                        <p:tav tm="0">
                                          <p:val>
                                            <p:strVal val="ppt_y"/>
                                          </p:val>
                                        </p:tav>
                                        <p:tav tm="100000">
                                          <p:val>
                                            <p:fltVal val="0.5"/>
                                          </p:val>
                                        </p:tav>
                                      </p:tavLst>
                                    </p:anim>
                                    <p:set>
                                      <p:cBhvr>
                                        <p:cTn id="203" dur="1" fill="hold">
                                          <p:stCondLst>
                                            <p:cond delay="2999"/>
                                          </p:stCondLst>
                                        </p:cTn>
                                        <p:tgtEl>
                                          <p:spTgt spid="15"/>
                                        </p:tgtEl>
                                        <p:attrNameLst>
                                          <p:attrName>style.visibility</p:attrName>
                                        </p:attrNameLst>
                                      </p:cBhvr>
                                      <p:to>
                                        <p:strVal val="hidden"/>
                                      </p:to>
                                    </p:set>
                                  </p:childTnLst>
                                </p:cTn>
                              </p:par>
                              <p:par>
                                <p:cTn id="204" presetID="23" presetClass="exit" presetSubtype="544" fill="hold" grpId="3" nodeType="withEffect">
                                  <p:stCondLst>
                                    <p:cond delay="0"/>
                                  </p:stCondLst>
                                  <p:childTnLst>
                                    <p:anim calcmode="lin" valueType="num">
                                      <p:cBhvr>
                                        <p:cTn id="205" dur="3000"/>
                                        <p:tgtEl>
                                          <p:spTgt spid="16"/>
                                        </p:tgtEl>
                                        <p:attrNameLst>
                                          <p:attrName>ppt_w</p:attrName>
                                        </p:attrNameLst>
                                      </p:cBhvr>
                                      <p:tavLst>
                                        <p:tav tm="0">
                                          <p:val>
                                            <p:strVal val="ppt_w"/>
                                          </p:val>
                                        </p:tav>
                                        <p:tav tm="100000">
                                          <p:val>
                                            <p:fltVal val="0"/>
                                          </p:val>
                                        </p:tav>
                                      </p:tavLst>
                                    </p:anim>
                                    <p:anim calcmode="lin" valueType="num">
                                      <p:cBhvr>
                                        <p:cTn id="206" dur="3000"/>
                                        <p:tgtEl>
                                          <p:spTgt spid="16"/>
                                        </p:tgtEl>
                                        <p:attrNameLst>
                                          <p:attrName>ppt_h</p:attrName>
                                        </p:attrNameLst>
                                      </p:cBhvr>
                                      <p:tavLst>
                                        <p:tav tm="0">
                                          <p:val>
                                            <p:strVal val="ppt_h"/>
                                          </p:val>
                                        </p:tav>
                                        <p:tav tm="100000">
                                          <p:val>
                                            <p:fltVal val="0"/>
                                          </p:val>
                                        </p:tav>
                                      </p:tavLst>
                                    </p:anim>
                                    <p:anim calcmode="lin" valueType="num">
                                      <p:cBhvr>
                                        <p:cTn id="207" dur="3000"/>
                                        <p:tgtEl>
                                          <p:spTgt spid="16"/>
                                        </p:tgtEl>
                                        <p:attrNameLst>
                                          <p:attrName>ppt_x</p:attrName>
                                        </p:attrNameLst>
                                      </p:cBhvr>
                                      <p:tavLst>
                                        <p:tav tm="0">
                                          <p:val>
                                            <p:strVal val="ppt_x"/>
                                          </p:val>
                                        </p:tav>
                                        <p:tav tm="100000">
                                          <p:val>
                                            <p:fltVal val="0.5"/>
                                          </p:val>
                                        </p:tav>
                                      </p:tavLst>
                                    </p:anim>
                                    <p:anim calcmode="lin" valueType="num">
                                      <p:cBhvr>
                                        <p:cTn id="208" dur="3000"/>
                                        <p:tgtEl>
                                          <p:spTgt spid="16"/>
                                        </p:tgtEl>
                                        <p:attrNameLst>
                                          <p:attrName>ppt_y</p:attrName>
                                        </p:attrNameLst>
                                      </p:cBhvr>
                                      <p:tavLst>
                                        <p:tav tm="0">
                                          <p:val>
                                            <p:strVal val="ppt_y"/>
                                          </p:val>
                                        </p:tav>
                                        <p:tav tm="100000">
                                          <p:val>
                                            <p:fltVal val="0.5"/>
                                          </p:val>
                                        </p:tav>
                                      </p:tavLst>
                                    </p:anim>
                                    <p:set>
                                      <p:cBhvr>
                                        <p:cTn id="209" dur="1" fill="hold">
                                          <p:stCondLst>
                                            <p:cond delay="2999"/>
                                          </p:stCondLst>
                                        </p:cTn>
                                        <p:tgtEl>
                                          <p:spTgt spid="16"/>
                                        </p:tgtEl>
                                        <p:attrNameLst>
                                          <p:attrName>style.visibility</p:attrName>
                                        </p:attrNameLst>
                                      </p:cBhvr>
                                      <p:to>
                                        <p:strVal val="hidden"/>
                                      </p:to>
                                    </p:set>
                                  </p:childTnLst>
                                </p:cTn>
                              </p:par>
                              <p:par>
                                <p:cTn id="210" presetID="13" presetClass="entr" presetSubtype="16" fill="hold" grpId="4" nodeType="withEffect">
                                  <p:stCondLst>
                                    <p:cond delay="0"/>
                                  </p:stCondLst>
                                  <p:childTnLst>
                                    <p:set>
                                      <p:cBhvr>
                                        <p:cTn id="211" dur="1" fill="hold">
                                          <p:stCondLst>
                                            <p:cond delay="0"/>
                                          </p:stCondLst>
                                        </p:cTn>
                                        <p:tgtEl>
                                          <p:spTgt spid="5"/>
                                        </p:tgtEl>
                                        <p:attrNameLst>
                                          <p:attrName>style.visibility</p:attrName>
                                        </p:attrNameLst>
                                      </p:cBhvr>
                                      <p:to>
                                        <p:strVal val="visible"/>
                                      </p:to>
                                    </p:set>
                                    <p:animEffect transition="in" filter="plus(in)">
                                      <p:cBhvr>
                                        <p:cTn id="212" dur="3000"/>
                                        <p:tgtEl>
                                          <p:spTgt spid="5"/>
                                        </p:tgtEl>
                                      </p:cBhvr>
                                    </p:animEffect>
                                  </p:childTnLst>
                                </p:cTn>
                              </p:par>
                              <p:par>
                                <p:cTn id="213" presetID="13" presetClass="entr" presetSubtype="16" fill="hold" grpId="4" nodeType="withEffect">
                                  <p:stCondLst>
                                    <p:cond delay="0"/>
                                  </p:stCondLst>
                                  <p:childTnLst>
                                    <p:set>
                                      <p:cBhvr>
                                        <p:cTn id="214" dur="1" fill="hold">
                                          <p:stCondLst>
                                            <p:cond delay="0"/>
                                          </p:stCondLst>
                                        </p:cTn>
                                        <p:tgtEl>
                                          <p:spTgt spid="6"/>
                                        </p:tgtEl>
                                        <p:attrNameLst>
                                          <p:attrName>style.visibility</p:attrName>
                                        </p:attrNameLst>
                                      </p:cBhvr>
                                      <p:to>
                                        <p:strVal val="visible"/>
                                      </p:to>
                                    </p:set>
                                    <p:animEffect transition="in" filter="plus(in)">
                                      <p:cBhvr>
                                        <p:cTn id="215" dur="3000"/>
                                        <p:tgtEl>
                                          <p:spTgt spid="6"/>
                                        </p:tgtEl>
                                      </p:cBhvr>
                                    </p:animEffect>
                                  </p:childTnLst>
                                </p:cTn>
                              </p:par>
                              <p:par>
                                <p:cTn id="216" presetID="13" presetClass="entr" presetSubtype="16" fill="hold" grpId="4" nodeType="withEffect">
                                  <p:stCondLst>
                                    <p:cond delay="0"/>
                                  </p:stCondLst>
                                  <p:childTnLst>
                                    <p:set>
                                      <p:cBhvr>
                                        <p:cTn id="217" dur="1" fill="hold">
                                          <p:stCondLst>
                                            <p:cond delay="0"/>
                                          </p:stCondLst>
                                        </p:cTn>
                                        <p:tgtEl>
                                          <p:spTgt spid="7"/>
                                        </p:tgtEl>
                                        <p:attrNameLst>
                                          <p:attrName>style.visibility</p:attrName>
                                        </p:attrNameLst>
                                      </p:cBhvr>
                                      <p:to>
                                        <p:strVal val="visible"/>
                                      </p:to>
                                    </p:set>
                                    <p:animEffect transition="in" filter="plus(in)">
                                      <p:cBhvr>
                                        <p:cTn id="218" dur="3000"/>
                                        <p:tgtEl>
                                          <p:spTgt spid="7"/>
                                        </p:tgtEl>
                                      </p:cBhvr>
                                    </p:animEffect>
                                  </p:childTnLst>
                                </p:cTn>
                              </p:par>
                              <p:par>
                                <p:cTn id="219" presetID="13" presetClass="entr" presetSubtype="16" fill="hold" grpId="4" nodeType="withEffect">
                                  <p:stCondLst>
                                    <p:cond delay="0"/>
                                  </p:stCondLst>
                                  <p:childTnLst>
                                    <p:set>
                                      <p:cBhvr>
                                        <p:cTn id="220" dur="1" fill="hold">
                                          <p:stCondLst>
                                            <p:cond delay="0"/>
                                          </p:stCondLst>
                                        </p:cTn>
                                        <p:tgtEl>
                                          <p:spTgt spid="8"/>
                                        </p:tgtEl>
                                        <p:attrNameLst>
                                          <p:attrName>style.visibility</p:attrName>
                                        </p:attrNameLst>
                                      </p:cBhvr>
                                      <p:to>
                                        <p:strVal val="visible"/>
                                      </p:to>
                                    </p:set>
                                    <p:animEffect transition="in" filter="plus(in)">
                                      <p:cBhvr>
                                        <p:cTn id="221" dur="3000"/>
                                        <p:tgtEl>
                                          <p:spTgt spid="8"/>
                                        </p:tgtEl>
                                      </p:cBhvr>
                                    </p:animEffect>
                                  </p:childTnLst>
                                </p:cTn>
                              </p:par>
                              <p:par>
                                <p:cTn id="222" presetID="13" presetClass="entr" presetSubtype="16" fill="hold" grpId="4" nodeType="withEffect">
                                  <p:stCondLst>
                                    <p:cond delay="0"/>
                                  </p:stCondLst>
                                  <p:childTnLst>
                                    <p:set>
                                      <p:cBhvr>
                                        <p:cTn id="223" dur="1" fill="hold">
                                          <p:stCondLst>
                                            <p:cond delay="0"/>
                                          </p:stCondLst>
                                        </p:cTn>
                                        <p:tgtEl>
                                          <p:spTgt spid="9"/>
                                        </p:tgtEl>
                                        <p:attrNameLst>
                                          <p:attrName>style.visibility</p:attrName>
                                        </p:attrNameLst>
                                      </p:cBhvr>
                                      <p:to>
                                        <p:strVal val="visible"/>
                                      </p:to>
                                    </p:set>
                                    <p:animEffect transition="in" filter="plus(in)">
                                      <p:cBhvr>
                                        <p:cTn id="224" dur="3000"/>
                                        <p:tgtEl>
                                          <p:spTgt spid="9"/>
                                        </p:tgtEl>
                                      </p:cBhvr>
                                    </p:animEffect>
                                  </p:childTnLst>
                                </p:cTn>
                              </p:par>
                              <p:par>
                                <p:cTn id="225" presetID="13" presetClass="entr" presetSubtype="16" fill="hold" grpId="4" nodeType="withEffect">
                                  <p:stCondLst>
                                    <p:cond delay="0"/>
                                  </p:stCondLst>
                                  <p:childTnLst>
                                    <p:set>
                                      <p:cBhvr>
                                        <p:cTn id="226" dur="1" fill="hold">
                                          <p:stCondLst>
                                            <p:cond delay="0"/>
                                          </p:stCondLst>
                                        </p:cTn>
                                        <p:tgtEl>
                                          <p:spTgt spid="10"/>
                                        </p:tgtEl>
                                        <p:attrNameLst>
                                          <p:attrName>style.visibility</p:attrName>
                                        </p:attrNameLst>
                                      </p:cBhvr>
                                      <p:to>
                                        <p:strVal val="visible"/>
                                      </p:to>
                                    </p:set>
                                    <p:animEffect transition="in" filter="plus(in)">
                                      <p:cBhvr>
                                        <p:cTn id="227" dur="3000"/>
                                        <p:tgtEl>
                                          <p:spTgt spid="10"/>
                                        </p:tgtEl>
                                      </p:cBhvr>
                                    </p:animEffect>
                                  </p:childTnLst>
                                </p:cTn>
                              </p:par>
                              <p:par>
                                <p:cTn id="228" presetID="13" presetClass="entr" presetSubtype="16" fill="hold" grpId="4" nodeType="withEffect">
                                  <p:stCondLst>
                                    <p:cond delay="0"/>
                                  </p:stCondLst>
                                  <p:childTnLst>
                                    <p:set>
                                      <p:cBhvr>
                                        <p:cTn id="229" dur="1" fill="hold">
                                          <p:stCondLst>
                                            <p:cond delay="0"/>
                                          </p:stCondLst>
                                        </p:cTn>
                                        <p:tgtEl>
                                          <p:spTgt spid="11"/>
                                        </p:tgtEl>
                                        <p:attrNameLst>
                                          <p:attrName>style.visibility</p:attrName>
                                        </p:attrNameLst>
                                      </p:cBhvr>
                                      <p:to>
                                        <p:strVal val="visible"/>
                                      </p:to>
                                    </p:set>
                                    <p:animEffect transition="in" filter="plus(in)">
                                      <p:cBhvr>
                                        <p:cTn id="230" dur="3000"/>
                                        <p:tgtEl>
                                          <p:spTgt spid="11"/>
                                        </p:tgtEl>
                                      </p:cBhvr>
                                    </p:animEffect>
                                  </p:childTnLst>
                                </p:cTn>
                              </p:par>
                              <p:par>
                                <p:cTn id="231" presetID="13" presetClass="entr" presetSubtype="16" fill="hold" grpId="4" nodeType="withEffect">
                                  <p:stCondLst>
                                    <p:cond delay="0"/>
                                  </p:stCondLst>
                                  <p:childTnLst>
                                    <p:set>
                                      <p:cBhvr>
                                        <p:cTn id="232" dur="1" fill="hold">
                                          <p:stCondLst>
                                            <p:cond delay="0"/>
                                          </p:stCondLst>
                                        </p:cTn>
                                        <p:tgtEl>
                                          <p:spTgt spid="12"/>
                                        </p:tgtEl>
                                        <p:attrNameLst>
                                          <p:attrName>style.visibility</p:attrName>
                                        </p:attrNameLst>
                                      </p:cBhvr>
                                      <p:to>
                                        <p:strVal val="visible"/>
                                      </p:to>
                                    </p:set>
                                    <p:animEffect transition="in" filter="plus(in)">
                                      <p:cBhvr>
                                        <p:cTn id="233" dur="3000"/>
                                        <p:tgtEl>
                                          <p:spTgt spid="12"/>
                                        </p:tgtEl>
                                      </p:cBhvr>
                                    </p:animEffect>
                                  </p:childTnLst>
                                </p:cTn>
                              </p:par>
                              <p:par>
                                <p:cTn id="234" presetID="13" presetClass="entr" presetSubtype="16" fill="hold" grpId="4" nodeType="withEffect">
                                  <p:stCondLst>
                                    <p:cond delay="0"/>
                                  </p:stCondLst>
                                  <p:childTnLst>
                                    <p:set>
                                      <p:cBhvr>
                                        <p:cTn id="235" dur="1" fill="hold">
                                          <p:stCondLst>
                                            <p:cond delay="0"/>
                                          </p:stCondLst>
                                        </p:cTn>
                                        <p:tgtEl>
                                          <p:spTgt spid="13"/>
                                        </p:tgtEl>
                                        <p:attrNameLst>
                                          <p:attrName>style.visibility</p:attrName>
                                        </p:attrNameLst>
                                      </p:cBhvr>
                                      <p:to>
                                        <p:strVal val="visible"/>
                                      </p:to>
                                    </p:set>
                                    <p:animEffect transition="in" filter="plus(in)">
                                      <p:cBhvr>
                                        <p:cTn id="236" dur="3000"/>
                                        <p:tgtEl>
                                          <p:spTgt spid="13"/>
                                        </p:tgtEl>
                                      </p:cBhvr>
                                    </p:animEffect>
                                  </p:childTnLst>
                                </p:cTn>
                              </p:par>
                              <p:par>
                                <p:cTn id="237" presetID="13" presetClass="entr" presetSubtype="16" fill="hold" grpId="4" nodeType="withEffect">
                                  <p:stCondLst>
                                    <p:cond delay="0"/>
                                  </p:stCondLst>
                                  <p:childTnLst>
                                    <p:set>
                                      <p:cBhvr>
                                        <p:cTn id="238" dur="1" fill="hold">
                                          <p:stCondLst>
                                            <p:cond delay="0"/>
                                          </p:stCondLst>
                                        </p:cTn>
                                        <p:tgtEl>
                                          <p:spTgt spid="14"/>
                                        </p:tgtEl>
                                        <p:attrNameLst>
                                          <p:attrName>style.visibility</p:attrName>
                                        </p:attrNameLst>
                                      </p:cBhvr>
                                      <p:to>
                                        <p:strVal val="visible"/>
                                      </p:to>
                                    </p:set>
                                    <p:animEffect transition="in" filter="plus(in)">
                                      <p:cBhvr>
                                        <p:cTn id="239" dur="3000"/>
                                        <p:tgtEl>
                                          <p:spTgt spid="14"/>
                                        </p:tgtEl>
                                      </p:cBhvr>
                                    </p:animEffect>
                                  </p:childTnLst>
                                </p:cTn>
                              </p:par>
                              <p:par>
                                <p:cTn id="240" presetID="13" presetClass="entr" presetSubtype="16" fill="hold" grpId="4" nodeType="withEffect">
                                  <p:stCondLst>
                                    <p:cond delay="0"/>
                                  </p:stCondLst>
                                  <p:childTnLst>
                                    <p:set>
                                      <p:cBhvr>
                                        <p:cTn id="241" dur="1" fill="hold">
                                          <p:stCondLst>
                                            <p:cond delay="0"/>
                                          </p:stCondLst>
                                        </p:cTn>
                                        <p:tgtEl>
                                          <p:spTgt spid="15"/>
                                        </p:tgtEl>
                                        <p:attrNameLst>
                                          <p:attrName>style.visibility</p:attrName>
                                        </p:attrNameLst>
                                      </p:cBhvr>
                                      <p:to>
                                        <p:strVal val="visible"/>
                                      </p:to>
                                    </p:set>
                                    <p:animEffect transition="in" filter="plus(in)">
                                      <p:cBhvr>
                                        <p:cTn id="242" dur="3000"/>
                                        <p:tgtEl>
                                          <p:spTgt spid="15"/>
                                        </p:tgtEl>
                                      </p:cBhvr>
                                    </p:animEffect>
                                  </p:childTnLst>
                                </p:cTn>
                              </p:par>
                              <p:par>
                                <p:cTn id="243" presetID="13" presetClass="entr" presetSubtype="16" fill="hold" grpId="4" nodeType="withEffect">
                                  <p:stCondLst>
                                    <p:cond delay="0"/>
                                  </p:stCondLst>
                                  <p:childTnLst>
                                    <p:set>
                                      <p:cBhvr>
                                        <p:cTn id="244" dur="1" fill="hold">
                                          <p:stCondLst>
                                            <p:cond delay="0"/>
                                          </p:stCondLst>
                                        </p:cTn>
                                        <p:tgtEl>
                                          <p:spTgt spid="16"/>
                                        </p:tgtEl>
                                        <p:attrNameLst>
                                          <p:attrName>style.visibility</p:attrName>
                                        </p:attrNameLst>
                                      </p:cBhvr>
                                      <p:to>
                                        <p:strVal val="visible"/>
                                      </p:to>
                                    </p:set>
                                    <p:animEffect transition="in" filter="plus(in)">
                                      <p:cBhvr>
                                        <p:cTn id="245" dur="3000"/>
                                        <p:tgtEl>
                                          <p:spTgt spid="16"/>
                                        </p:tgtEl>
                                      </p:cBhvr>
                                    </p:animEffect>
                                  </p:childTnLst>
                                </p:cTn>
                              </p:par>
                              <p:par>
                                <p:cTn id="246" presetID="8" presetClass="emph" presetSubtype="0" fill="hold" grpId="5" nodeType="withEffect">
                                  <p:stCondLst>
                                    <p:cond delay="0"/>
                                  </p:stCondLst>
                                  <p:childTnLst>
                                    <p:animRot by="-21600000">
                                      <p:cBhvr>
                                        <p:cTn id="247" dur="3000" fill="hold"/>
                                        <p:tgtEl>
                                          <p:spTgt spid="5"/>
                                        </p:tgtEl>
                                        <p:attrNameLst>
                                          <p:attrName>r</p:attrName>
                                        </p:attrNameLst>
                                      </p:cBhvr>
                                    </p:animRot>
                                  </p:childTnLst>
                                </p:cTn>
                              </p:par>
                              <p:par>
                                <p:cTn id="248" presetID="8" presetClass="emph" presetSubtype="0" fill="hold" grpId="5" nodeType="withEffect">
                                  <p:stCondLst>
                                    <p:cond delay="0"/>
                                  </p:stCondLst>
                                  <p:childTnLst>
                                    <p:animRot by="-21600000">
                                      <p:cBhvr>
                                        <p:cTn id="249" dur="3000" fill="hold"/>
                                        <p:tgtEl>
                                          <p:spTgt spid="6"/>
                                        </p:tgtEl>
                                        <p:attrNameLst>
                                          <p:attrName>r</p:attrName>
                                        </p:attrNameLst>
                                      </p:cBhvr>
                                    </p:animRot>
                                  </p:childTnLst>
                                </p:cTn>
                              </p:par>
                              <p:par>
                                <p:cTn id="250" presetID="8" presetClass="emph" presetSubtype="0" fill="hold" grpId="5" nodeType="withEffect">
                                  <p:stCondLst>
                                    <p:cond delay="0"/>
                                  </p:stCondLst>
                                  <p:childTnLst>
                                    <p:animRot by="-21600000">
                                      <p:cBhvr>
                                        <p:cTn id="251" dur="3000" fill="hold"/>
                                        <p:tgtEl>
                                          <p:spTgt spid="7"/>
                                        </p:tgtEl>
                                        <p:attrNameLst>
                                          <p:attrName>r</p:attrName>
                                        </p:attrNameLst>
                                      </p:cBhvr>
                                    </p:animRot>
                                  </p:childTnLst>
                                </p:cTn>
                              </p:par>
                              <p:par>
                                <p:cTn id="252" presetID="8" presetClass="emph" presetSubtype="0" fill="hold" grpId="5" nodeType="withEffect">
                                  <p:stCondLst>
                                    <p:cond delay="0"/>
                                  </p:stCondLst>
                                  <p:childTnLst>
                                    <p:animRot by="-21600000">
                                      <p:cBhvr>
                                        <p:cTn id="253" dur="3000" fill="hold"/>
                                        <p:tgtEl>
                                          <p:spTgt spid="8"/>
                                        </p:tgtEl>
                                        <p:attrNameLst>
                                          <p:attrName>r</p:attrName>
                                        </p:attrNameLst>
                                      </p:cBhvr>
                                    </p:animRot>
                                  </p:childTnLst>
                                </p:cTn>
                              </p:par>
                              <p:par>
                                <p:cTn id="254" presetID="8" presetClass="emph" presetSubtype="0" fill="hold" grpId="5" nodeType="withEffect">
                                  <p:stCondLst>
                                    <p:cond delay="0"/>
                                  </p:stCondLst>
                                  <p:childTnLst>
                                    <p:animRot by="-21600000">
                                      <p:cBhvr>
                                        <p:cTn id="255" dur="3000" fill="hold"/>
                                        <p:tgtEl>
                                          <p:spTgt spid="9"/>
                                        </p:tgtEl>
                                        <p:attrNameLst>
                                          <p:attrName>r</p:attrName>
                                        </p:attrNameLst>
                                      </p:cBhvr>
                                    </p:animRot>
                                  </p:childTnLst>
                                </p:cTn>
                              </p:par>
                              <p:par>
                                <p:cTn id="256" presetID="8" presetClass="emph" presetSubtype="0" fill="hold" grpId="5" nodeType="withEffect">
                                  <p:stCondLst>
                                    <p:cond delay="0"/>
                                  </p:stCondLst>
                                  <p:childTnLst>
                                    <p:animRot by="-21600000">
                                      <p:cBhvr>
                                        <p:cTn id="257" dur="3000" fill="hold"/>
                                        <p:tgtEl>
                                          <p:spTgt spid="10"/>
                                        </p:tgtEl>
                                        <p:attrNameLst>
                                          <p:attrName>r</p:attrName>
                                        </p:attrNameLst>
                                      </p:cBhvr>
                                    </p:animRot>
                                  </p:childTnLst>
                                </p:cTn>
                              </p:par>
                              <p:par>
                                <p:cTn id="258" presetID="8" presetClass="emph" presetSubtype="0" fill="hold" grpId="5" nodeType="withEffect">
                                  <p:stCondLst>
                                    <p:cond delay="0"/>
                                  </p:stCondLst>
                                  <p:childTnLst>
                                    <p:animRot by="-21600000">
                                      <p:cBhvr>
                                        <p:cTn id="259" dur="3000" fill="hold"/>
                                        <p:tgtEl>
                                          <p:spTgt spid="11"/>
                                        </p:tgtEl>
                                        <p:attrNameLst>
                                          <p:attrName>r</p:attrName>
                                        </p:attrNameLst>
                                      </p:cBhvr>
                                    </p:animRot>
                                  </p:childTnLst>
                                </p:cTn>
                              </p:par>
                              <p:par>
                                <p:cTn id="260" presetID="8" presetClass="emph" presetSubtype="0" fill="hold" grpId="5" nodeType="withEffect">
                                  <p:stCondLst>
                                    <p:cond delay="0"/>
                                  </p:stCondLst>
                                  <p:childTnLst>
                                    <p:animRot by="-21600000">
                                      <p:cBhvr>
                                        <p:cTn id="261" dur="3000" fill="hold"/>
                                        <p:tgtEl>
                                          <p:spTgt spid="12"/>
                                        </p:tgtEl>
                                        <p:attrNameLst>
                                          <p:attrName>r</p:attrName>
                                        </p:attrNameLst>
                                      </p:cBhvr>
                                    </p:animRot>
                                  </p:childTnLst>
                                </p:cTn>
                              </p:par>
                              <p:par>
                                <p:cTn id="262" presetID="8" presetClass="emph" presetSubtype="0" fill="hold" grpId="5" nodeType="withEffect">
                                  <p:stCondLst>
                                    <p:cond delay="0"/>
                                  </p:stCondLst>
                                  <p:childTnLst>
                                    <p:animRot by="-21600000">
                                      <p:cBhvr>
                                        <p:cTn id="263" dur="3000" fill="hold"/>
                                        <p:tgtEl>
                                          <p:spTgt spid="13"/>
                                        </p:tgtEl>
                                        <p:attrNameLst>
                                          <p:attrName>r</p:attrName>
                                        </p:attrNameLst>
                                      </p:cBhvr>
                                    </p:animRot>
                                  </p:childTnLst>
                                </p:cTn>
                              </p:par>
                              <p:par>
                                <p:cTn id="264" presetID="8" presetClass="emph" presetSubtype="0" fill="hold" grpId="5" nodeType="withEffect">
                                  <p:stCondLst>
                                    <p:cond delay="0"/>
                                  </p:stCondLst>
                                  <p:childTnLst>
                                    <p:animRot by="-21600000">
                                      <p:cBhvr>
                                        <p:cTn id="265" dur="3000" fill="hold"/>
                                        <p:tgtEl>
                                          <p:spTgt spid="14"/>
                                        </p:tgtEl>
                                        <p:attrNameLst>
                                          <p:attrName>r</p:attrName>
                                        </p:attrNameLst>
                                      </p:cBhvr>
                                    </p:animRot>
                                  </p:childTnLst>
                                </p:cTn>
                              </p:par>
                              <p:par>
                                <p:cTn id="266" presetID="8" presetClass="emph" presetSubtype="0" fill="hold" grpId="5" nodeType="withEffect">
                                  <p:stCondLst>
                                    <p:cond delay="0"/>
                                  </p:stCondLst>
                                  <p:childTnLst>
                                    <p:animRot by="-21600000">
                                      <p:cBhvr>
                                        <p:cTn id="267" dur="3000" fill="hold"/>
                                        <p:tgtEl>
                                          <p:spTgt spid="15"/>
                                        </p:tgtEl>
                                        <p:attrNameLst>
                                          <p:attrName>r</p:attrName>
                                        </p:attrNameLst>
                                      </p:cBhvr>
                                    </p:animRot>
                                  </p:childTnLst>
                                </p:cTn>
                              </p:par>
                              <p:par>
                                <p:cTn id="268" presetID="8" presetClass="emph" presetSubtype="0" fill="hold" grpId="5" nodeType="withEffect">
                                  <p:stCondLst>
                                    <p:cond delay="0"/>
                                  </p:stCondLst>
                                  <p:childTnLst>
                                    <p:animRot by="-21600000">
                                      <p:cBhvr>
                                        <p:cTn id="269" dur="3000" fill="hold"/>
                                        <p:tgtEl>
                                          <p:spTgt spid="16"/>
                                        </p:tgtEl>
                                        <p:attrNameLst>
                                          <p:attrName>r</p:attrName>
                                        </p:attrNameLst>
                                      </p:cBhvr>
                                    </p:animRot>
                                  </p:childTnLst>
                                </p:cTn>
                              </p:par>
                              <p:par>
                                <p:cTn id="270" presetID="23" presetClass="entr" presetSubtype="272" fill="hold" nodeType="withEffect">
                                  <p:stCondLst>
                                    <p:cond delay="0"/>
                                  </p:stCondLst>
                                  <p:childTnLst>
                                    <p:set>
                                      <p:cBhvr>
                                        <p:cTn id="271" dur="1" fill="hold">
                                          <p:stCondLst>
                                            <p:cond delay="0"/>
                                          </p:stCondLst>
                                        </p:cTn>
                                        <p:tgtEl>
                                          <p:spTgt spid="4"/>
                                        </p:tgtEl>
                                        <p:attrNameLst>
                                          <p:attrName>style.visibility</p:attrName>
                                        </p:attrNameLst>
                                      </p:cBhvr>
                                      <p:to>
                                        <p:strVal val="visible"/>
                                      </p:to>
                                    </p:set>
                                    <p:anim calcmode="lin" valueType="num">
                                      <p:cBhvr>
                                        <p:cTn id="272" dur="3000" fill="hold"/>
                                        <p:tgtEl>
                                          <p:spTgt spid="4"/>
                                        </p:tgtEl>
                                        <p:attrNameLst>
                                          <p:attrName>ppt_w</p:attrName>
                                        </p:attrNameLst>
                                      </p:cBhvr>
                                      <p:tavLst>
                                        <p:tav tm="0">
                                          <p:val>
                                            <p:strVal val="2/3*#ppt_w"/>
                                          </p:val>
                                        </p:tav>
                                        <p:tav tm="100000">
                                          <p:val>
                                            <p:strVal val="#ppt_w"/>
                                          </p:val>
                                        </p:tav>
                                      </p:tavLst>
                                    </p:anim>
                                    <p:anim calcmode="lin" valueType="num">
                                      <p:cBhvr>
                                        <p:cTn id="273" dur="3000" fill="hold"/>
                                        <p:tgtEl>
                                          <p:spTgt spid="4"/>
                                        </p:tgtEl>
                                        <p:attrNameLst>
                                          <p:attrName>ppt_h</p:attrName>
                                        </p:attrNameLst>
                                      </p:cBhvr>
                                      <p:tavLst>
                                        <p:tav tm="0">
                                          <p:val>
                                            <p:strVal val="2/3*#ppt_h"/>
                                          </p:val>
                                        </p:tav>
                                        <p:tav tm="100000">
                                          <p:val>
                                            <p:strVal val="#ppt_h"/>
                                          </p:val>
                                        </p:tav>
                                      </p:tavLst>
                                    </p:anim>
                                  </p:childTnLst>
                                </p:cTn>
                              </p:par>
                              <p:par>
                                <p:cTn id="274" presetID="8" presetClass="entr" presetSubtype="16" fill="hold" nodeType="withEffect">
                                  <p:stCondLst>
                                    <p:cond delay="0"/>
                                  </p:stCondLst>
                                  <p:childTnLst>
                                    <p:set>
                                      <p:cBhvr>
                                        <p:cTn id="275" dur="1" fill="hold">
                                          <p:stCondLst>
                                            <p:cond delay="0"/>
                                          </p:stCondLst>
                                        </p:cTn>
                                        <p:tgtEl>
                                          <p:spTgt spid="4"/>
                                        </p:tgtEl>
                                        <p:attrNameLst>
                                          <p:attrName>style.visibility</p:attrName>
                                        </p:attrNameLst>
                                      </p:cBhvr>
                                      <p:to>
                                        <p:strVal val="visible"/>
                                      </p:to>
                                    </p:set>
                                    <p:animEffect transition="in" filter="diamond(in)">
                                      <p:cBhvr>
                                        <p:cTn id="276" dur="3000"/>
                                        <p:tgtEl>
                                          <p:spTgt spid="4"/>
                                        </p:tgtEl>
                                      </p:cBhvr>
                                    </p:animEffect>
                                  </p:childTnLst>
                                </p:cTn>
                              </p:par>
                            </p:childTnLst>
                          </p:cTn>
                        </p:par>
                        <p:par>
                          <p:cTn id="277" fill="hold">
                            <p:stCondLst>
                              <p:cond delay="6000"/>
                            </p:stCondLst>
                            <p:childTnLst>
                              <p:par>
                                <p:cTn id="278" presetID="40" presetClass="entr" presetSubtype="0" fill="hold" grpId="0" nodeType="afterEffect">
                                  <p:stCondLst>
                                    <p:cond delay="0"/>
                                  </p:stCondLst>
                                  <p:iterate type="lt">
                                    <p:tmPct val="10000"/>
                                  </p:iterate>
                                  <p:childTnLst>
                                    <p:set>
                                      <p:cBhvr>
                                        <p:cTn id="279" dur="1" fill="hold">
                                          <p:stCondLst>
                                            <p:cond delay="0"/>
                                          </p:stCondLst>
                                        </p:cTn>
                                        <p:tgtEl>
                                          <p:spTgt spid="17"/>
                                        </p:tgtEl>
                                        <p:attrNameLst>
                                          <p:attrName>style.visibility</p:attrName>
                                        </p:attrNameLst>
                                      </p:cBhvr>
                                      <p:to>
                                        <p:strVal val="visible"/>
                                      </p:to>
                                    </p:set>
                                    <p:animEffect transition="in" filter="fade">
                                      <p:cBhvr>
                                        <p:cTn id="280" dur="1000"/>
                                        <p:tgtEl>
                                          <p:spTgt spid="17"/>
                                        </p:tgtEl>
                                      </p:cBhvr>
                                    </p:animEffect>
                                    <p:anim calcmode="lin" valueType="num">
                                      <p:cBhvr>
                                        <p:cTn id="281" dur="1000" fill="hold"/>
                                        <p:tgtEl>
                                          <p:spTgt spid="17"/>
                                        </p:tgtEl>
                                        <p:attrNameLst>
                                          <p:attrName>ppt_x</p:attrName>
                                        </p:attrNameLst>
                                      </p:cBhvr>
                                      <p:tavLst>
                                        <p:tav tm="0">
                                          <p:val>
                                            <p:strVal val="#ppt_x-.1"/>
                                          </p:val>
                                        </p:tav>
                                        <p:tav tm="100000">
                                          <p:val>
                                            <p:strVal val="#ppt_x"/>
                                          </p:val>
                                        </p:tav>
                                      </p:tavLst>
                                    </p:anim>
                                    <p:anim calcmode="lin" valueType="num">
                                      <p:cBhvr>
                                        <p:cTn id="28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6fe12b7b4626dfc2988f48bfbc4ed6.jpg"/>
          <p:cNvPicPr>
            <a:picLocks noChangeAspect="1"/>
          </p:cNvPicPr>
          <p:nvPr/>
        </p:nvPicPr>
        <p:blipFill>
          <a:blip r:embed="rId2" cstate="print"/>
          <a:stretch>
            <a:fillRect/>
          </a:stretch>
        </p:blipFill>
        <p:spPr bwMode="auto">
          <a:xfrm>
            <a:off x="0" y="4764"/>
            <a:ext cx="9144000" cy="5133975"/>
          </a:xfrm>
          <a:prstGeom prst="rect">
            <a:avLst/>
          </a:prstGeom>
          <a:noFill/>
          <a:ln w="9525">
            <a:noFill/>
            <a:miter lim="800000"/>
            <a:headEnd/>
            <a:tailEnd/>
          </a:ln>
        </p:spPr>
      </p:pic>
      <p:pic>
        <p:nvPicPr>
          <p:cNvPr id="5" name="4 Imagen" descr="116fe12b7b4626dfc2988f48bfbc4ed6.jpg"/>
          <p:cNvPicPr>
            <a:picLocks noChangeAspect="1"/>
          </p:cNvPicPr>
          <p:nvPr/>
        </p:nvPicPr>
        <p:blipFill>
          <a:blip r:embed="rId2" cstate="print"/>
          <a:stretch>
            <a:fillRect/>
          </a:stretch>
        </p:blipFill>
        <p:spPr bwMode="auto">
          <a:xfrm flipH="1">
            <a:off x="0" y="4764"/>
            <a:ext cx="9144000" cy="5133975"/>
          </a:xfrm>
          <a:prstGeom prst="rect">
            <a:avLst/>
          </a:prstGeom>
          <a:noFill/>
          <a:ln w="9525">
            <a:noFill/>
            <a:miter lim="800000"/>
            <a:headEnd/>
            <a:tailEnd/>
          </a:ln>
        </p:spPr>
      </p:pic>
      <p:pic>
        <p:nvPicPr>
          <p:cNvPr id="6" name="5 Imagen" descr="116fe12b7b4626dfc2988f48bfbc4ed6.jpg"/>
          <p:cNvPicPr>
            <a:picLocks noChangeAspect="1"/>
          </p:cNvPicPr>
          <p:nvPr/>
        </p:nvPicPr>
        <p:blipFill>
          <a:blip r:embed="rId2" cstate="print"/>
          <a:stretch>
            <a:fillRect/>
          </a:stretch>
        </p:blipFill>
        <p:spPr bwMode="auto">
          <a:xfrm flipH="1">
            <a:off x="0" y="4764"/>
            <a:ext cx="9144000" cy="5133975"/>
          </a:xfrm>
          <a:prstGeom prst="rect">
            <a:avLst/>
          </a:prstGeom>
          <a:noFill/>
          <a:ln w="9525">
            <a:noFill/>
            <a:miter lim="800000"/>
            <a:headEnd/>
            <a:tailEnd/>
          </a:ln>
        </p:spPr>
      </p:pic>
      <p:sp>
        <p:nvSpPr>
          <p:cNvPr id="7" name="6 CuadroTexto"/>
          <p:cNvSpPr txBox="1"/>
          <p:nvPr/>
        </p:nvSpPr>
        <p:spPr>
          <a:xfrm>
            <a:off x="683568" y="4083918"/>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calzada romana sirvió para comunicar las tierras llanas de la meseta norte con las tierras del Valle del Tiétar, y a través de éste con Toledo y Extremadura.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01077-copia.jpg"/>
          <p:cNvPicPr>
            <a:picLocks noChangeAspect="1"/>
          </p:cNvPicPr>
          <p:nvPr/>
        </p:nvPicPr>
        <p:blipFill>
          <a:blip r:embed="rId2" cstate="print"/>
          <a:stretch>
            <a:fillRect/>
          </a:stretch>
        </p:blipFill>
        <p:spPr bwMode="auto">
          <a:xfrm>
            <a:off x="2" y="0"/>
            <a:ext cx="9143999" cy="5143500"/>
          </a:xfrm>
          <a:prstGeom prst="rect">
            <a:avLst/>
          </a:prstGeom>
          <a:noFill/>
          <a:ln w="9525">
            <a:noFill/>
            <a:miter lim="800000"/>
            <a:headEnd/>
            <a:tailEnd/>
          </a:ln>
        </p:spPr>
      </p:pic>
      <p:pic>
        <p:nvPicPr>
          <p:cNvPr id="5" name="4 Imagen" descr="dsc01077-copia.jpg"/>
          <p:cNvPicPr>
            <a:picLocks noChangeAspect="1"/>
          </p:cNvPicPr>
          <p:nvPr/>
        </p:nvPicPr>
        <p:blipFill>
          <a:blip r:embed="rId2" cstate="print"/>
          <a:stretch>
            <a:fillRect/>
          </a:stretch>
        </p:blipFill>
        <p:spPr bwMode="auto">
          <a:xfrm flipH="1">
            <a:off x="2" y="0"/>
            <a:ext cx="9143999" cy="5143500"/>
          </a:xfrm>
          <a:prstGeom prst="rect">
            <a:avLst/>
          </a:prstGeom>
          <a:noFill/>
          <a:ln w="9525">
            <a:noFill/>
            <a:miter lim="800000"/>
            <a:headEnd/>
            <a:tailEnd/>
          </a:ln>
        </p:spPr>
      </p:pic>
      <p:sp>
        <p:nvSpPr>
          <p:cNvPr id="6" name="5 CuadroTexto"/>
          <p:cNvSpPr txBox="1"/>
          <p:nvPr/>
        </p:nvSpPr>
        <p:spPr>
          <a:xfrm>
            <a:off x="395536"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pueblo cuenta con un templo de gran envergadura, la iglesia de la Natividad de Nuestra Señora, que tiene una mezcla de estilos arquitectónicos, pero donde predomina el gótico.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vortex/>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JPG"/>
          <p:cNvPicPr>
            <a:picLocks noChangeAspect="1"/>
          </p:cNvPicPr>
          <p:nvPr/>
        </p:nvPicPr>
        <p:blipFill>
          <a:blip r:embed="rId2" cstate="print"/>
          <a:stretch>
            <a:fillRect/>
          </a:stretch>
        </p:blipFill>
        <p:spPr bwMode="auto">
          <a:xfrm>
            <a:off x="2" y="-879871"/>
            <a:ext cx="9143999" cy="6552727"/>
          </a:xfrm>
          <a:prstGeom prst="rect">
            <a:avLst/>
          </a:prstGeom>
          <a:noFill/>
          <a:ln w="9525">
            <a:noFill/>
            <a:miter lim="800000"/>
            <a:headEnd/>
            <a:tailEnd/>
          </a:ln>
        </p:spPr>
      </p:pic>
      <p:pic>
        <p:nvPicPr>
          <p:cNvPr id="5" name="4 Imagen" descr="14.JPG"/>
          <p:cNvPicPr>
            <a:picLocks noChangeAspect="1"/>
          </p:cNvPicPr>
          <p:nvPr/>
        </p:nvPicPr>
        <p:blipFill>
          <a:blip r:embed="rId2" cstate="print"/>
          <a:stretch>
            <a:fillRect/>
          </a:stretch>
        </p:blipFill>
        <p:spPr bwMode="auto">
          <a:xfrm flipH="1">
            <a:off x="-1" y="-884634"/>
            <a:ext cx="9144000" cy="6552728"/>
          </a:xfrm>
          <a:prstGeom prst="rect">
            <a:avLst/>
          </a:prstGeom>
          <a:noFill/>
          <a:ln w="9525">
            <a:noFill/>
            <a:miter lim="800000"/>
            <a:headEnd/>
            <a:tailEnd/>
          </a:ln>
        </p:spPr>
      </p:pic>
      <p:sp>
        <p:nvSpPr>
          <p:cNvPr id="6" name="5 CuadroTexto"/>
          <p:cNvSpPr txBox="1"/>
          <p:nvPr/>
        </p:nvSpPr>
        <p:spPr>
          <a:xfrm>
            <a:off x="611560" y="4371950"/>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podemos ver la ermita de la Virgen de las Angustias, patrona de las Cuevas del Valle, y la ermita de San Antonio, más antigua que la anterior.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1000">
        <p14:vortex dir="u"/>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02.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002.jpg"/>
          <p:cNvPicPr>
            <a:picLocks noChangeAspect="1"/>
          </p:cNvPicPr>
          <p:nvPr/>
        </p:nvPicPr>
        <p:blipFill>
          <a:blip r:embed="rId2" cstate="print"/>
          <a:stretch>
            <a:fillRect/>
          </a:stretch>
        </p:blipFill>
        <p:spPr bwMode="auto">
          <a:xfrm flipH="1">
            <a:off x="0" y="0"/>
            <a:ext cx="9144000" cy="5143500"/>
          </a:xfrm>
          <a:prstGeom prst="rect">
            <a:avLst/>
          </a:prstGeom>
          <a:noFill/>
          <a:ln w="9525">
            <a:noFill/>
            <a:miter lim="800000"/>
            <a:headEnd/>
            <a:tailEnd/>
          </a:ln>
        </p:spPr>
      </p:pic>
      <p:sp>
        <p:nvSpPr>
          <p:cNvPr id="7" name="6 CuadroTexto"/>
          <p:cNvSpPr txBox="1"/>
          <p:nvPr/>
        </p:nvSpPr>
        <p:spPr>
          <a:xfrm>
            <a:off x="683568"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Cuevas del Valle, un pequeño y precioso municipio abulense de apenas 490 habitantes situado en el Valle del Tiétar, en plena Sierra de Gredos, se va a convertir en el lugar por filósofos y pensadores para reunirse a reflexionar sobre la situación actual y el futuro que les espera al medio rural.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750" advTm="33000">
        <p14:honeycomb/>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4820_rzeka-kolorowe-parasole.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17" name="16 Trapecio"/>
          <p:cNvSpPr/>
          <p:nvPr/>
        </p:nvSpPr>
        <p:spPr>
          <a:xfrm>
            <a:off x="0" y="2894014"/>
            <a:ext cx="9144000" cy="2249487"/>
          </a:xfrm>
          <a:prstGeom prst="trapezoid">
            <a:avLst>
              <a:gd name="adj" fmla="val 99777"/>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apecio"/>
          <p:cNvSpPr/>
          <p:nvPr/>
        </p:nvSpPr>
        <p:spPr>
          <a:xfrm flipV="1">
            <a:off x="0" y="1"/>
            <a:ext cx="9144000" cy="2251075"/>
          </a:xfrm>
          <a:prstGeom prst="trapezoid">
            <a:avLst>
              <a:gd name="adj" fmla="val 101138"/>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apecio"/>
          <p:cNvSpPr/>
          <p:nvPr/>
        </p:nvSpPr>
        <p:spPr>
          <a:xfrm rot="5400000">
            <a:off x="-1058862" y="1058863"/>
            <a:ext cx="5118100" cy="3000375"/>
          </a:xfrm>
          <a:prstGeom prst="trapezoid">
            <a:avLst>
              <a:gd name="adj" fmla="val 99884"/>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apecio"/>
          <p:cNvSpPr/>
          <p:nvPr/>
        </p:nvSpPr>
        <p:spPr>
          <a:xfrm rot="5400000" flipV="1">
            <a:off x="5085558" y="1085057"/>
            <a:ext cx="5116512" cy="3000375"/>
          </a:xfrm>
          <a:prstGeom prst="trapezoid">
            <a:avLst>
              <a:gd name="adj" fmla="val 97835"/>
            </a:avLst>
          </a:prstGeom>
          <a:solidFill>
            <a:schemeClr val="tx1">
              <a:lumMod val="9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apecio"/>
          <p:cNvSpPr/>
          <p:nvPr/>
        </p:nvSpPr>
        <p:spPr>
          <a:xfrm>
            <a:off x="0" y="3219822"/>
            <a:ext cx="9144000" cy="1923678"/>
          </a:xfrm>
          <a:prstGeom prst="trapezoid">
            <a:avLst>
              <a:gd name="adj" fmla="val 116073"/>
            </a:avLst>
          </a:prstGeom>
          <a:solidFill>
            <a:schemeClr val="tx1">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apecio"/>
          <p:cNvSpPr/>
          <p:nvPr/>
        </p:nvSpPr>
        <p:spPr>
          <a:xfrm flipV="1">
            <a:off x="0" y="0"/>
            <a:ext cx="9144000" cy="1928813"/>
          </a:xfrm>
          <a:prstGeom prst="trapezoid">
            <a:avLst>
              <a:gd name="adj" fmla="val 113202"/>
            </a:avLst>
          </a:prstGeom>
          <a:solidFill>
            <a:schemeClr val="tx1">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apecio"/>
          <p:cNvSpPr/>
          <p:nvPr/>
        </p:nvSpPr>
        <p:spPr>
          <a:xfrm rot="5400000">
            <a:off x="-1200943" y="1227932"/>
            <a:ext cx="5116512" cy="2714625"/>
          </a:xfrm>
          <a:prstGeom prst="trapezoid">
            <a:avLst>
              <a:gd name="adj" fmla="val 106200"/>
            </a:avLst>
          </a:prstGeom>
          <a:solidFill>
            <a:schemeClr val="tx1">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Trapecio"/>
          <p:cNvSpPr/>
          <p:nvPr/>
        </p:nvSpPr>
        <p:spPr>
          <a:xfrm rot="5400000" flipV="1">
            <a:off x="5264152" y="1263651"/>
            <a:ext cx="5116512" cy="2643187"/>
          </a:xfrm>
          <a:prstGeom prst="trapezoid">
            <a:avLst>
              <a:gd name="adj" fmla="val 108533"/>
            </a:avLst>
          </a:prstGeom>
          <a:solidFill>
            <a:schemeClr val="tx1">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uadroTexto"/>
          <p:cNvSpPr txBox="1"/>
          <p:nvPr/>
        </p:nvSpPr>
        <p:spPr>
          <a:xfrm>
            <a:off x="683568" y="4011910"/>
            <a:ext cx="8064896"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Iglesia Natividad de Nuestra Señora. </a:t>
            </a:r>
            <a:r>
              <a:rPr lang="es-ES" i="1" dirty="0" smtClean="0">
                <a:effectLst>
                  <a:glow rad="101600">
                    <a:srgbClr val="C00000">
                      <a:alpha val="60000"/>
                    </a:srgbClr>
                  </a:glow>
                  <a:outerShdw blurRad="38100" dist="38100" dir="2700000" algn="tl">
                    <a:srgbClr val="000000">
                      <a:alpha val="43137"/>
                    </a:srgbClr>
                  </a:outerShdw>
                </a:effectLst>
              </a:rPr>
              <a:t>La construcción de la iglesia de Cuevas del Valle data del siglo XV en arquitectura gótica. No obstante, sobre el antiguo campanario de piedra se levantó en el siglo XVII otro de ladrillo.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eelOff"/>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ppt_x"/>
                                          </p:val>
                                        </p:tav>
                                        <p:tav tm="100000">
                                          <p:val>
                                            <p:strVal val="#ppt_x"/>
                                          </p:val>
                                        </p:tav>
                                      </p:tavLst>
                                    </p:anim>
                                    <p:anim calcmode="lin" valueType="num">
                                      <p:cBhvr additive="base">
                                        <p:cTn id="8" dur="30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ppt_x"/>
                                          </p:val>
                                        </p:tav>
                                        <p:tav tm="100000">
                                          <p:val>
                                            <p:strVal val="#ppt_x"/>
                                          </p:val>
                                        </p:tav>
                                      </p:tavLst>
                                    </p:anim>
                                    <p:anim calcmode="lin" valueType="num">
                                      <p:cBhvr additive="base">
                                        <p:cTn id="12" dur="3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3000" fill="hold"/>
                                        <p:tgtEl>
                                          <p:spTgt spid="17"/>
                                        </p:tgtEl>
                                        <p:attrNameLst>
                                          <p:attrName>ppt_x</p:attrName>
                                        </p:attrNameLst>
                                      </p:cBhvr>
                                      <p:tavLst>
                                        <p:tav tm="0">
                                          <p:val>
                                            <p:strVal val="#ppt_x"/>
                                          </p:val>
                                        </p:tav>
                                        <p:tav tm="100000">
                                          <p:val>
                                            <p:strVal val="#ppt_x"/>
                                          </p:val>
                                        </p:tav>
                                      </p:tavLst>
                                    </p:anim>
                                    <p:anim calcmode="lin" valueType="num">
                                      <p:cBhvr additive="base">
                                        <p:cTn id="16" dur="3000" fill="hold"/>
                                        <p:tgtEl>
                                          <p:spTgt spid="17"/>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3000" fill="hold"/>
                                        <p:tgtEl>
                                          <p:spTgt spid="21"/>
                                        </p:tgtEl>
                                        <p:attrNameLst>
                                          <p:attrName>ppt_x</p:attrName>
                                        </p:attrNameLst>
                                      </p:cBhvr>
                                      <p:tavLst>
                                        <p:tav tm="0">
                                          <p:val>
                                            <p:strVal val="#ppt_x"/>
                                          </p:val>
                                        </p:tav>
                                        <p:tav tm="100000">
                                          <p:val>
                                            <p:strVal val="#ppt_x"/>
                                          </p:val>
                                        </p:tav>
                                      </p:tavLst>
                                    </p:anim>
                                    <p:anim calcmode="lin" valueType="num">
                                      <p:cBhvr additive="base">
                                        <p:cTn id="20" dur="3000" fill="hold"/>
                                        <p:tgtEl>
                                          <p:spTgt spid="21"/>
                                        </p:tgtEl>
                                        <p:attrNameLst>
                                          <p:attrName>ppt_y</p:attrName>
                                        </p:attrNameLst>
                                      </p:cBhvr>
                                      <p:tavLst>
                                        <p:tav tm="0">
                                          <p:val>
                                            <p:strVal val="0-#ppt_h/2"/>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3000" fill="hold"/>
                                        <p:tgtEl>
                                          <p:spTgt spid="19"/>
                                        </p:tgtEl>
                                        <p:attrNameLst>
                                          <p:attrName>ppt_x</p:attrName>
                                        </p:attrNameLst>
                                      </p:cBhvr>
                                      <p:tavLst>
                                        <p:tav tm="0">
                                          <p:val>
                                            <p:strVal val="1+#ppt_w/2"/>
                                          </p:val>
                                        </p:tav>
                                        <p:tav tm="100000">
                                          <p:val>
                                            <p:strVal val="#ppt_x"/>
                                          </p:val>
                                        </p:tav>
                                      </p:tavLst>
                                    </p:anim>
                                    <p:anim calcmode="lin" valueType="num">
                                      <p:cBhvr additive="base">
                                        <p:cTn id="24" dur="3000" fill="hold"/>
                                        <p:tgtEl>
                                          <p:spTgt spid="1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3000" fill="hold"/>
                                        <p:tgtEl>
                                          <p:spTgt spid="23"/>
                                        </p:tgtEl>
                                        <p:attrNameLst>
                                          <p:attrName>ppt_x</p:attrName>
                                        </p:attrNameLst>
                                      </p:cBhvr>
                                      <p:tavLst>
                                        <p:tav tm="0">
                                          <p:val>
                                            <p:strVal val="1+#ppt_w/2"/>
                                          </p:val>
                                        </p:tav>
                                        <p:tav tm="100000">
                                          <p:val>
                                            <p:strVal val="#ppt_x"/>
                                          </p:val>
                                        </p:tav>
                                      </p:tavLst>
                                    </p:anim>
                                    <p:anim calcmode="lin" valueType="num">
                                      <p:cBhvr additive="base">
                                        <p:cTn id="28" dur="3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0-#ppt_w/2"/>
                                          </p:val>
                                        </p:tav>
                                        <p:tav tm="100000">
                                          <p:val>
                                            <p:strVal val="#ppt_x"/>
                                          </p:val>
                                        </p:tav>
                                      </p:tavLst>
                                    </p:anim>
                                    <p:anim calcmode="lin" valueType="num">
                                      <p:cBhvr additive="base">
                                        <p:cTn id="32" dur="3000" fill="hold"/>
                                        <p:tgtEl>
                                          <p:spTgt spid="2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3000" fill="hold"/>
                                        <p:tgtEl>
                                          <p:spTgt spid="24"/>
                                        </p:tgtEl>
                                        <p:attrNameLst>
                                          <p:attrName>ppt_x</p:attrName>
                                        </p:attrNameLst>
                                      </p:cBhvr>
                                      <p:tavLst>
                                        <p:tav tm="0">
                                          <p:val>
                                            <p:strVal val="0-#ppt_w/2"/>
                                          </p:val>
                                        </p:tav>
                                        <p:tav tm="100000">
                                          <p:val>
                                            <p:strVal val="#ppt_x"/>
                                          </p:val>
                                        </p:tav>
                                      </p:tavLst>
                                    </p:anim>
                                    <p:anim calcmode="lin" valueType="num">
                                      <p:cBhvr additive="base">
                                        <p:cTn id="36" dur="3000" fill="hold"/>
                                        <p:tgtEl>
                                          <p:spTgt spid="24"/>
                                        </p:tgtEl>
                                        <p:attrNameLst>
                                          <p:attrName>ppt_y</p:attrName>
                                        </p:attrNameLst>
                                      </p:cBhvr>
                                      <p:tavLst>
                                        <p:tav tm="0">
                                          <p:val>
                                            <p:strVal val="#ppt_y"/>
                                          </p:val>
                                        </p:tav>
                                        <p:tav tm="100000">
                                          <p:val>
                                            <p:strVal val="#ppt_y"/>
                                          </p:val>
                                        </p:tav>
                                      </p:tavLst>
                                    </p:anim>
                                  </p:childTnLst>
                                </p:cTn>
                              </p:par>
                              <p:par>
                                <p:cTn id="37" presetID="16" presetClass="entr" presetSubtype="21"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barn(inVertical)">
                                      <p:cBhvr>
                                        <p:cTn id="39" dur="3000"/>
                                        <p:tgtEl>
                                          <p:spTgt spid="18"/>
                                        </p:tgtEl>
                                      </p:cBhvr>
                                    </p:animEffect>
                                  </p:childTnLst>
                                </p:cTn>
                              </p:par>
                              <p:par>
                                <p:cTn id="40" presetID="16" presetClass="entr" presetSubtype="21"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barn(inVertical)">
                                      <p:cBhvr>
                                        <p:cTn id="42" dur="3000"/>
                                        <p:tgtEl>
                                          <p:spTgt spid="22"/>
                                        </p:tgtEl>
                                      </p:cBhvr>
                                    </p:animEffect>
                                  </p:childTnLst>
                                </p:cTn>
                              </p:par>
                              <p:par>
                                <p:cTn id="43" presetID="16" presetClass="entr" presetSubtype="21"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barn(inVertical)">
                                      <p:cBhvr>
                                        <p:cTn id="45" dur="3000"/>
                                        <p:tgtEl>
                                          <p:spTgt spid="17"/>
                                        </p:tgtEl>
                                      </p:cBhvr>
                                    </p:animEffect>
                                  </p:childTnLst>
                                </p:cTn>
                              </p:par>
                              <p:par>
                                <p:cTn id="46" presetID="16" presetClass="entr" presetSubtype="21" fill="hold"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barn(inVertical)">
                                      <p:cBhvr>
                                        <p:cTn id="48" dur="3000"/>
                                        <p:tgtEl>
                                          <p:spTgt spid="21"/>
                                        </p:tgtEl>
                                      </p:cBhvr>
                                    </p:animEffect>
                                  </p:childTnLst>
                                </p:cTn>
                              </p:par>
                              <p:par>
                                <p:cTn id="49" presetID="16" presetClass="entr" presetSubtype="26"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barn(inHorizontal)">
                                      <p:cBhvr>
                                        <p:cTn id="51" dur="3000"/>
                                        <p:tgtEl>
                                          <p:spTgt spid="19"/>
                                        </p:tgtEl>
                                      </p:cBhvr>
                                    </p:animEffect>
                                  </p:childTnLst>
                                </p:cTn>
                              </p:par>
                              <p:par>
                                <p:cTn id="52" presetID="16" presetClass="entr" presetSubtype="26"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barn(inHorizontal)">
                                      <p:cBhvr>
                                        <p:cTn id="54" dur="3000"/>
                                        <p:tgtEl>
                                          <p:spTgt spid="23"/>
                                        </p:tgtEl>
                                      </p:cBhvr>
                                    </p:animEffect>
                                  </p:childTnLst>
                                </p:cTn>
                              </p:par>
                              <p:par>
                                <p:cTn id="55" presetID="16" presetClass="entr" presetSubtype="26"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arn(inHorizontal)">
                                      <p:cBhvr>
                                        <p:cTn id="57" dur="3000"/>
                                        <p:tgtEl>
                                          <p:spTgt spid="20"/>
                                        </p:tgtEl>
                                      </p:cBhvr>
                                    </p:animEffect>
                                  </p:childTnLst>
                                </p:cTn>
                              </p:par>
                              <p:par>
                                <p:cTn id="58" presetID="16" presetClass="entr" presetSubtype="26" fill="hold"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barn(inHorizontal)">
                                      <p:cBhvr>
                                        <p:cTn id="60" dur="3000"/>
                                        <p:tgtEl>
                                          <p:spTgt spid="24"/>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18"/>
                                        </p:tgtEl>
                                        <p:attrNameLst>
                                          <p:attrName>ppt_x</p:attrName>
                                        </p:attrNameLst>
                                      </p:cBhvr>
                                      <p:tavLst>
                                        <p:tav tm="0">
                                          <p:val>
                                            <p:strVal val="ppt_x"/>
                                          </p:val>
                                        </p:tav>
                                        <p:tav tm="100000">
                                          <p:val>
                                            <p:strVal val="ppt_x"/>
                                          </p:val>
                                        </p:tav>
                                      </p:tavLst>
                                    </p:anim>
                                    <p:anim calcmode="lin" valueType="num">
                                      <p:cBhvr additive="base">
                                        <p:cTn id="64" dur="3000"/>
                                        <p:tgtEl>
                                          <p:spTgt spid="18"/>
                                        </p:tgtEl>
                                        <p:attrNameLst>
                                          <p:attrName>ppt_y</p:attrName>
                                        </p:attrNameLst>
                                      </p:cBhvr>
                                      <p:tavLst>
                                        <p:tav tm="0">
                                          <p:val>
                                            <p:strVal val="ppt_y"/>
                                          </p:val>
                                        </p:tav>
                                        <p:tav tm="100000">
                                          <p:val>
                                            <p:strVal val="1+ppt_h/2"/>
                                          </p:val>
                                        </p:tav>
                                      </p:tavLst>
                                    </p:anim>
                                    <p:set>
                                      <p:cBhvr>
                                        <p:cTn id="65" dur="1" fill="hold">
                                          <p:stCondLst>
                                            <p:cond delay="2999"/>
                                          </p:stCondLst>
                                        </p:cTn>
                                        <p:tgtEl>
                                          <p:spTgt spid="18"/>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22"/>
                                        </p:tgtEl>
                                        <p:attrNameLst>
                                          <p:attrName>ppt_x</p:attrName>
                                        </p:attrNameLst>
                                      </p:cBhvr>
                                      <p:tavLst>
                                        <p:tav tm="0">
                                          <p:val>
                                            <p:strVal val="ppt_x"/>
                                          </p:val>
                                        </p:tav>
                                        <p:tav tm="100000">
                                          <p:val>
                                            <p:strVal val="ppt_x"/>
                                          </p:val>
                                        </p:tav>
                                      </p:tavLst>
                                    </p:anim>
                                    <p:anim calcmode="lin" valueType="num">
                                      <p:cBhvr additive="base">
                                        <p:cTn id="68" dur="3000"/>
                                        <p:tgtEl>
                                          <p:spTgt spid="22"/>
                                        </p:tgtEl>
                                        <p:attrNameLst>
                                          <p:attrName>ppt_y</p:attrName>
                                        </p:attrNameLst>
                                      </p:cBhvr>
                                      <p:tavLst>
                                        <p:tav tm="0">
                                          <p:val>
                                            <p:strVal val="ppt_y"/>
                                          </p:val>
                                        </p:tav>
                                        <p:tav tm="100000">
                                          <p:val>
                                            <p:strVal val="1+ppt_h/2"/>
                                          </p:val>
                                        </p:tav>
                                      </p:tavLst>
                                    </p:anim>
                                    <p:set>
                                      <p:cBhvr>
                                        <p:cTn id="69" dur="1" fill="hold">
                                          <p:stCondLst>
                                            <p:cond delay="2999"/>
                                          </p:stCondLst>
                                        </p:cTn>
                                        <p:tgtEl>
                                          <p:spTgt spid="22"/>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17"/>
                                        </p:tgtEl>
                                        <p:attrNameLst>
                                          <p:attrName>ppt_x</p:attrName>
                                        </p:attrNameLst>
                                      </p:cBhvr>
                                      <p:tavLst>
                                        <p:tav tm="0">
                                          <p:val>
                                            <p:strVal val="ppt_x"/>
                                          </p:val>
                                        </p:tav>
                                        <p:tav tm="100000">
                                          <p:val>
                                            <p:strVal val="ppt_x"/>
                                          </p:val>
                                        </p:tav>
                                      </p:tavLst>
                                    </p:anim>
                                    <p:anim calcmode="lin" valueType="num">
                                      <p:cBhvr additive="base">
                                        <p:cTn id="72" dur="3000"/>
                                        <p:tgtEl>
                                          <p:spTgt spid="17"/>
                                        </p:tgtEl>
                                        <p:attrNameLst>
                                          <p:attrName>ppt_y</p:attrName>
                                        </p:attrNameLst>
                                      </p:cBhvr>
                                      <p:tavLst>
                                        <p:tav tm="0">
                                          <p:val>
                                            <p:strVal val="ppt_y"/>
                                          </p:val>
                                        </p:tav>
                                        <p:tav tm="100000">
                                          <p:val>
                                            <p:strVal val="0-ppt_h/2"/>
                                          </p:val>
                                        </p:tav>
                                      </p:tavLst>
                                    </p:anim>
                                    <p:set>
                                      <p:cBhvr>
                                        <p:cTn id="73" dur="1" fill="hold">
                                          <p:stCondLst>
                                            <p:cond delay="2999"/>
                                          </p:stCondLst>
                                        </p:cTn>
                                        <p:tgtEl>
                                          <p:spTgt spid="17"/>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21"/>
                                        </p:tgtEl>
                                        <p:attrNameLst>
                                          <p:attrName>ppt_x</p:attrName>
                                        </p:attrNameLst>
                                      </p:cBhvr>
                                      <p:tavLst>
                                        <p:tav tm="0">
                                          <p:val>
                                            <p:strVal val="ppt_x"/>
                                          </p:val>
                                        </p:tav>
                                        <p:tav tm="100000">
                                          <p:val>
                                            <p:strVal val="ppt_x"/>
                                          </p:val>
                                        </p:tav>
                                      </p:tavLst>
                                    </p:anim>
                                    <p:anim calcmode="lin" valueType="num">
                                      <p:cBhvr additive="base">
                                        <p:cTn id="76" dur="3000"/>
                                        <p:tgtEl>
                                          <p:spTgt spid="21"/>
                                        </p:tgtEl>
                                        <p:attrNameLst>
                                          <p:attrName>ppt_y</p:attrName>
                                        </p:attrNameLst>
                                      </p:cBhvr>
                                      <p:tavLst>
                                        <p:tav tm="0">
                                          <p:val>
                                            <p:strVal val="ppt_y"/>
                                          </p:val>
                                        </p:tav>
                                        <p:tav tm="100000">
                                          <p:val>
                                            <p:strVal val="0-ppt_h/2"/>
                                          </p:val>
                                        </p:tav>
                                      </p:tavLst>
                                    </p:anim>
                                    <p:set>
                                      <p:cBhvr>
                                        <p:cTn id="77" dur="1" fill="hold">
                                          <p:stCondLst>
                                            <p:cond delay="2999"/>
                                          </p:stCondLst>
                                        </p:cTn>
                                        <p:tgtEl>
                                          <p:spTgt spid="21"/>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19"/>
                                        </p:tgtEl>
                                        <p:attrNameLst>
                                          <p:attrName>ppt_x</p:attrName>
                                        </p:attrNameLst>
                                      </p:cBhvr>
                                      <p:tavLst>
                                        <p:tav tm="0">
                                          <p:val>
                                            <p:strVal val="ppt_x"/>
                                          </p:val>
                                        </p:tav>
                                        <p:tav tm="100000">
                                          <p:val>
                                            <p:strVal val="1+ppt_w/2"/>
                                          </p:val>
                                        </p:tav>
                                      </p:tavLst>
                                    </p:anim>
                                    <p:anim calcmode="lin" valueType="num">
                                      <p:cBhvr additive="base">
                                        <p:cTn id="80" dur="3000"/>
                                        <p:tgtEl>
                                          <p:spTgt spid="19"/>
                                        </p:tgtEl>
                                        <p:attrNameLst>
                                          <p:attrName>ppt_y</p:attrName>
                                        </p:attrNameLst>
                                      </p:cBhvr>
                                      <p:tavLst>
                                        <p:tav tm="0">
                                          <p:val>
                                            <p:strVal val="ppt_y"/>
                                          </p:val>
                                        </p:tav>
                                        <p:tav tm="100000">
                                          <p:val>
                                            <p:strVal val="ppt_y"/>
                                          </p:val>
                                        </p:tav>
                                      </p:tavLst>
                                    </p:anim>
                                    <p:set>
                                      <p:cBhvr>
                                        <p:cTn id="81" dur="1" fill="hold">
                                          <p:stCondLst>
                                            <p:cond delay="2999"/>
                                          </p:stCondLst>
                                        </p:cTn>
                                        <p:tgtEl>
                                          <p:spTgt spid="19"/>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23"/>
                                        </p:tgtEl>
                                        <p:attrNameLst>
                                          <p:attrName>ppt_x</p:attrName>
                                        </p:attrNameLst>
                                      </p:cBhvr>
                                      <p:tavLst>
                                        <p:tav tm="0">
                                          <p:val>
                                            <p:strVal val="ppt_x"/>
                                          </p:val>
                                        </p:tav>
                                        <p:tav tm="100000">
                                          <p:val>
                                            <p:strVal val="1+ppt_w/2"/>
                                          </p:val>
                                        </p:tav>
                                      </p:tavLst>
                                    </p:anim>
                                    <p:anim calcmode="lin" valueType="num">
                                      <p:cBhvr additive="base">
                                        <p:cTn id="84" dur="3000"/>
                                        <p:tgtEl>
                                          <p:spTgt spid="23"/>
                                        </p:tgtEl>
                                        <p:attrNameLst>
                                          <p:attrName>ppt_y</p:attrName>
                                        </p:attrNameLst>
                                      </p:cBhvr>
                                      <p:tavLst>
                                        <p:tav tm="0">
                                          <p:val>
                                            <p:strVal val="ppt_y"/>
                                          </p:val>
                                        </p:tav>
                                        <p:tav tm="100000">
                                          <p:val>
                                            <p:strVal val="ppt_y"/>
                                          </p:val>
                                        </p:tav>
                                      </p:tavLst>
                                    </p:anim>
                                    <p:set>
                                      <p:cBhvr>
                                        <p:cTn id="85" dur="1" fill="hold">
                                          <p:stCondLst>
                                            <p:cond delay="2999"/>
                                          </p:stCondLst>
                                        </p:cTn>
                                        <p:tgtEl>
                                          <p:spTgt spid="23"/>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0-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24"/>
                                        </p:tgtEl>
                                        <p:attrNameLst>
                                          <p:attrName>ppt_x</p:attrName>
                                        </p:attrNameLst>
                                      </p:cBhvr>
                                      <p:tavLst>
                                        <p:tav tm="0">
                                          <p:val>
                                            <p:strVal val="ppt_x"/>
                                          </p:val>
                                        </p:tav>
                                        <p:tav tm="100000">
                                          <p:val>
                                            <p:strVal val="0-ppt_w/2"/>
                                          </p:val>
                                        </p:tav>
                                      </p:tavLst>
                                    </p:anim>
                                    <p:anim calcmode="lin" valueType="num">
                                      <p:cBhvr additive="base">
                                        <p:cTn id="92" dur="3000"/>
                                        <p:tgtEl>
                                          <p:spTgt spid="24"/>
                                        </p:tgtEl>
                                        <p:attrNameLst>
                                          <p:attrName>ppt_y</p:attrName>
                                        </p:attrNameLst>
                                      </p:cBhvr>
                                      <p:tavLst>
                                        <p:tav tm="0">
                                          <p:val>
                                            <p:strVal val="ppt_y"/>
                                          </p:val>
                                        </p:tav>
                                        <p:tav tm="100000">
                                          <p:val>
                                            <p:strVal val="ppt_y"/>
                                          </p:val>
                                        </p:tav>
                                      </p:tavLst>
                                    </p:anim>
                                    <p:set>
                                      <p:cBhvr>
                                        <p:cTn id="93" dur="1" fill="hold">
                                          <p:stCondLst>
                                            <p:cond delay="2999"/>
                                          </p:stCondLst>
                                        </p:cTn>
                                        <p:tgtEl>
                                          <p:spTgt spid="24"/>
                                        </p:tgtEl>
                                        <p:attrNameLst>
                                          <p:attrName>style.visibility</p:attrName>
                                        </p:attrNameLst>
                                      </p:cBhvr>
                                      <p:to>
                                        <p:strVal val="hidden"/>
                                      </p:to>
                                    </p:set>
                                  </p:childTnLst>
                                </p:cTn>
                              </p:par>
                              <p:par>
                                <p:cTn id="94" presetID="16" presetClass="exit" presetSubtype="37" fill="hold" nodeType="withEffect">
                                  <p:stCondLst>
                                    <p:cond delay="0"/>
                                  </p:stCondLst>
                                  <p:childTnLst>
                                    <p:animEffect transition="out" filter="barn(outVertical)">
                                      <p:cBhvr>
                                        <p:cTn id="95" dur="3000"/>
                                        <p:tgtEl>
                                          <p:spTgt spid="18"/>
                                        </p:tgtEl>
                                      </p:cBhvr>
                                    </p:animEffect>
                                    <p:set>
                                      <p:cBhvr>
                                        <p:cTn id="96" dur="1" fill="hold">
                                          <p:stCondLst>
                                            <p:cond delay="2999"/>
                                          </p:stCondLst>
                                        </p:cTn>
                                        <p:tgtEl>
                                          <p:spTgt spid="18"/>
                                        </p:tgtEl>
                                        <p:attrNameLst>
                                          <p:attrName>style.visibility</p:attrName>
                                        </p:attrNameLst>
                                      </p:cBhvr>
                                      <p:to>
                                        <p:strVal val="hidden"/>
                                      </p:to>
                                    </p:set>
                                  </p:childTnLst>
                                </p:cTn>
                              </p:par>
                              <p:par>
                                <p:cTn id="97" presetID="16" presetClass="exit" presetSubtype="37" fill="hold" nodeType="withEffect">
                                  <p:stCondLst>
                                    <p:cond delay="0"/>
                                  </p:stCondLst>
                                  <p:childTnLst>
                                    <p:animEffect transition="out" filter="barn(outVertical)">
                                      <p:cBhvr>
                                        <p:cTn id="98" dur="3000"/>
                                        <p:tgtEl>
                                          <p:spTgt spid="22"/>
                                        </p:tgtEl>
                                      </p:cBhvr>
                                    </p:animEffect>
                                    <p:set>
                                      <p:cBhvr>
                                        <p:cTn id="99" dur="1" fill="hold">
                                          <p:stCondLst>
                                            <p:cond delay="2999"/>
                                          </p:stCondLst>
                                        </p:cTn>
                                        <p:tgtEl>
                                          <p:spTgt spid="22"/>
                                        </p:tgtEl>
                                        <p:attrNameLst>
                                          <p:attrName>style.visibility</p:attrName>
                                        </p:attrNameLst>
                                      </p:cBhvr>
                                      <p:to>
                                        <p:strVal val="hidden"/>
                                      </p:to>
                                    </p:set>
                                  </p:childTnLst>
                                </p:cTn>
                              </p:par>
                              <p:par>
                                <p:cTn id="100" presetID="16" presetClass="exit" presetSubtype="37" fill="hold" nodeType="withEffect">
                                  <p:stCondLst>
                                    <p:cond delay="0"/>
                                  </p:stCondLst>
                                  <p:childTnLst>
                                    <p:animEffect transition="out" filter="barn(outVertical)">
                                      <p:cBhvr>
                                        <p:cTn id="101" dur="3000"/>
                                        <p:tgtEl>
                                          <p:spTgt spid="17"/>
                                        </p:tgtEl>
                                      </p:cBhvr>
                                    </p:animEffect>
                                    <p:set>
                                      <p:cBhvr>
                                        <p:cTn id="102" dur="1" fill="hold">
                                          <p:stCondLst>
                                            <p:cond delay="2999"/>
                                          </p:stCondLst>
                                        </p:cTn>
                                        <p:tgtEl>
                                          <p:spTgt spid="17"/>
                                        </p:tgtEl>
                                        <p:attrNameLst>
                                          <p:attrName>style.visibility</p:attrName>
                                        </p:attrNameLst>
                                      </p:cBhvr>
                                      <p:to>
                                        <p:strVal val="hidden"/>
                                      </p:to>
                                    </p:set>
                                  </p:childTnLst>
                                </p:cTn>
                              </p:par>
                              <p:par>
                                <p:cTn id="103" presetID="16" presetClass="exit" presetSubtype="37" fill="hold" nodeType="withEffect">
                                  <p:stCondLst>
                                    <p:cond delay="0"/>
                                  </p:stCondLst>
                                  <p:childTnLst>
                                    <p:animEffect transition="out" filter="barn(outVertical)">
                                      <p:cBhvr>
                                        <p:cTn id="104" dur="3000"/>
                                        <p:tgtEl>
                                          <p:spTgt spid="21"/>
                                        </p:tgtEl>
                                      </p:cBhvr>
                                    </p:animEffect>
                                    <p:set>
                                      <p:cBhvr>
                                        <p:cTn id="105" dur="1" fill="hold">
                                          <p:stCondLst>
                                            <p:cond delay="2999"/>
                                          </p:stCondLst>
                                        </p:cTn>
                                        <p:tgtEl>
                                          <p:spTgt spid="21"/>
                                        </p:tgtEl>
                                        <p:attrNameLst>
                                          <p:attrName>style.visibility</p:attrName>
                                        </p:attrNameLst>
                                      </p:cBhvr>
                                      <p:to>
                                        <p:strVal val="hidden"/>
                                      </p:to>
                                    </p:set>
                                  </p:childTnLst>
                                </p:cTn>
                              </p:par>
                              <p:par>
                                <p:cTn id="106" presetID="16" presetClass="exit" presetSubtype="42" fill="hold" nodeType="withEffect">
                                  <p:stCondLst>
                                    <p:cond delay="0"/>
                                  </p:stCondLst>
                                  <p:childTnLst>
                                    <p:animEffect transition="out" filter="barn(outHorizontal)">
                                      <p:cBhvr>
                                        <p:cTn id="107" dur="3000"/>
                                        <p:tgtEl>
                                          <p:spTgt spid="20"/>
                                        </p:tgtEl>
                                      </p:cBhvr>
                                    </p:animEffect>
                                    <p:set>
                                      <p:cBhvr>
                                        <p:cTn id="108" dur="1" fill="hold">
                                          <p:stCondLst>
                                            <p:cond delay="2999"/>
                                          </p:stCondLst>
                                        </p:cTn>
                                        <p:tgtEl>
                                          <p:spTgt spid="20"/>
                                        </p:tgtEl>
                                        <p:attrNameLst>
                                          <p:attrName>style.visibility</p:attrName>
                                        </p:attrNameLst>
                                      </p:cBhvr>
                                      <p:to>
                                        <p:strVal val="hidden"/>
                                      </p:to>
                                    </p:set>
                                  </p:childTnLst>
                                </p:cTn>
                              </p:par>
                              <p:par>
                                <p:cTn id="109" presetID="16" presetClass="exit" presetSubtype="42" fill="hold" nodeType="withEffect">
                                  <p:stCondLst>
                                    <p:cond delay="0"/>
                                  </p:stCondLst>
                                  <p:childTnLst>
                                    <p:animEffect transition="out" filter="barn(outHorizontal)">
                                      <p:cBhvr>
                                        <p:cTn id="110" dur="3000"/>
                                        <p:tgtEl>
                                          <p:spTgt spid="24"/>
                                        </p:tgtEl>
                                      </p:cBhvr>
                                    </p:animEffect>
                                    <p:set>
                                      <p:cBhvr>
                                        <p:cTn id="111" dur="1" fill="hold">
                                          <p:stCondLst>
                                            <p:cond delay="2999"/>
                                          </p:stCondLst>
                                        </p:cTn>
                                        <p:tgtEl>
                                          <p:spTgt spid="24"/>
                                        </p:tgtEl>
                                        <p:attrNameLst>
                                          <p:attrName>style.visibility</p:attrName>
                                        </p:attrNameLst>
                                      </p:cBhvr>
                                      <p:to>
                                        <p:strVal val="hidden"/>
                                      </p:to>
                                    </p:set>
                                  </p:childTnLst>
                                </p:cTn>
                              </p:par>
                              <p:par>
                                <p:cTn id="112" presetID="16" presetClass="exit" presetSubtype="42" fill="hold" nodeType="withEffect">
                                  <p:stCondLst>
                                    <p:cond delay="0"/>
                                  </p:stCondLst>
                                  <p:childTnLst>
                                    <p:animEffect transition="out" filter="barn(outHorizontal)">
                                      <p:cBhvr>
                                        <p:cTn id="113" dur="3000"/>
                                        <p:tgtEl>
                                          <p:spTgt spid="19"/>
                                        </p:tgtEl>
                                      </p:cBhvr>
                                    </p:animEffect>
                                    <p:set>
                                      <p:cBhvr>
                                        <p:cTn id="114" dur="1" fill="hold">
                                          <p:stCondLst>
                                            <p:cond delay="2999"/>
                                          </p:stCondLst>
                                        </p:cTn>
                                        <p:tgtEl>
                                          <p:spTgt spid="19"/>
                                        </p:tgtEl>
                                        <p:attrNameLst>
                                          <p:attrName>style.visibility</p:attrName>
                                        </p:attrNameLst>
                                      </p:cBhvr>
                                      <p:to>
                                        <p:strVal val="hidden"/>
                                      </p:to>
                                    </p:set>
                                  </p:childTnLst>
                                </p:cTn>
                              </p:par>
                              <p:par>
                                <p:cTn id="115" presetID="16" presetClass="exit" presetSubtype="42" fill="hold" nodeType="withEffect">
                                  <p:stCondLst>
                                    <p:cond delay="0"/>
                                  </p:stCondLst>
                                  <p:childTnLst>
                                    <p:animEffect transition="out" filter="barn(outHorizontal)">
                                      <p:cBhvr>
                                        <p:cTn id="116" dur="3000"/>
                                        <p:tgtEl>
                                          <p:spTgt spid="23"/>
                                        </p:tgtEl>
                                      </p:cBhvr>
                                    </p:animEffect>
                                    <p:set>
                                      <p:cBhvr>
                                        <p:cTn id="117" dur="1" fill="hold">
                                          <p:stCondLst>
                                            <p:cond delay="2999"/>
                                          </p:stCondLst>
                                        </p:cTn>
                                        <p:tgtEl>
                                          <p:spTgt spid="23"/>
                                        </p:tgtEl>
                                        <p:attrNameLst>
                                          <p:attrName>style.visibility</p:attrName>
                                        </p:attrNameLst>
                                      </p:cBhvr>
                                      <p:to>
                                        <p:strVal val="hidden"/>
                                      </p:to>
                                    </p:set>
                                  </p:childTnLst>
                                </p:cTn>
                              </p:par>
                              <p:par>
                                <p:cTn id="118" presetID="23" presetClass="entr" presetSubtype="272" fill="hold" nodeType="withEffect">
                                  <p:stCondLst>
                                    <p:cond delay="0"/>
                                  </p:stCondLst>
                                  <p:childTnLst>
                                    <p:set>
                                      <p:cBhvr>
                                        <p:cTn id="119" dur="1" fill="hold">
                                          <p:stCondLst>
                                            <p:cond delay="0"/>
                                          </p:stCondLst>
                                        </p:cTn>
                                        <p:tgtEl>
                                          <p:spTgt spid="2"/>
                                        </p:tgtEl>
                                        <p:attrNameLst>
                                          <p:attrName>style.visibility</p:attrName>
                                        </p:attrNameLst>
                                      </p:cBhvr>
                                      <p:to>
                                        <p:strVal val="visible"/>
                                      </p:to>
                                    </p:set>
                                    <p:anim calcmode="lin" valueType="num">
                                      <p:cBhvr>
                                        <p:cTn id="120" dur="3000" fill="hold"/>
                                        <p:tgtEl>
                                          <p:spTgt spid="2"/>
                                        </p:tgtEl>
                                        <p:attrNameLst>
                                          <p:attrName>ppt_w</p:attrName>
                                        </p:attrNameLst>
                                      </p:cBhvr>
                                      <p:tavLst>
                                        <p:tav tm="0">
                                          <p:val>
                                            <p:strVal val="2/3*#ppt_w"/>
                                          </p:val>
                                        </p:tav>
                                        <p:tav tm="100000">
                                          <p:val>
                                            <p:strVal val="#ppt_w"/>
                                          </p:val>
                                        </p:tav>
                                      </p:tavLst>
                                    </p:anim>
                                    <p:anim calcmode="lin" valueType="num">
                                      <p:cBhvr>
                                        <p:cTn id="121" dur="3000" fill="hold"/>
                                        <p:tgtEl>
                                          <p:spTgt spid="2"/>
                                        </p:tgtEl>
                                        <p:attrNameLst>
                                          <p:attrName>ppt_h</p:attrName>
                                        </p:attrNameLst>
                                      </p:cBhvr>
                                      <p:tavLst>
                                        <p:tav tm="0">
                                          <p:val>
                                            <p:strVal val="2/3*#ppt_h"/>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2"/>
                                        </p:tgtEl>
                                        <p:attrNameLst>
                                          <p:attrName>style.visibility</p:attrName>
                                        </p:attrNameLst>
                                      </p:cBhvr>
                                      <p:to>
                                        <p:strVal val="visible"/>
                                      </p:to>
                                    </p:set>
                                    <p:animEffect transition="in" filter="box(out)">
                                      <p:cBhvr>
                                        <p:cTn id="124" dur="3000"/>
                                        <p:tgtEl>
                                          <p:spTgt spid="2"/>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2"/>
                                        </p:tgtEl>
                                        <p:attrNameLst>
                                          <p:attrName>style.visibility</p:attrName>
                                        </p:attrNameLst>
                                      </p:cBhvr>
                                      <p:to>
                                        <p:strVal val="visible"/>
                                      </p:to>
                                    </p:set>
                                    <p:animEffect transition="in" filter="fade">
                                      <p:cBhvr>
                                        <p:cTn id="128" dur="1000"/>
                                        <p:tgtEl>
                                          <p:spTgt spid="12"/>
                                        </p:tgtEl>
                                      </p:cBhvr>
                                    </p:animEffect>
                                    <p:anim calcmode="lin" valueType="num">
                                      <p:cBhvr>
                                        <p:cTn id="129" dur="1000" fill="hold"/>
                                        <p:tgtEl>
                                          <p:spTgt spid="12"/>
                                        </p:tgtEl>
                                        <p:attrNameLst>
                                          <p:attrName>ppt_x</p:attrName>
                                        </p:attrNameLst>
                                      </p:cBhvr>
                                      <p:tavLst>
                                        <p:tav tm="0">
                                          <p:val>
                                            <p:strVal val="#ppt_x-.1"/>
                                          </p:val>
                                        </p:tav>
                                        <p:tav tm="100000">
                                          <p:val>
                                            <p:strVal val="#ppt_x"/>
                                          </p:val>
                                        </p:tav>
                                      </p:tavLst>
                                    </p:anim>
                                    <p:anim calcmode="lin" valueType="num">
                                      <p:cBhvr>
                                        <p:cTn id="13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90580.jpg"/>
          <p:cNvPicPr>
            <a:picLocks noChangeAspect="1"/>
          </p:cNvPicPr>
          <p:nvPr/>
        </p:nvPicPr>
        <p:blipFill>
          <a:blip r:embed="rId2" cstate="print"/>
          <a:stretch>
            <a:fillRect/>
          </a:stretch>
        </p:blipFill>
        <p:spPr bwMode="auto">
          <a:xfrm>
            <a:off x="1907705" y="0"/>
            <a:ext cx="5400601" cy="5143500"/>
          </a:xfrm>
          <a:prstGeom prst="rect">
            <a:avLst/>
          </a:prstGeom>
          <a:noFill/>
          <a:ln w="9525">
            <a:noFill/>
            <a:miter lim="800000"/>
            <a:headEnd/>
            <a:tailEnd/>
          </a:ln>
        </p:spPr>
      </p:pic>
      <p:sp>
        <p:nvSpPr>
          <p:cNvPr id="5" name="4 Rectángulo"/>
          <p:cNvSpPr/>
          <p:nvPr/>
        </p:nvSpPr>
        <p:spPr>
          <a:xfrm>
            <a:off x="1" y="0"/>
            <a:ext cx="1907704" cy="51435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429652" y="0"/>
            <a:ext cx="714348" cy="51435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308304" y="0"/>
            <a:ext cx="1835696" cy="51435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7 Imagen" descr="2390580.jpg"/>
          <p:cNvPicPr>
            <a:picLocks noChangeAspect="1"/>
          </p:cNvPicPr>
          <p:nvPr/>
        </p:nvPicPr>
        <p:blipFill>
          <a:blip r:embed="rId2" cstate="print"/>
          <a:stretch>
            <a:fillRect/>
          </a:stretch>
        </p:blipFill>
        <p:spPr bwMode="auto">
          <a:xfrm flipH="1">
            <a:off x="1907705" y="0"/>
            <a:ext cx="5400601" cy="5143500"/>
          </a:xfrm>
          <a:prstGeom prst="rect">
            <a:avLst/>
          </a:prstGeom>
          <a:noFill/>
          <a:ln w="9525">
            <a:noFill/>
            <a:miter lim="800000"/>
            <a:headEnd/>
            <a:tailEnd/>
          </a:ln>
        </p:spPr>
      </p:pic>
      <p:sp>
        <p:nvSpPr>
          <p:cNvPr id="9" name="8 CuadroTexto"/>
          <p:cNvSpPr txBox="1"/>
          <p:nvPr/>
        </p:nvSpPr>
        <p:spPr>
          <a:xfrm>
            <a:off x="1043608" y="4083918"/>
            <a:ext cx="70567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Objetivo: repensar el futuro" desde otra óptica, ya que, entre otras cosas, esta localidad cuenta con más vecinos mayores de 80 años que menores de 15.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1000">
        <p:checker/>
      </p:transition>
    </mc:Choice>
    <mc:Fallback>
      <p:transition spd="slow" advTm="2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4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4000"/>
                                        <p:tgtEl>
                                          <p:spTgt spid="7"/>
                                        </p:tgtEl>
                                      </p:cBhvr>
                                    </p:animEffect>
                                  </p:childTnLst>
                                </p:cTn>
                              </p:par>
                              <p:par>
                                <p:cTn id="11" presetID="6" presetClass="exit" presetSubtype="32" fill="hold" nodeType="withEffect">
                                  <p:stCondLst>
                                    <p:cond delay="0"/>
                                  </p:stCondLst>
                                  <p:childTnLst>
                                    <p:animEffect transition="out" filter="circle(out)">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Vertical)">
                                      <p:cBhvr>
                                        <p:cTn id="16" dur="4000"/>
                                        <p:tgtEl>
                                          <p:spTgt spid="4"/>
                                        </p:tgtEl>
                                      </p:cBhvr>
                                    </p:animEffec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fltVal val="0"/>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4000" fill="hold"/>
                                        <p:tgtEl>
                                          <p:spTgt spid="4"/>
                                        </p:tgtEl>
                                        <p:attrNameLst>
                                          <p:attrName>ppt_w</p:attrName>
                                        </p:attrNameLst>
                                      </p:cBhvr>
                                      <p:tavLst>
                                        <p:tav tm="0">
                                          <p:val>
                                            <p:fltVal val="0"/>
                                          </p:val>
                                        </p:tav>
                                        <p:tav tm="100000">
                                          <p:val>
                                            <p:strVal val="#ppt_w"/>
                                          </p:val>
                                        </p:tav>
                                      </p:tavLst>
                                    </p:anim>
                                    <p:anim calcmode="lin" valueType="num">
                                      <p:cBhvr>
                                        <p:cTn id="24" dur="4000" fill="hold"/>
                                        <p:tgtEl>
                                          <p:spTgt spid="4"/>
                                        </p:tgtEl>
                                        <p:attrNameLst>
                                          <p:attrName>ppt_h</p:attrName>
                                        </p:attrNameLst>
                                      </p:cBhvr>
                                      <p:tavLst>
                                        <p:tav tm="0">
                                          <p:val>
                                            <p:strVal val="#ppt_h"/>
                                          </p:val>
                                        </p:tav>
                                        <p:tav tm="100000">
                                          <p:val>
                                            <p:strVal val="#ppt_h"/>
                                          </p:val>
                                        </p:tav>
                                      </p:tavLst>
                                    </p:anim>
                                  </p:childTnLst>
                                </p:cTn>
                              </p:par>
                            </p:childTnLst>
                          </p:cTn>
                        </p:par>
                        <p:par>
                          <p:cTn id="25" fill="hold">
                            <p:stCondLst>
                              <p:cond delay="4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1"/>
                                          </p:val>
                                        </p:tav>
                                        <p:tav tm="100000">
                                          <p:val>
                                            <p:strVal val="#ppt_x"/>
                                          </p:val>
                                        </p:tav>
                                      </p:tavLst>
                                    </p:anim>
                                    <p:anim calcmode="lin" valueType="num">
                                      <p:cBhvr>
                                        <p:cTn id="3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9653_rzeka-kobieta-czarny-parasol.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Forma en L"/>
          <p:cNvSpPr/>
          <p:nvPr/>
        </p:nvSpPr>
        <p:spPr>
          <a:xfrm>
            <a:off x="4572000" y="750888"/>
            <a:ext cx="2643188" cy="1820862"/>
          </a:xfrm>
          <a:prstGeom prst="corner">
            <a:avLst>
              <a:gd name="adj1" fmla="val 9216"/>
              <a:gd name="adj2" fmla="val 9216"/>
            </a:avLst>
          </a:prstGeom>
          <a:solidFill>
            <a:schemeClr val="tx2">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en L"/>
          <p:cNvSpPr/>
          <p:nvPr/>
        </p:nvSpPr>
        <p:spPr>
          <a:xfrm rot="16200000">
            <a:off x="2339976" y="339726"/>
            <a:ext cx="1820862" cy="2643187"/>
          </a:xfrm>
          <a:prstGeom prst="corner">
            <a:avLst>
              <a:gd name="adj1" fmla="val 6863"/>
              <a:gd name="adj2" fmla="val 8432"/>
            </a:avLst>
          </a:prstGeom>
          <a:solidFill>
            <a:schemeClr val="tx2">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en L"/>
          <p:cNvSpPr/>
          <p:nvPr/>
        </p:nvSpPr>
        <p:spPr>
          <a:xfrm rot="16200000" flipH="1">
            <a:off x="2339182" y="2161382"/>
            <a:ext cx="1822450" cy="2643187"/>
          </a:xfrm>
          <a:prstGeom prst="corner">
            <a:avLst>
              <a:gd name="adj1" fmla="val 6078"/>
              <a:gd name="adj2" fmla="val 10001"/>
            </a:avLst>
          </a:prstGeom>
          <a:solidFill>
            <a:schemeClr val="tx2">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en L"/>
          <p:cNvSpPr/>
          <p:nvPr/>
        </p:nvSpPr>
        <p:spPr>
          <a:xfrm rot="16200000" flipH="1" flipV="1">
            <a:off x="4982369" y="2161381"/>
            <a:ext cx="1822450" cy="2643188"/>
          </a:xfrm>
          <a:prstGeom prst="corner">
            <a:avLst>
              <a:gd name="adj1" fmla="val 6079"/>
              <a:gd name="adj2" fmla="val 8432"/>
            </a:avLst>
          </a:prstGeom>
          <a:solidFill>
            <a:schemeClr val="tx2">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rot="16200000">
            <a:off x="2454275" y="585788"/>
            <a:ext cx="1339850" cy="2000250"/>
          </a:xfrm>
          <a:prstGeom prst="corner">
            <a:avLst>
              <a:gd name="adj1" fmla="val 8243"/>
              <a:gd name="adj2" fmla="val 8808"/>
            </a:avLst>
          </a:prstGeom>
          <a:solidFill>
            <a:schemeClr val="tx2">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en L"/>
          <p:cNvSpPr/>
          <p:nvPr/>
        </p:nvSpPr>
        <p:spPr>
          <a:xfrm>
            <a:off x="5003800" y="915988"/>
            <a:ext cx="2000250" cy="1339850"/>
          </a:xfrm>
          <a:prstGeom prst="corner">
            <a:avLst>
              <a:gd name="adj1" fmla="val 10377"/>
              <a:gd name="adj2" fmla="val 9875"/>
            </a:avLst>
          </a:prstGeom>
          <a:solidFill>
            <a:schemeClr val="tx2">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en L"/>
          <p:cNvSpPr/>
          <p:nvPr/>
        </p:nvSpPr>
        <p:spPr>
          <a:xfrm rot="16200000" flipH="1">
            <a:off x="2500313" y="2535238"/>
            <a:ext cx="1285875" cy="2000250"/>
          </a:xfrm>
          <a:prstGeom prst="corner">
            <a:avLst>
              <a:gd name="adj1" fmla="val 11176"/>
              <a:gd name="adj2" fmla="val 10719"/>
            </a:avLst>
          </a:prstGeom>
          <a:solidFill>
            <a:schemeClr val="tx2">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en L"/>
          <p:cNvSpPr/>
          <p:nvPr/>
        </p:nvSpPr>
        <p:spPr>
          <a:xfrm rot="16200000" flipH="1" flipV="1">
            <a:off x="5334794" y="2528094"/>
            <a:ext cx="1338262" cy="2000250"/>
          </a:xfrm>
          <a:prstGeom prst="corner">
            <a:avLst>
              <a:gd name="adj1" fmla="val 10377"/>
              <a:gd name="adj2" fmla="val 12008"/>
            </a:avLst>
          </a:prstGeom>
          <a:solidFill>
            <a:schemeClr val="tx2">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en L"/>
          <p:cNvSpPr/>
          <p:nvPr/>
        </p:nvSpPr>
        <p:spPr>
          <a:xfrm rot="16200000">
            <a:off x="2616995" y="781844"/>
            <a:ext cx="1017588" cy="1428750"/>
          </a:xfrm>
          <a:prstGeom prst="corner">
            <a:avLst>
              <a:gd name="adj1" fmla="val 13633"/>
              <a:gd name="adj2" fmla="val 14871"/>
            </a:avLst>
          </a:prstGeom>
          <a:solidFill>
            <a:schemeClr val="tx2">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en L"/>
          <p:cNvSpPr/>
          <p:nvPr/>
        </p:nvSpPr>
        <p:spPr>
          <a:xfrm>
            <a:off x="5292725" y="987426"/>
            <a:ext cx="1428750" cy="963613"/>
          </a:xfrm>
          <a:prstGeom prst="corner">
            <a:avLst>
              <a:gd name="adj1" fmla="val 11917"/>
              <a:gd name="adj2" fmla="val 13312"/>
            </a:avLst>
          </a:prstGeom>
          <a:solidFill>
            <a:schemeClr val="tx2">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Forma en L"/>
          <p:cNvSpPr/>
          <p:nvPr/>
        </p:nvSpPr>
        <p:spPr>
          <a:xfrm rot="16200000" flipH="1" flipV="1">
            <a:off x="5604671" y="2907508"/>
            <a:ext cx="1019175" cy="1500187"/>
          </a:xfrm>
          <a:prstGeom prst="corner">
            <a:avLst>
              <a:gd name="adj1" fmla="val 10826"/>
              <a:gd name="adj2" fmla="val 12065"/>
            </a:avLst>
          </a:prstGeom>
          <a:solidFill>
            <a:schemeClr val="tx2">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Forma en L"/>
          <p:cNvSpPr/>
          <p:nvPr/>
        </p:nvSpPr>
        <p:spPr>
          <a:xfrm rot="16200000" flipH="1">
            <a:off x="2580482" y="2866232"/>
            <a:ext cx="911225" cy="1500188"/>
          </a:xfrm>
          <a:prstGeom prst="corner">
            <a:avLst>
              <a:gd name="adj1" fmla="val 16275"/>
              <a:gd name="adj2" fmla="val 17844"/>
            </a:avLst>
          </a:prstGeom>
          <a:solidFill>
            <a:schemeClr val="tx2">
              <a:lumMod val="50000"/>
              <a:alpha val="6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uadroTexto"/>
          <p:cNvSpPr txBox="1"/>
          <p:nvPr/>
        </p:nvSpPr>
        <p:spPr>
          <a:xfrm>
            <a:off x="323528"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aficionados al turismo rural tienen en el abulense pueblo de Cuevas del Valle una oportunidad única de disfrutar de todo lo que ofrece la comarca natural del Barranco de las Cinco Villas.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checker dir="vert"/>
      </p:transition>
    </mc:Choice>
    <mc:Fallback>
      <p:transition spd="slow" advTm="27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0-#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1+#ppt_w/2"/>
                                          </p:val>
                                        </p:tav>
                                        <p:tav tm="100000">
                                          <p:val>
                                            <p:strVal val="#ppt_x"/>
                                          </p:val>
                                        </p:tav>
                                      </p:tavLst>
                                    </p:anim>
                                    <p:anim calcmode="lin" valueType="num">
                                      <p:cBhvr additive="base">
                                        <p:cTn id="12" dur="3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1+#ppt_w/2"/>
                                          </p:val>
                                        </p:tav>
                                        <p:tav tm="100000">
                                          <p:val>
                                            <p:strVal val="#ppt_x"/>
                                          </p:val>
                                        </p:tav>
                                      </p:tavLst>
                                    </p:anim>
                                    <p:anim calcmode="lin" valueType="num">
                                      <p:cBhvr additive="base">
                                        <p:cTn id="16" dur="30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1+#ppt_w/2"/>
                                          </p:val>
                                        </p:tav>
                                        <p:tav tm="100000">
                                          <p:val>
                                            <p:strVal val="#ppt_x"/>
                                          </p:val>
                                        </p:tav>
                                      </p:tavLst>
                                    </p:anim>
                                    <p:anim calcmode="lin" valueType="num">
                                      <p:cBhvr additive="base">
                                        <p:cTn id="24" dur="3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1+#ppt_w/2"/>
                                          </p:val>
                                        </p:tav>
                                        <p:tav tm="100000">
                                          <p:val>
                                            <p:strVal val="#ppt_x"/>
                                          </p:val>
                                        </p:tav>
                                      </p:tavLst>
                                    </p:anim>
                                    <p:anim calcmode="lin" valueType="num">
                                      <p:cBhvr additive="base">
                                        <p:cTn id="32" dur="3000" fill="hold"/>
                                        <p:tgtEl>
                                          <p:spTgt spid="9"/>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3000" fill="hold"/>
                                        <p:tgtEl>
                                          <p:spTgt spid="11"/>
                                        </p:tgtEl>
                                        <p:attrNameLst>
                                          <p:attrName>ppt_x</p:attrName>
                                        </p:attrNameLst>
                                      </p:cBhvr>
                                      <p:tavLst>
                                        <p:tav tm="0">
                                          <p:val>
                                            <p:strVal val="1+#ppt_w/2"/>
                                          </p:val>
                                        </p:tav>
                                        <p:tav tm="100000">
                                          <p:val>
                                            <p:strVal val="#ppt_x"/>
                                          </p:val>
                                        </p:tav>
                                      </p:tavLst>
                                    </p:anim>
                                    <p:anim calcmode="lin" valueType="num">
                                      <p:cBhvr additive="base">
                                        <p:cTn id="40" dur="3000" fill="hold"/>
                                        <p:tgtEl>
                                          <p:spTgt spid="11"/>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1+#ppt_w/2"/>
                                          </p:val>
                                        </p:tav>
                                        <p:tav tm="100000">
                                          <p:val>
                                            <p:strVal val="#ppt_x"/>
                                          </p:val>
                                        </p:tav>
                                      </p:tavLst>
                                    </p:anim>
                                    <p:anim calcmode="lin" valueType="num">
                                      <p:cBhvr additive="base">
                                        <p:cTn id="52" dur="3000" fill="hold"/>
                                        <p:tgtEl>
                                          <p:spTgt spid="14"/>
                                        </p:tgtEl>
                                        <p:attrNameLst>
                                          <p:attrName>ppt_y</p:attrName>
                                        </p:attrNameLst>
                                      </p:cBhvr>
                                      <p:tavLst>
                                        <p:tav tm="0">
                                          <p:val>
                                            <p:strVal val="0-#ppt_h/2"/>
                                          </p:val>
                                        </p:tav>
                                        <p:tav tm="100000">
                                          <p:val>
                                            <p:strVal val="#ppt_y"/>
                                          </p:val>
                                        </p:tav>
                                      </p:tavLst>
                                    </p:anim>
                                  </p:childTnLst>
                                </p:cTn>
                              </p:par>
                              <p:par>
                                <p:cTn id="53" presetID="3" presetClass="entr" presetSubtype="5" fill="hold" nodeType="with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blinds(vertical)">
                                      <p:cBhvr>
                                        <p:cTn id="55" dur="3000"/>
                                        <p:tgtEl>
                                          <p:spTgt spid="3"/>
                                        </p:tgtEl>
                                      </p:cBhvr>
                                    </p:animEffect>
                                  </p:childTnLst>
                                </p:cTn>
                              </p:par>
                              <p:par>
                                <p:cTn id="56" presetID="3" presetClass="entr" presetSubtype="5"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linds(vertical)">
                                      <p:cBhvr>
                                        <p:cTn id="58" dur="3000"/>
                                        <p:tgtEl>
                                          <p:spTgt spid="4"/>
                                        </p:tgtEl>
                                      </p:cBhvr>
                                    </p:animEffect>
                                  </p:childTnLst>
                                </p:cTn>
                              </p:par>
                              <p:par>
                                <p:cTn id="59" presetID="3" presetClass="entr" presetSubtype="5"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blinds(vertical)">
                                      <p:cBhvr>
                                        <p:cTn id="61" dur="3000"/>
                                        <p:tgtEl>
                                          <p:spTgt spid="5"/>
                                        </p:tgtEl>
                                      </p:cBhvr>
                                    </p:animEffect>
                                  </p:childTnLst>
                                </p:cTn>
                              </p:par>
                              <p:par>
                                <p:cTn id="62" presetID="3" presetClass="entr" presetSubtype="5" fill="hold" nodeType="withEffect">
                                  <p:stCondLst>
                                    <p:cond delay="0"/>
                                  </p:stCondLst>
                                  <p:childTnLst>
                                    <p:set>
                                      <p:cBhvr>
                                        <p:cTn id="63" dur="1" fill="hold">
                                          <p:stCondLst>
                                            <p:cond delay="0"/>
                                          </p:stCondLst>
                                        </p:cTn>
                                        <p:tgtEl>
                                          <p:spTgt spid="6"/>
                                        </p:tgtEl>
                                        <p:attrNameLst>
                                          <p:attrName>style.visibility</p:attrName>
                                        </p:attrNameLst>
                                      </p:cBhvr>
                                      <p:to>
                                        <p:strVal val="visible"/>
                                      </p:to>
                                    </p:set>
                                    <p:animEffect transition="in" filter="blinds(vertical)">
                                      <p:cBhvr>
                                        <p:cTn id="64" dur="3000"/>
                                        <p:tgtEl>
                                          <p:spTgt spid="6"/>
                                        </p:tgtEl>
                                      </p:cBhvr>
                                    </p:animEffect>
                                  </p:childTnLst>
                                </p:cTn>
                              </p:par>
                              <p:par>
                                <p:cTn id="65" presetID="3" presetClass="entr" presetSubtype="5"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blinds(vertical)">
                                      <p:cBhvr>
                                        <p:cTn id="67" dur="3000"/>
                                        <p:tgtEl>
                                          <p:spTgt spid="7"/>
                                        </p:tgtEl>
                                      </p:cBhvr>
                                    </p:animEffect>
                                  </p:childTnLst>
                                </p:cTn>
                              </p:par>
                              <p:par>
                                <p:cTn id="68" presetID="3" presetClass="entr" presetSubtype="5"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blinds(vertical)">
                                      <p:cBhvr>
                                        <p:cTn id="70" dur="3000"/>
                                        <p:tgtEl>
                                          <p:spTgt spid="8"/>
                                        </p:tgtEl>
                                      </p:cBhvr>
                                    </p:animEffect>
                                  </p:childTnLst>
                                </p:cTn>
                              </p:par>
                              <p:par>
                                <p:cTn id="71" presetID="3" presetClass="entr" presetSubtype="5"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blinds(vertical)">
                                      <p:cBhvr>
                                        <p:cTn id="73" dur="3000"/>
                                        <p:tgtEl>
                                          <p:spTgt spid="9"/>
                                        </p:tgtEl>
                                      </p:cBhvr>
                                    </p:animEffect>
                                  </p:childTnLst>
                                </p:cTn>
                              </p:par>
                              <p:par>
                                <p:cTn id="74" presetID="3" presetClass="entr" presetSubtype="5" fill="hold" nodeType="with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blinds(vertical)">
                                      <p:cBhvr>
                                        <p:cTn id="76" dur="3000"/>
                                        <p:tgtEl>
                                          <p:spTgt spid="10"/>
                                        </p:tgtEl>
                                      </p:cBhvr>
                                    </p:animEffect>
                                  </p:childTnLst>
                                </p:cTn>
                              </p:par>
                              <p:par>
                                <p:cTn id="77" presetID="3" presetClass="entr" presetSubtype="5" fill="hold" nodeType="with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blinds(vertical)">
                                      <p:cBhvr>
                                        <p:cTn id="79" dur="3000"/>
                                        <p:tgtEl>
                                          <p:spTgt spid="11"/>
                                        </p:tgtEl>
                                      </p:cBhvr>
                                    </p:animEffect>
                                  </p:childTnLst>
                                </p:cTn>
                              </p:par>
                              <p:par>
                                <p:cTn id="80" presetID="3" presetClass="entr" presetSubtype="5"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Effect transition="in" filter="blinds(vertical)">
                                      <p:cBhvr>
                                        <p:cTn id="82" dur="3000"/>
                                        <p:tgtEl>
                                          <p:spTgt spid="12"/>
                                        </p:tgtEl>
                                      </p:cBhvr>
                                    </p:animEffect>
                                  </p:childTnLst>
                                </p:cTn>
                              </p:par>
                              <p:par>
                                <p:cTn id="83" presetID="3" presetClass="entr" presetSubtype="5"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blinds(vertical)">
                                      <p:cBhvr>
                                        <p:cTn id="85" dur="3000"/>
                                        <p:tgtEl>
                                          <p:spTgt spid="13"/>
                                        </p:tgtEl>
                                      </p:cBhvr>
                                    </p:animEffect>
                                  </p:childTnLst>
                                </p:cTn>
                              </p:par>
                              <p:par>
                                <p:cTn id="86" presetID="3" presetClass="entr" presetSubtype="5" fill="hold" nodeType="with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blinds(vertical)">
                                      <p:cBhvr>
                                        <p:cTn id="88" dur="3000"/>
                                        <p:tgtEl>
                                          <p:spTgt spid="14"/>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4"/>
                                        </p:tgtEl>
                                        <p:attrNameLst>
                                          <p:attrName>ppt_x</p:attrName>
                                        </p:attrNameLst>
                                      </p:cBhvr>
                                      <p:tavLst>
                                        <p:tav tm="0">
                                          <p:val>
                                            <p:strVal val="ppt_x"/>
                                          </p:val>
                                        </p:tav>
                                        <p:tav tm="100000">
                                          <p:val>
                                            <p:strVal val="1+ppt_w/2"/>
                                          </p:val>
                                        </p:tav>
                                      </p:tavLst>
                                    </p:anim>
                                    <p:anim calcmode="lin" valueType="num">
                                      <p:cBhvr additive="base">
                                        <p:cTn id="92" dur="3000"/>
                                        <p:tgtEl>
                                          <p:spTgt spid="4"/>
                                        </p:tgtEl>
                                        <p:attrNameLst>
                                          <p:attrName>ppt_y</p:attrName>
                                        </p:attrNameLst>
                                      </p:cBhvr>
                                      <p:tavLst>
                                        <p:tav tm="0">
                                          <p:val>
                                            <p:strVal val="ppt_y"/>
                                          </p:val>
                                        </p:tav>
                                        <p:tav tm="100000">
                                          <p:val>
                                            <p:strVal val="1+ppt_h/2"/>
                                          </p:val>
                                        </p:tav>
                                      </p:tavLst>
                                    </p:anim>
                                    <p:set>
                                      <p:cBhvr>
                                        <p:cTn id="93" dur="1" fill="hold">
                                          <p:stCondLst>
                                            <p:cond delay="2999"/>
                                          </p:stCondLst>
                                        </p:cTn>
                                        <p:tgtEl>
                                          <p:spTgt spid="4"/>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7"/>
                                        </p:tgtEl>
                                        <p:attrNameLst>
                                          <p:attrName>ppt_x</p:attrName>
                                        </p:attrNameLst>
                                      </p:cBhvr>
                                      <p:tavLst>
                                        <p:tav tm="0">
                                          <p:val>
                                            <p:strVal val="ppt_x"/>
                                          </p:val>
                                        </p:tav>
                                        <p:tav tm="100000">
                                          <p:val>
                                            <p:strVal val="1+ppt_w/2"/>
                                          </p:val>
                                        </p:tav>
                                      </p:tavLst>
                                    </p:anim>
                                    <p:anim calcmode="lin" valueType="num">
                                      <p:cBhvr additive="base">
                                        <p:cTn id="96" dur="3000"/>
                                        <p:tgtEl>
                                          <p:spTgt spid="7"/>
                                        </p:tgtEl>
                                        <p:attrNameLst>
                                          <p:attrName>ppt_y</p:attrName>
                                        </p:attrNameLst>
                                      </p:cBhvr>
                                      <p:tavLst>
                                        <p:tav tm="0">
                                          <p:val>
                                            <p:strVal val="ppt_y"/>
                                          </p:val>
                                        </p:tav>
                                        <p:tav tm="100000">
                                          <p:val>
                                            <p:strVal val="1+ppt_h/2"/>
                                          </p:val>
                                        </p:tav>
                                      </p:tavLst>
                                    </p:anim>
                                    <p:set>
                                      <p:cBhvr>
                                        <p:cTn id="97" dur="1" fill="hold">
                                          <p:stCondLst>
                                            <p:cond delay="2999"/>
                                          </p:stCondLst>
                                        </p:cTn>
                                        <p:tgtEl>
                                          <p:spTgt spid="7"/>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1+ppt_w/2"/>
                                          </p:val>
                                        </p:tav>
                                      </p:tavLst>
                                    </p:anim>
                                    <p:anim calcmode="lin" valueType="num">
                                      <p:cBhvr additive="base">
                                        <p:cTn id="100" dur="3000"/>
                                        <p:tgtEl>
                                          <p:spTgt spid="11"/>
                                        </p:tgtEl>
                                        <p:attrNameLst>
                                          <p:attrName>ppt_y</p:attrName>
                                        </p:attrNameLst>
                                      </p:cBhvr>
                                      <p:tavLst>
                                        <p:tav tm="0">
                                          <p:val>
                                            <p:strVal val="ppt_y"/>
                                          </p:val>
                                        </p:tav>
                                        <p:tav tm="100000">
                                          <p:val>
                                            <p:strVal val="1+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3"/>
                                        </p:tgtEl>
                                        <p:attrNameLst>
                                          <p:attrName>ppt_x</p:attrName>
                                        </p:attrNameLst>
                                      </p:cBhvr>
                                      <p:tavLst>
                                        <p:tav tm="0">
                                          <p:val>
                                            <p:strVal val="ppt_x"/>
                                          </p:val>
                                        </p:tav>
                                        <p:tav tm="100000">
                                          <p:val>
                                            <p:strVal val="0-ppt_w/2"/>
                                          </p:val>
                                        </p:tav>
                                      </p:tavLst>
                                    </p:anim>
                                    <p:anim calcmode="lin" valueType="num">
                                      <p:cBhvr additive="base">
                                        <p:cTn id="104" dur="3000"/>
                                        <p:tgtEl>
                                          <p:spTgt spid="3"/>
                                        </p:tgtEl>
                                        <p:attrNameLst>
                                          <p:attrName>ppt_y</p:attrName>
                                        </p:attrNameLst>
                                      </p:cBhvr>
                                      <p:tavLst>
                                        <p:tav tm="0">
                                          <p:val>
                                            <p:strVal val="ppt_y"/>
                                          </p:val>
                                        </p:tav>
                                        <p:tav tm="100000">
                                          <p:val>
                                            <p:strVal val="1+ppt_h/2"/>
                                          </p:val>
                                        </p:tav>
                                      </p:tavLst>
                                    </p:anim>
                                    <p:set>
                                      <p:cBhvr>
                                        <p:cTn id="105" dur="1" fill="hold">
                                          <p:stCondLst>
                                            <p:cond delay="2999"/>
                                          </p:stCondLst>
                                        </p:cTn>
                                        <p:tgtEl>
                                          <p:spTgt spid="3"/>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0-ppt_w/2"/>
                                          </p:val>
                                        </p:tav>
                                      </p:tavLst>
                                    </p:anim>
                                    <p:anim calcmode="lin" valueType="num">
                                      <p:cBhvr additive="base">
                                        <p:cTn id="108" dur="3000"/>
                                        <p:tgtEl>
                                          <p:spTgt spid="8"/>
                                        </p:tgtEl>
                                        <p:attrNameLst>
                                          <p:attrName>ppt_y</p:attrName>
                                        </p:attrNameLst>
                                      </p:cBhvr>
                                      <p:tavLst>
                                        <p:tav tm="0">
                                          <p:val>
                                            <p:strVal val="ppt_y"/>
                                          </p:val>
                                        </p:tav>
                                        <p:tav tm="100000">
                                          <p:val>
                                            <p:strVal val="1+ppt_h/2"/>
                                          </p:val>
                                        </p:tav>
                                      </p:tavLst>
                                    </p:anim>
                                    <p:set>
                                      <p:cBhvr>
                                        <p:cTn id="109" dur="1" fill="hold">
                                          <p:stCondLst>
                                            <p:cond delay="2999"/>
                                          </p:stCondLst>
                                        </p:cTn>
                                        <p:tgtEl>
                                          <p:spTgt spid="8"/>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0-ppt_w/2"/>
                                          </p:val>
                                        </p:tav>
                                      </p:tavLst>
                                    </p:anim>
                                    <p:anim calcmode="lin" valueType="num">
                                      <p:cBhvr additive="base">
                                        <p:cTn id="112" dur="3000"/>
                                        <p:tgtEl>
                                          <p:spTgt spid="12"/>
                                        </p:tgtEl>
                                        <p:attrNameLst>
                                          <p:attrName>ppt_y</p:attrName>
                                        </p:attrNameLst>
                                      </p:cBhvr>
                                      <p:tavLst>
                                        <p:tav tm="0">
                                          <p:val>
                                            <p:strVal val="ppt_y"/>
                                          </p:val>
                                        </p:tav>
                                        <p:tav tm="100000">
                                          <p:val>
                                            <p:strVal val="1+ppt_h/2"/>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1+ppt_w/2"/>
                                          </p:val>
                                        </p:tav>
                                      </p:tavLst>
                                    </p:anim>
                                    <p:anim calcmode="lin" valueType="num">
                                      <p:cBhvr additive="base">
                                        <p:cTn id="116" dur="3000"/>
                                        <p:tgtEl>
                                          <p:spTgt spid="5"/>
                                        </p:tgtEl>
                                        <p:attrNameLst>
                                          <p:attrName>ppt_y</p:attrName>
                                        </p:attrNameLst>
                                      </p:cBhvr>
                                      <p:tavLst>
                                        <p:tav tm="0">
                                          <p:val>
                                            <p:strVal val="ppt_y"/>
                                          </p:val>
                                        </p:tav>
                                        <p:tav tm="100000">
                                          <p:val>
                                            <p:strVal val="0-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1+ppt_w/2"/>
                                          </p:val>
                                        </p:tav>
                                      </p:tavLst>
                                    </p:anim>
                                    <p:anim calcmode="lin" valueType="num">
                                      <p:cBhvr additive="base">
                                        <p:cTn id="120" dur="3000"/>
                                        <p:tgtEl>
                                          <p:spTgt spid="9"/>
                                        </p:tgtEl>
                                        <p:attrNameLst>
                                          <p:attrName>ppt_y</p:attrName>
                                        </p:attrNameLst>
                                      </p:cBhvr>
                                      <p:tavLst>
                                        <p:tav tm="0">
                                          <p:val>
                                            <p:strVal val="ppt_y"/>
                                          </p:val>
                                        </p:tav>
                                        <p:tav tm="100000">
                                          <p:val>
                                            <p:strVal val="0-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4"/>
                                        </p:tgtEl>
                                        <p:attrNameLst>
                                          <p:attrName>ppt_x</p:attrName>
                                        </p:attrNameLst>
                                      </p:cBhvr>
                                      <p:tavLst>
                                        <p:tav tm="0">
                                          <p:val>
                                            <p:strVal val="ppt_x"/>
                                          </p:val>
                                        </p:tav>
                                        <p:tav tm="100000">
                                          <p:val>
                                            <p:strVal val="1+ppt_w/2"/>
                                          </p:val>
                                        </p:tav>
                                      </p:tavLst>
                                    </p:anim>
                                    <p:anim calcmode="lin" valueType="num">
                                      <p:cBhvr additive="base">
                                        <p:cTn id="124" dur="3000"/>
                                        <p:tgtEl>
                                          <p:spTgt spid="14"/>
                                        </p:tgtEl>
                                        <p:attrNameLst>
                                          <p:attrName>ppt_y</p:attrName>
                                        </p:attrNameLst>
                                      </p:cBhvr>
                                      <p:tavLst>
                                        <p:tav tm="0">
                                          <p:val>
                                            <p:strVal val="ppt_y"/>
                                          </p:val>
                                        </p:tav>
                                        <p:tav tm="100000">
                                          <p:val>
                                            <p:strVal val="0-ppt_h/2"/>
                                          </p:val>
                                        </p:tav>
                                      </p:tavLst>
                                    </p:anim>
                                    <p:set>
                                      <p:cBhvr>
                                        <p:cTn id="125" dur="1" fill="hold">
                                          <p:stCondLst>
                                            <p:cond delay="2999"/>
                                          </p:stCondLst>
                                        </p:cTn>
                                        <p:tgtEl>
                                          <p:spTgt spid="14"/>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6"/>
                                        </p:tgtEl>
                                        <p:attrNameLst>
                                          <p:attrName>ppt_x</p:attrName>
                                        </p:attrNameLst>
                                      </p:cBhvr>
                                      <p:tavLst>
                                        <p:tav tm="0">
                                          <p:val>
                                            <p:strVal val="ppt_x"/>
                                          </p:val>
                                        </p:tav>
                                        <p:tav tm="100000">
                                          <p:val>
                                            <p:strVal val="0-ppt_w/2"/>
                                          </p:val>
                                        </p:tav>
                                      </p:tavLst>
                                    </p:anim>
                                    <p:anim calcmode="lin" valueType="num">
                                      <p:cBhvr additive="base">
                                        <p:cTn id="128" dur="3000"/>
                                        <p:tgtEl>
                                          <p:spTgt spid="6"/>
                                        </p:tgtEl>
                                        <p:attrNameLst>
                                          <p:attrName>ppt_y</p:attrName>
                                        </p:attrNameLst>
                                      </p:cBhvr>
                                      <p:tavLst>
                                        <p:tav tm="0">
                                          <p:val>
                                            <p:strVal val="ppt_y"/>
                                          </p:val>
                                        </p:tav>
                                        <p:tav tm="100000">
                                          <p:val>
                                            <p:strVal val="0-ppt_h/2"/>
                                          </p:val>
                                        </p:tav>
                                      </p:tavLst>
                                    </p:anim>
                                    <p:set>
                                      <p:cBhvr>
                                        <p:cTn id="129" dur="1" fill="hold">
                                          <p:stCondLst>
                                            <p:cond delay="2999"/>
                                          </p:stCondLst>
                                        </p:cTn>
                                        <p:tgtEl>
                                          <p:spTgt spid="6"/>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0"/>
                                        </p:tgtEl>
                                        <p:attrNameLst>
                                          <p:attrName>ppt_x</p:attrName>
                                        </p:attrNameLst>
                                      </p:cBhvr>
                                      <p:tavLst>
                                        <p:tav tm="0">
                                          <p:val>
                                            <p:strVal val="ppt_x"/>
                                          </p:val>
                                        </p:tav>
                                        <p:tav tm="100000">
                                          <p:val>
                                            <p:strVal val="0-ppt_w/2"/>
                                          </p:val>
                                        </p:tav>
                                      </p:tavLst>
                                    </p:anim>
                                    <p:anim calcmode="lin" valueType="num">
                                      <p:cBhvr additive="base">
                                        <p:cTn id="132" dur="3000"/>
                                        <p:tgtEl>
                                          <p:spTgt spid="10"/>
                                        </p:tgtEl>
                                        <p:attrNameLst>
                                          <p:attrName>ppt_y</p:attrName>
                                        </p:attrNameLst>
                                      </p:cBhvr>
                                      <p:tavLst>
                                        <p:tav tm="0">
                                          <p:val>
                                            <p:strVal val="ppt_y"/>
                                          </p:val>
                                        </p:tav>
                                        <p:tav tm="100000">
                                          <p:val>
                                            <p:strVal val="0-ppt_h/2"/>
                                          </p:val>
                                        </p:tav>
                                      </p:tavLst>
                                    </p:anim>
                                    <p:set>
                                      <p:cBhvr>
                                        <p:cTn id="133" dur="1" fill="hold">
                                          <p:stCondLst>
                                            <p:cond delay="2999"/>
                                          </p:stCondLst>
                                        </p:cTn>
                                        <p:tgtEl>
                                          <p:spTgt spid="10"/>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0-ppt_w/2"/>
                                          </p:val>
                                        </p:tav>
                                      </p:tavLst>
                                    </p:anim>
                                    <p:anim calcmode="lin" valueType="num">
                                      <p:cBhvr additive="base">
                                        <p:cTn id="136" dur="3000"/>
                                        <p:tgtEl>
                                          <p:spTgt spid="13"/>
                                        </p:tgtEl>
                                        <p:attrNameLst>
                                          <p:attrName>ppt_y</p:attrName>
                                        </p:attrNameLst>
                                      </p:cBhvr>
                                      <p:tavLst>
                                        <p:tav tm="0">
                                          <p:val>
                                            <p:strVal val="ppt_y"/>
                                          </p:val>
                                        </p:tav>
                                        <p:tav tm="100000">
                                          <p:val>
                                            <p:strVal val="0-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2"/>
                                        </p:tgtEl>
                                        <p:attrNameLst>
                                          <p:attrName>style.visibility</p:attrName>
                                        </p:attrNameLst>
                                      </p:cBhvr>
                                      <p:to>
                                        <p:strVal val="visible"/>
                                      </p:to>
                                    </p:set>
                                    <p:anim calcmode="lin" valueType="num">
                                      <p:cBhvr>
                                        <p:cTn id="140" dur="3000" fill="hold"/>
                                        <p:tgtEl>
                                          <p:spTgt spid="2"/>
                                        </p:tgtEl>
                                        <p:attrNameLst>
                                          <p:attrName>ppt_w</p:attrName>
                                        </p:attrNameLst>
                                      </p:cBhvr>
                                      <p:tavLst>
                                        <p:tav tm="0">
                                          <p:val>
                                            <p:strVal val="2/3*#ppt_w"/>
                                          </p:val>
                                        </p:tav>
                                        <p:tav tm="100000">
                                          <p:val>
                                            <p:strVal val="#ppt_w"/>
                                          </p:val>
                                        </p:tav>
                                      </p:tavLst>
                                    </p:anim>
                                    <p:anim calcmode="lin" valueType="num">
                                      <p:cBhvr>
                                        <p:cTn id="141" dur="3000" fill="hold"/>
                                        <p:tgtEl>
                                          <p:spTgt spid="2"/>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2"/>
                                        </p:tgtEl>
                                        <p:attrNameLst>
                                          <p:attrName>style.visibility</p:attrName>
                                        </p:attrNameLst>
                                      </p:cBhvr>
                                      <p:to>
                                        <p:strVal val="visible"/>
                                      </p:to>
                                    </p:set>
                                    <p:animEffect transition="in" filter="box(out)">
                                      <p:cBhvr>
                                        <p:cTn id="144" dur="3000"/>
                                        <p:tgtEl>
                                          <p:spTgt spid="2"/>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5"/>
                                        </p:tgtEl>
                                        <p:attrNameLst>
                                          <p:attrName>style.visibility</p:attrName>
                                        </p:attrNameLst>
                                      </p:cBhvr>
                                      <p:to>
                                        <p:strVal val="visible"/>
                                      </p:to>
                                    </p:set>
                                    <p:animEffect transition="in" filter="fade">
                                      <p:cBhvr>
                                        <p:cTn id="148" dur="1000"/>
                                        <p:tgtEl>
                                          <p:spTgt spid="15"/>
                                        </p:tgtEl>
                                      </p:cBhvr>
                                    </p:animEffect>
                                    <p:anim calcmode="lin" valueType="num">
                                      <p:cBhvr>
                                        <p:cTn id="149" dur="1000" fill="hold"/>
                                        <p:tgtEl>
                                          <p:spTgt spid="15"/>
                                        </p:tgtEl>
                                        <p:attrNameLst>
                                          <p:attrName>ppt_x</p:attrName>
                                        </p:attrNameLst>
                                      </p:cBhvr>
                                      <p:tavLst>
                                        <p:tav tm="0">
                                          <p:val>
                                            <p:strVal val="#ppt_x-.1"/>
                                          </p:val>
                                        </p:tav>
                                        <p:tav tm="100000">
                                          <p:val>
                                            <p:strVal val="#ppt_x"/>
                                          </p:val>
                                        </p:tav>
                                      </p:tavLst>
                                    </p:anim>
                                    <p:anim calcmode="lin" valueType="num">
                                      <p:cBhvr>
                                        <p:cTn id="15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65d41e25da1cc756e4bb6c57321be7e.jpg"/>
          <p:cNvPicPr>
            <a:picLocks noChangeAspect="1"/>
          </p:cNvPicPr>
          <p:nvPr/>
        </p:nvPicPr>
        <p:blipFill>
          <a:blip r:embed="rId2" cstate="print"/>
          <a:stretch>
            <a:fillRect/>
          </a:stretch>
        </p:blipFill>
        <p:spPr bwMode="auto">
          <a:xfrm>
            <a:off x="0" y="0"/>
            <a:ext cx="9144000" cy="5812110"/>
          </a:xfrm>
          <a:prstGeom prst="rect">
            <a:avLst/>
          </a:prstGeom>
          <a:noFill/>
          <a:ln w="9525">
            <a:noFill/>
            <a:miter lim="800000"/>
            <a:headEnd/>
            <a:tailEnd/>
          </a:ln>
        </p:spPr>
      </p:pic>
      <p:pic>
        <p:nvPicPr>
          <p:cNvPr id="5" name="4 Imagen" descr="965d41e25da1cc756e4bb6c57321be7e.jpg"/>
          <p:cNvPicPr>
            <a:picLocks noChangeAspect="1"/>
          </p:cNvPicPr>
          <p:nvPr/>
        </p:nvPicPr>
        <p:blipFill>
          <a:blip r:embed="rId2" cstate="print"/>
          <a:stretch>
            <a:fillRect/>
          </a:stretch>
        </p:blipFill>
        <p:spPr bwMode="auto">
          <a:xfrm flipH="1">
            <a:off x="0" y="0"/>
            <a:ext cx="9144000" cy="5812110"/>
          </a:xfrm>
          <a:prstGeom prst="rect">
            <a:avLst/>
          </a:prstGeom>
          <a:noFill/>
          <a:ln w="9525">
            <a:noFill/>
            <a:miter lim="800000"/>
            <a:headEnd/>
            <a:tailEnd/>
          </a:ln>
        </p:spPr>
      </p:pic>
      <p:pic>
        <p:nvPicPr>
          <p:cNvPr id="6" name="5 Imagen" descr="965d41e25da1cc756e4bb6c57321be7e.jpg"/>
          <p:cNvPicPr>
            <a:picLocks noChangeAspect="1"/>
          </p:cNvPicPr>
          <p:nvPr/>
        </p:nvPicPr>
        <p:blipFill>
          <a:blip r:embed="rId2" cstate="print"/>
          <a:stretch>
            <a:fillRect/>
          </a:stretch>
        </p:blipFill>
        <p:spPr bwMode="auto">
          <a:xfrm flipH="1">
            <a:off x="0" y="0"/>
            <a:ext cx="9144000" cy="5812110"/>
          </a:xfrm>
          <a:prstGeom prst="rect">
            <a:avLst/>
          </a:prstGeom>
          <a:noFill/>
          <a:ln w="9525">
            <a:noFill/>
            <a:miter lim="800000"/>
            <a:headEnd/>
            <a:tailEnd/>
          </a:ln>
        </p:spPr>
      </p:pic>
      <p:sp>
        <p:nvSpPr>
          <p:cNvPr id="7" name="6 CuadroTexto"/>
          <p:cNvSpPr txBox="1"/>
          <p:nvPr/>
        </p:nvSpPr>
        <p:spPr>
          <a:xfrm>
            <a:off x="683568"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Valle del Tiétar es, por muchas razones, uno de los destinos favoritos para los aficionados al buen turismo rural: encantadores pueblos, bellos parajes naturales, rica gastronomía e interesantes tradiciones, y una buena oferta de alojamiento y restauración.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ripp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3)">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4551_japonka-kimono-parasol-parasolka.jpg"/>
          <p:cNvPicPr>
            <a:picLocks noGrp="1" noChangeAspect="1"/>
          </p:cNvPicPr>
          <p:nvPr isPhoto="1"/>
        </p:nvPicPr>
        <p:blipFill>
          <a:blip r:embed="rId2" cstate="print"/>
          <a:stretch>
            <a:fillRect/>
          </a:stretch>
        </p:blipFill>
        <p:spPr bwMode="auto">
          <a:xfrm>
            <a:off x="2" y="9526"/>
            <a:ext cx="9143999" cy="5124450"/>
          </a:xfrm>
          <a:prstGeom prst="rect">
            <a:avLst/>
          </a:prstGeom>
          <a:noFill/>
          <a:ln w="9525">
            <a:noFill/>
            <a:miter lim="800000"/>
            <a:headEnd/>
            <a:tailEnd/>
          </a:ln>
        </p:spPr>
      </p:pic>
      <p:sp>
        <p:nvSpPr>
          <p:cNvPr id="3" name="2 Franja diagonal"/>
          <p:cNvSpPr/>
          <p:nvPr/>
        </p:nvSpPr>
        <p:spPr>
          <a:xfrm flipH="1">
            <a:off x="2915816" y="0"/>
            <a:ext cx="1887066" cy="2571750"/>
          </a:xfrm>
          <a:prstGeom prst="diagStripe">
            <a:avLst>
              <a:gd name="adj" fmla="val 54849"/>
            </a:avLst>
          </a:prstGeom>
          <a:solidFill>
            <a:schemeClr val="tx2">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4" name="3 Franja diagonal"/>
          <p:cNvSpPr/>
          <p:nvPr/>
        </p:nvSpPr>
        <p:spPr>
          <a:xfrm>
            <a:off x="4788024" y="2"/>
            <a:ext cx="1800770" cy="2625756"/>
          </a:xfrm>
          <a:prstGeom prst="diagStripe">
            <a:avLst>
              <a:gd name="adj" fmla="val 54849"/>
            </a:avLst>
          </a:prstGeom>
          <a:solidFill>
            <a:schemeClr val="tx2">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7" name="6 Franja diagonal"/>
          <p:cNvSpPr/>
          <p:nvPr/>
        </p:nvSpPr>
        <p:spPr>
          <a:xfrm flipH="1">
            <a:off x="2843808" y="1437637"/>
            <a:ext cx="1944216" cy="2474435"/>
          </a:xfrm>
          <a:prstGeom prst="diagStripe">
            <a:avLst>
              <a:gd name="adj" fmla="val 54849"/>
            </a:avLst>
          </a:prstGeom>
          <a:solidFill>
            <a:schemeClr val="tx2">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8" name="7 Franja diagonal"/>
          <p:cNvSpPr/>
          <p:nvPr/>
        </p:nvSpPr>
        <p:spPr>
          <a:xfrm>
            <a:off x="4788024" y="1383631"/>
            <a:ext cx="1800770" cy="2582447"/>
          </a:xfrm>
          <a:prstGeom prst="diagStripe">
            <a:avLst>
              <a:gd name="adj" fmla="val 54849"/>
            </a:avLst>
          </a:prstGeom>
          <a:solidFill>
            <a:schemeClr val="tx2">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Franja diagonal"/>
          <p:cNvSpPr/>
          <p:nvPr/>
        </p:nvSpPr>
        <p:spPr>
          <a:xfrm flipH="1">
            <a:off x="2771800" y="2733768"/>
            <a:ext cx="2016224" cy="2409732"/>
          </a:xfrm>
          <a:prstGeom prst="diagStripe">
            <a:avLst>
              <a:gd name="adj" fmla="val 57875"/>
            </a:avLst>
          </a:prstGeom>
          <a:solidFill>
            <a:schemeClr val="tx2">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Franja diagonal"/>
          <p:cNvSpPr/>
          <p:nvPr/>
        </p:nvSpPr>
        <p:spPr>
          <a:xfrm>
            <a:off x="4788024" y="2820814"/>
            <a:ext cx="1872208" cy="2322686"/>
          </a:xfrm>
          <a:prstGeom prst="diagStripe">
            <a:avLst>
              <a:gd name="adj" fmla="val 55822"/>
            </a:avLst>
          </a:prstGeom>
          <a:solidFill>
            <a:schemeClr val="tx2">
              <a:lumMod val="50000"/>
              <a:alpha val="70000"/>
            </a:schemeClr>
          </a:solidFill>
          <a:ln>
            <a:solidFill>
              <a:schemeClr val="accent3">
                <a:lumMod val="60000"/>
                <a:lumOff val="4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uadroTexto"/>
          <p:cNvSpPr txBox="1"/>
          <p:nvPr/>
        </p:nvSpPr>
        <p:spPr>
          <a:xfrm>
            <a:off x="323528"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valle de Ávila se encuentra la comarca natural del Barranco de las Cinco Villas, una mancomunidad integrada por cinco municipios: San Esteban del Valle, Cuevas del Valle, Villarejo del Valle, Santa Cruz del Valle y su capital, </a:t>
            </a:r>
            <a:r>
              <a:rPr lang="es-ES" i="1" dirty="0" err="1" smtClean="0">
                <a:effectLst>
                  <a:glow rad="101600">
                    <a:srgbClr val="C00000">
                      <a:alpha val="60000"/>
                    </a:srgbClr>
                  </a:glow>
                  <a:outerShdw blurRad="38100" dist="38100" dir="2700000" algn="tl">
                    <a:srgbClr val="000000">
                      <a:alpha val="43137"/>
                    </a:srgbClr>
                  </a:outerShdw>
                </a:effectLst>
              </a:rPr>
              <a:t>Mombeltrán</a:t>
            </a:r>
            <a:r>
              <a:rPr lang="es-ES" i="1" dirty="0" smtClean="0">
                <a:effectLst>
                  <a:glow rad="101600">
                    <a:srgbClr val="C00000">
                      <a:alpha val="60000"/>
                    </a:srgbClr>
                  </a:glow>
                  <a:outerShdw blurRad="38100" dist="38100" dir="2700000" algn="tl">
                    <a:srgbClr val="000000">
                      <a:alpha val="43137"/>
                    </a:srgbClr>
                  </a:outerShdw>
                </a:effectLst>
              </a:rPr>
              <a:t>, población a la que pertenece la localidad de La Higuera.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rippl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0-#ppt_w/2"/>
                                          </p:val>
                                        </p:tav>
                                        <p:tav tm="100000">
                                          <p:val>
                                            <p:strVal val="#ppt_x"/>
                                          </p:val>
                                        </p:tav>
                                      </p:tavLst>
                                    </p:anim>
                                    <p:anim calcmode="lin" valueType="num">
                                      <p:cBhvr additive="base">
                                        <p:cTn id="12" dur="30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1+#ppt_h/2"/>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3"/>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1"/>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4"/>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2"/>
                                        </p:tgtEl>
                                        <p:attrNameLst>
                                          <p:attrName>r</p:attrName>
                                        </p:attrNameLst>
                                      </p:cBhvr>
                                    </p:animRot>
                                  </p:childTnLst>
                                </p:cTn>
                              </p:par>
                            </p:childTnLst>
                          </p:cTn>
                        </p:par>
                        <p:par>
                          <p:cTn id="41" fill="hold">
                            <p:stCondLst>
                              <p:cond delay="3000"/>
                            </p:stCondLst>
                            <p:childTnLst>
                              <p:par>
                                <p:cTn id="42" presetID="2" presetClass="exit" presetSubtype="9" fill="hold" nodeType="afterEffect">
                                  <p:stCondLst>
                                    <p:cond delay="0"/>
                                  </p:stCondLst>
                                  <p:childTnLst>
                                    <p:anim calcmode="lin" valueType="num">
                                      <p:cBhvr additive="base">
                                        <p:cTn id="43" dur="3000"/>
                                        <p:tgtEl>
                                          <p:spTgt spid="3"/>
                                        </p:tgtEl>
                                        <p:attrNameLst>
                                          <p:attrName>ppt_x</p:attrName>
                                        </p:attrNameLst>
                                      </p:cBhvr>
                                      <p:tavLst>
                                        <p:tav tm="0">
                                          <p:val>
                                            <p:strVal val="ppt_x"/>
                                          </p:val>
                                        </p:tav>
                                        <p:tav tm="100000">
                                          <p:val>
                                            <p:strVal val="0-ppt_w/2"/>
                                          </p:val>
                                        </p:tav>
                                      </p:tavLst>
                                    </p:anim>
                                    <p:anim calcmode="lin" valueType="num">
                                      <p:cBhvr additive="base">
                                        <p:cTn id="44" dur="3000"/>
                                        <p:tgtEl>
                                          <p:spTgt spid="3"/>
                                        </p:tgtEl>
                                        <p:attrNameLst>
                                          <p:attrName>ppt_y</p:attrName>
                                        </p:attrNameLst>
                                      </p:cBhvr>
                                      <p:tavLst>
                                        <p:tav tm="0">
                                          <p:val>
                                            <p:strVal val="ppt_y"/>
                                          </p:val>
                                        </p:tav>
                                        <p:tav tm="100000">
                                          <p:val>
                                            <p:strVal val="0-ppt_h/2"/>
                                          </p:val>
                                        </p:tav>
                                      </p:tavLst>
                                    </p:anim>
                                    <p:set>
                                      <p:cBhvr>
                                        <p:cTn id="45" dur="1" fill="hold">
                                          <p:stCondLst>
                                            <p:cond delay="2999"/>
                                          </p:stCondLst>
                                        </p:cTn>
                                        <p:tgtEl>
                                          <p:spTgt spid="3"/>
                                        </p:tgtEl>
                                        <p:attrNameLst>
                                          <p:attrName>style.visibility</p:attrName>
                                        </p:attrNameLst>
                                      </p:cBhvr>
                                      <p:to>
                                        <p:strVal val="hidden"/>
                                      </p:to>
                                    </p:set>
                                  </p:childTnLst>
                                </p:cTn>
                              </p:par>
                              <p:par>
                                <p:cTn id="46" presetID="2" presetClass="exit" presetSubtype="9"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0-ppt_h/2"/>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9" fill="hold" nodeType="withEffect">
                                  <p:stCondLst>
                                    <p:cond delay="0"/>
                                  </p:stCondLst>
                                  <p:childTnLst>
                                    <p:anim calcmode="lin" valueType="num">
                                      <p:cBhvr additive="base">
                                        <p:cTn id="51" dur="3000"/>
                                        <p:tgtEl>
                                          <p:spTgt spid="11"/>
                                        </p:tgtEl>
                                        <p:attrNameLst>
                                          <p:attrName>ppt_x</p:attrName>
                                        </p:attrNameLst>
                                      </p:cBhvr>
                                      <p:tavLst>
                                        <p:tav tm="0">
                                          <p:val>
                                            <p:strVal val="ppt_x"/>
                                          </p:val>
                                        </p:tav>
                                        <p:tav tm="100000">
                                          <p:val>
                                            <p:strVal val="0-ppt_w/2"/>
                                          </p:val>
                                        </p:tav>
                                      </p:tavLst>
                                    </p:anim>
                                    <p:anim calcmode="lin" valueType="num">
                                      <p:cBhvr additive="base">
                                        <p:cTn id="52" dur="3000"/>
                                        <p:tgtEl>
                                          <p:spTgt spid="11"/>
                                        </p:tgtEl>
                                        <p:attrNameLst>
                                          <p:attrName>ppt_y</p:attrName>
                                        </p:attrNameLst>
                                      </p:cBhvr>
                                      <p:tavLst>
                                        <p:tav tm="0">
                                          <p:val>
                                            <p:strVal val="ppt_y"/>
                                          </p:val>
                                        </p:tav>
                                        <p:tav tm="100000">
                                          <p:val>
                                            <p:strVal val="0-ppt_h/2"/>
                                          </p:val>
                                        </p:tav>
                                      </p:tavLst>
                                    </p:anim>
                                    <p:set>
                                      <p:cBhvr>
                                        <p:cTn id="53" dur="1" fill="hold">
                                          <p:stCondLst>
                                            <p:cond delay="2999"/>
                                          </p:stCondLst>
                                        </p:cTn>
                                        <p:tgtEl>
                                          <p:spTgt spid="11"/>
                                        </p:tgtEl>
                                        <p:attrNameLst>
                                          <p:attrName>style.visibility</p:attrName>
                                        </p:attrNameLst>
                                      </p:cBhvr>
                                      <p:to>
                                        <p:strVal val="hidden"/>
                                      </p:to>
                                    </p:set>
                                  </p:childTnLst>
                                </p:cTn>
                              </p:par>
                              <p:par>
                                <p:cTn id="54" presetID="2" presetClass="exit" presetSubtype="3" fill="hold" nodeType="withEffect">
                                  <p:stCondLst>
                                    <p:cond delay="0"/>
                                  </p:stCondLst>
                                  <p:childTnLst>
                                    <p:anim calcmode="lin" valueType="num">
                                      <p:cBhvr additive="base">
                                        <p:cTn id="55" dur="3000"/>
                                        <p:tgtEl>
                                          <p:spTgt spid="4"/>
                                        </p:tgtEl>
                                        <p:attrNameLst>
                                          <p:attrName>ppt_x</p:attrName>
                                        </p:attrNameLst>
                                      </p:cBhvr>
                                      <p:tavLst>
                                        <p:tav tm="0">
                                          <p:val>
                                            <p:strVal val="ppt_x"/>
                                          </p:val>
                                        </p:tav>
                                        <p:tav tm="100000">
                                          <p:val>
                                            <p:strVal val="1+ppt_w/2"/>
                                          </p:val>
                                        </p:tav>
                                      </p:tavLst>
                                    </p:anim>
                                    <p:anim calcmode="lin" valueType="num">
                                      <p:cBhvr additive="base">
                                        <p:cTn id="56" dur="3000"/>
                                        <p:tgtEl>
                                          <p:spTgt spid="4"/>
                                        </p:tgtEl>
                                        <p:attrNameLst>
                                          <p:attrName>ppt_y</p:attrName>
                                        </p:attrNameLst>
                                      </p:cBhvr>
                                      <p:tavLst>
                                        <p:tav tm="0">
                                          <p:val>
                                            <p:strVal val="ppt_y"/>
                                          </p:val>
                                        </p:tav>
                                        <p:tav tm="100000">
                                          <p:val>
                                            <p:strVal val="0-ppt_h/2"/>
                                          </p:val>
                                        </p:tav>
                                      </p:tavLst>
                                    </p:anim>
                                    <p:set>
                                      <p:cBhvr>
                                        <p:cTn id="57" dur="1" fill="hold">
                                          <p:stCondLst>
                                            <p:cond delay="2999"/>
                                          </p:stCondLst>
                                        </p:cTn>
                                        <p:tgtEl>
                                          <p:spTgt spid="4"/>
                                        </p:tgtEl>
                                        <p:attrNameLst>
                                          <p:attrName>style.visibility</p:attrName>
                                        </p:attrNameLst>
                                      </p:cBhvr>
                                      <p:to>
                                        <p:strVal val="hidden"/>
                                      </p:to>
                                    </p:set>
                                  </p:childTnLst>
                                </p:cTn>
                              </p:par>
                              <p:par>
                                <p:cTn id="58" presetID="2" presetClass="exit" presetSubtype="3"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1+ppt_w/2"/>
                                          </p:val>
                                        </p:tav>
                                      </p:tavLst>
                                    </p:anim>
                                    <p:anim calcmode="lin" valueType="num">
                                      <p:cBhvr additive="base">
                                        <p:cTn id="60" dur="3000"/>
                                        <p:tgtEl>
                                          <p:spTgt spid="8"/>
                                        </p:tgtEl>
                                        <p:attrNameLst>
                                          <p:attrName>ppt_y</p:attrName>
                                        </p:attrNameLst>
                                      </p:cBhvr>
                                      <p:tavLst>
                                        <p:tav tm="0">
                                          <p:val>
                                            <p:strVal val="ppt_y"/>
                                          </p:val>
                                        </p:tav>
                                        <p:tav tm="100000">
                                          <p:val>
                                            <p:strVal val="0-ppt_h/2"/>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3" fill="hold"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1+ppt_w/2"/>
                                          </p:val>
                                        </p:tav>
                                      </p:tavLst>
                                    </p:anim>
                                    <p:anim calcmode="lin" valueType="num">
                                      <p:cBhvr additive="base">
                                        <p:cTn id="64" dur="3000"/>
                                        <p:tgtEl>
                                          <p:spTgt spid="12"/>
                                        </p:tgtEl>
                                        <p:attrNameLst>
                                          <p:attrName>ppt_y</p:attrName>
                                        </p:attrNameLst>
                                      </p:cBhvr>
                                      <p:tavLst>
                                        <p:tav tm="0">
                                          <p:val>
                                            <p:strVal val="ppt_y"/>
                                          </p:val>
                                        </p:tav>
                                        <p:tav tm="100000">
                                          <p:val>
                                            <p:strVal val="0-ppt_h/2"/>
                                          </p:val>
                                        </p:tav>
                                      </p:tavLst>
                                    </p:anim>
                                    <p:set>
                                      <p:cBhvr>
                                        <p:cTn id="65" dur="1" fill="hold">
                                          <p:stCondLst>
                                            <p:cond delay="2999"/>
                                          </p:stCondLst>
                                        </p:cTn>
                                        <p:tgtEl>
                                          <p:spTgt spid="12"/>
                                        </p:tgtEl>
                                        <p:attrNameLst>
                                          <p:attrName>style.visibility</p:attrName>
                                        </p:attrNameLst>
                                      </p:cBhvr>
                                      <p:to>
                                        <p:strVal val="hidden"/>
                                      </p:to>
                                    </p:set>
                                  </p:childTnLst>
                                </p:cTn>
                              </p:par>
                              <p:par>
                                <p:cTn id="66" presetID="2" presetClass="entr" presetSubtype="4" fill="hold" nodeType="withEffect">
                                  <p:stCondLst>
                                    <p:cond delay="0"/>
                                  </p:stCondLst>
                                  <p:childTnLst>
                                    <p:set>
                                      <p:cBhvr>
                                        <p:cTn id="67" dur="1" fill="hold">
                                          <p:stCondLst>
                                            <p:cond delay="0"/>
                                          </p:stCondLst>
                                        </p:cTn>
                                        <p:tgtEl>
                                          <p:spTgt spid="2"/>
                                        </p:tgtEl>
                                        <p:attrNameLst>
                                          <p:attrName>style.visibility</p:attrName>
                                        </p:attrNameLst>
                                      </p:cBhvr>
                                      <p:to>
                                        <p:strVal val="visible"/>
                                      </p:to>
                                    </p:set>
                                    <p:anim calcmode="lin" valueType="num">
                                      <p:cBhvr additive="base">
                                        <p:cTn id="68" dur="3000" fill="hold"/>
                                        <p:tgtEl>
                                          <p:spTgt spid="2"/>
                                        </p:tgtEl>
                                        <p:attrNameLst>
                                          <p:attrName>ppt_x</p:attrName>
                                        </p:attrNameLst>
                                      </p:cBhvr>
                                      <p:tavLst>
                                        <p:tav tm="0">
                                          <p:val>
                                            <p:strVal val="#ppt_x"/>
                                          </p:val>
                                        </p:tav>
                                        <p:tav tm="100000">
                                          <p:val>
                                            <p:strVal val="#ppt_x"/>
                                          </p:val>
                                        </p:tav>
                                      </p:tavLst>
                                    </p:anim>
                                    <p:anim calcmode="lin" valueType="num">
                                      <p:cBhvr additive="base">
                                        <p:cTn id="69" dur="3000" fill="hold"/>
                                        <p:tgtEl>
                                          <p:spTgt spid="2"/>
                                        </p:tgtEl>
                                        <p:attrNameLst>
                                          <p:attrName>ppt_y</p:attrName>
                                        </p:attrNameLst>
                                      </p:cBhvr>
                                      <p:tavLst>
                                        <p:tav tm="0">
                                          <p:val>
                                            <p:strVal val="1+#ppt_h/2"/>
                                          </p:val>
                                        </p:tav>
                                        <p:tav tm="100000">
                                          <p:val>
                                            <p:strVal val="#ppt_y"/>
                                          </p:val>
                                        </p:tav>
                                      </p:tavLst>
                                    </p:anim>
                                  </p:childTnLst>
                                </p:cTn>
                              </p:par>
                              <p:par>
                                <p:cTn id="70" presetID="16" presetClass="entr" presetSubtype="37" fill="hold" nodeType="withEffect">
                                  <p:stCondLst>
                                    <p:cond delay="0"/>
                                  </p:stCondLst>
                                  <p:childTnLst>
                                    <p:set>
                                      <p:cBhvr>
                                        <p:cTn id="71" dur="1" fill="hold">
                                          <p:stCondLst>
                                            <p:cond delay="0"/>
                                          </p:stCondLst>
                                        </p:cTn>
                                        <p:tgtEl>
                                          <p:spTgt spid="2"/>
                                        </p:tgtEl>
                                        <p:attrNameLst>
                                          <p:attrName>style.visibility</p:attrName>
                                        </p:attrNameLst>
                                      </p:cBhvr>
                                      <p:to>
                                        <p:strVal val="visible"/>
                                      </p:to>
                                    </p:set>
                                    <p:animEffect transition="in" filter="barn(outVertical)">
                                      <p:cBhvr>
                                        <p:cTn id="72" dur="3000"/>
                                        <p:tgtEl>
                                          <p:spTgt spid="2"/>
                                        </p:tgtEl>
                                      </p:cBhvr>
                                    </p:animEffect>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9"/>
                                        </p:tgtEl>
                                        <p:attrNameLst>
                                          <p:attrName>style.visibility</p:attrName>
                                        </p:attrNameLst>
                                      </p:cBhvr>
                                      <p:to>
                                        <p:strVal val="visible"/>
                                      </p:to>
                                    </p:set>
                                    <p:animEffect transition="in" filter="fade">
                                      <p:cBhvr>
                                        <p:cTn id="76" dur="1000"/>
                                        <p:tgtEl>
                                          <p:spTgt spid="9"/>
                                        </p:tgtEl>
                                      </p:cBhvr>
                                    </p:animEffect>
                                    <p:anim calcmode="lin" valueType="num">
                                      <p:cBhvr>
                                        <p:cTn id="77" dur="1000" fill="hold"/>
                                        <p:tgtEl>
                                          <p:spTgt spid="9"/>
                                        </p:tgtEl>
                                        <p:attrNameLst>
                                          <p:attrName>ppt_x</p:attrName>
                                        </p:attrNameLst>
                                      </p:cBhvr>
                                      <p:tavLst>
                                        <p:tav tm="0">
                                          <p:val>
                                            <p:strVal val="#ppt_x-.1"/>
                                          </p:val>
                                        </p:tav>
                                        <p:tav tm="100000">
                                          <p:val>
                                            <p:strVal val="#ppt_x"/>
                                          </p:val>
                                        </p:tav>
                                      </p:tavLst>
                                    </p:anim>
                                    <p:anim calcmode="lin" valueType="num">
                                      <p:cBhvr>
                                        <p:cTn id="7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3900.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p:spPr>
      </p:pic>
      <p:pic>
        <p:nvPicPr>
          <p:cNvPr id="5" name="4 Imagen" descr="43900.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p:spPr>
      </p:pic>
      <p:pic>
        <p:nvPicPr>
          <p:cNvPr id="6" name="5 Imagen" descr="43900.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p:spPr>
      </p:pic>
      <p:sp>
        <p:nvSpPr>
          <p:cNvPr id="7" name="6 CuadroTexto"/>
          <p:cNvSpPr txBox="1"/>
          <p:nvPr/>
        </p:nvSpPr>
        <p:spPr>
          <a:xfrm>
            <a:off x="611560"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Nos centramos en </a:t>
            </a:r>
            <a:r>
              <a:rPr lang="es-ES" b="1" i="1" dirty="0" smtClean="0">
                <a:effectLst>
                  <a:glow rad="101600">
                    <a:srgbClr val="C00000">
                      <a:alpha val="60000"/>
                    </a:srgbClr>
                  </a:glow>
                  <a:outerShdw blurRad="38100" dist="38100" dir="2700000" algn="tl">
                    <a:srgbClr val="000000">
                      <a:alpha val="43137"/>
                    </a:srgbClr>
                  </a:outerShdw>
                </a:effectLst>
              </a:rPr>
              <a:t>Cuevas del Valle</a:t>
            </a:r>
            <a:r>
              <a:rPr lang="es-ES" i="1" dirty="0" smtClean="0">
                <a:effectLst>
                  <a:glow rad="101600">
                    <a:srgbClr val="C00000">
                      <a:alpha val="60000"/>
                    </a:srgbClr>
                  </a:glow>
                  <a:outerShdw blurRad="38100" dist="38100" dir="2700000" algn="tl">
                    <a:srgbClr val="000000">
                      <a:alpha val="43137"/>
                    </a:srgbClr>
                  </a:outerShdw>
                </a:effectLst>
              </a:rPr>
              <a:t>, un encantador pueblo cuyo nombre no se debe a oquedades naturales, más bien se cree que hace referencia a las numerosas casas de la localidad que poseen una cueva en la planta inferior de la vivienda.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dir="r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4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fltVal val="0"/>
                                          </p:val>
                                        </p:tav>
                                        <p:tav tm="100000">
                                          <p:val>
                                            <p:strVal val="#ppt_w"/>
                                          </p:val>
                                        </p:tav>
                                      </p:tavLst>
                                    </p:anim>
                                    <p:anim calcmode="lin" valueType="num">
                                      <p:cBhvr>
                                        <p:cTn id="15" dur="4000" fill="hold"/>
                                        <p:tgtEl>
                                          <p:spTgt spid="5"/>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10170_piesek-czerwone-roze-walentynki-golden-retriever.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4" name="3 Luna"/>
          <p:cNvSpPr/>
          <p:nvPr/>
        </p:nvSpPr>
        <p:spPr>
          <a:xfrm>
            <a:off x="0" y="0"/>
            <a:ext cx="2857500" cy="5143500"/>
          </a:xfrm>
          <a:prstGeom prst="moon">
            <a:avLst>
              <a:gd name="adj" fmla="val 18380"/>
            </a:avLst>
          </a:prstGeom>
          <a:solidFill>
            <a:schemeClr val="accent6">
              <a:lumMod val="20000"/>
              <a:lumOff val="80000"/>
              <a:alpha val="70000"/>
            </a:schemeClr>
          </a:solidFill>
          <a:ln>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Luna"/>
          <p:cNvSpPr/>
          <p:nvPr/>
        </p:nvSpPr>
        <p:spPr>
          <a:xfrm flipH="1">
            <a:off x="6357938" y="0"/>
            <a:ext cx="2786062" cy="5143500"/>
          </a:xfrm>
          <a:prstGeom prst="moon">
            <a:avLst>
              <a:gd name="adj" fmla="val 19184"/>
            </a:avLst>
          </a:prstGeom>
          <a:solidFill>
            <a:schemeClr val="accent6">
              <a:lumMod val="20000"/>
              <a:lumOff val="80000"/>
              <a:alpha val="70000"/>
            </a:schemeClr>
          </a:solidFill>
          <a:ln>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Luna"/>
          <p:cNvSpPr/>
          <p:nvPr/>
        </p:nvSpPr>
        <p:spPr>
          <a:xfrm>
            <a:off x="900113" y="0"/>
            <a:ext cx="2857500" cy="5143500"/>
          </a:xfrm>
          <a:prstGeom prst="moon">
            <a:avLst>
              <a:gd name="adj" fmla="val 19618"/>
            </a:avLst>
          </a:prstGeom>
          <a:solidFill>
            <a:schemeClr val="accent6">
              <a:lumMod val="20000"/>
              <a:lumOff val="80000"/>
              <a:alpha val="70000"/>
            </a:schemeClr>
          </a:solidFill>
          <a:ln>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flipH="1">
            <a:off x="5435602" y="0"/>
            <a:ext cx="2786063" cy="5143500"/>
          </a:xfrm>
          <a:prstGeom prst="moon">
            <a:avLst>
              <a:gd name="adj" fmla="val 19184"/>
            </a:avLst>
          </a:prstGeom>
          <a:solidFill>
            <a:schemeClr val="accent6">
              <a:lumMod val="20000"/>
              <a:lumOff val="80000"/>
              <a:alpha val="70000"/>
            </a:schemeClr>
          </a:solidFill>
          <a:ln>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flipH="1">
            <a:off x="4500563" y="0"/>
            <a:ext cx="2786062" cy="5143500"/>
          </a:xfrm>
          <a:prstGeom prst="moon">
            <a:avLst>
              <a:gd name="adj" fmla="val 20552"/>
            </a:avLst>
          </a:prstGeom>
          <a:solidFill>
            <a:schemeClr val="accent6">
              <a:lumMod val="20000"/>
              <a:lumOff val="80000"/>
              <a:alpha val="70000"/>
            </a:schemeClr>
          </a:solidFill>
          <a:ln>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a:off x="1835150" y="0"/>
            <a:ext cx="2857500" cy="5143500"/>
          </a:xfrm>
          <a:prstGeom prst="moon">
            <a:avLst>
              <a:gd name="adj" fmla="val 18952"/>
            </a:avLst>
          </a:prstGeom>
          <a:solidFill>
            <a:schemeClr val="accent6">
              <a:lumMod val="20000"/>
              <a:lumOff val="80000"/>
              <a:alpha val="70000"/>
            </a:schemeClr>
          </a:solidFill>
          <a:ln>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cualquier caso, la belleza de este pueblo y de su entorno hacen de él un destino muy recomendable junto a la Sierra de Gredos. Comenzamos recorriendo las calles del casco antiguo de esta villazgo para descubrir una peculiar pauta que se mantiene en otros pueblos del sur de Gredos.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ripple dir="ld"/>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0-#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19" presetClass="entr" presetSubtype="10" fill="hold" grpId="1"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ppt_w</p:attrName>
                                        </p:attrNameLst>
                                      </p:cBhvr>
                                      <p:tavLst>
                                        <p:tav tm="0" fmla="#ppt_w*sin(2.5*pi*$)">
                                          <p:val>
                                            <p:fltVal val="0"/>
                                          </p:val>
                                        </p:tav>
                                        <p:tav tm="100000">
                                          <p:val>
                                            <p:fltVal val="1"/>
                                          </p:val>
                                        </p:tav>
                                      </p:tavLst>
                                    </p:anim>
                                    <p:anim calcmode="lin" valueType="num">
                                      <p:cBhvr>
                                        <p:cTn id="32" dur="3000" fill="hold"/>
                                        <p:tgtEl>
                                          <p:spTgt spid="4"/>
                                        </p:tgtEl>
                                        <p:attrNameLst>
                                          <p:attrName>ppt_h</p:attrName>
                                        </p:attrNameLst>
                                      </p:cBhvr>
                                      <p:tavLst>
                                        <p:tav tm="0">
                                          <p:val>
                                            <p:strVal val="#ppt_h"/>
                                          </p:val>
                                        </p:tav>
                                        <p:tav tm="100000">
                                          <p:val>
                                            <p:strVal val="#ppt_h"/>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3000" fill="hold"/>
                                        <p:tgtEl>
                                          <p:spTgt spid="6"/>
                                        </p:tgtEl>
                                        <p:attrNameLst>
                                          <p:attrName>ppt_w</p:attrName>
                                        </p:attrNameLst>
                                      </p:cBhvr>
                                      <p:tavLst>
                                        <p:tav tm="0" fmla="#ppt_w*sin(2.5*pi*$)">
                                          <p:val>
                                            <p:fltVal val="0"/>
                                          </p:val>
                                        </p:tav>
                                        <p:tav tm="100000">
                                          <p:val>
                                            <p:fltVal val="1"/>
                                          </p:val>
                                        </p:tav>
                                      </p:tavLst>
                                    </p:anim>
                                    <p:anim calcmode="lin" valueType="num">
                                      <p:cBhvr>
                                        <p:cTn id="36" dur="3000" fill="hold"/>
                                        <p:tgtEl>
                                          <p:spTgt spid="6"/>
                                        </p:tgtEl>
                                        <p:attrNameLst>
                                          <p:attrName>ppt_h</p:attrName>
                                        </p:attrNameLst>
                                      </p:cBhvr>
                                      <p:tavLst>
                                        <p:tav tm="0">
                                          <p:val>
                                            <p:strVal val="#ppt_h"/>
                                          </p:val>
                                        </p:tav>
                                        <p:tav tm="100000">
                                          <p:val>
                                            <p:strVal val="#ppt_h"/>
                                          </p:val>
                                        </p:tav>
                                      </p:tavLst>
                                    </p:anim>
                                  </p:childTnLst>
                                </p:cTn>
                              </p:par>
                              <p:par>
                                <p:cTn id="37" presetID="19" presetClass="entr" presetSubtype="10" fill="hold" grpId="1"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fmla="#ppt_w*sin(2.5*pi*$)">
                                          <p:val>
                                            <p:fltVal val="0"/>
                                          </p:val>
                                        </p:tav>
                                        <p:tav tm="100000">
                                          <p:val>
                                            <p:fltVal val="1"/>
                                          </p:val>
                                        </p:tav>
                                      </p:tavLst>
                                    </p:anim>
                                    <p:anim calcmode="lin" valueType="num">
                                      <p:cBhvr>
                                        <p:cTn id="40" dur="3000" fill="hold"/>
                                        <p:tgtEl>
                                          <p:spTgt spid="9"/>
                                        </p:tgtEl>
                                        <p:attrNameLst>
                                          <p:attrName>ppt_h</p:attrName>
                                        </p:attrNameLst>
                                      </p:cBhvr>
                                      <p:tavLst>
                                        <p:tav tm="0">
                                          <p:val>
                                            <p:strVal val="#ppt_h"/>
                                          </p:val>
                                        </p:tav>
                                        <p:tav tm="100000">
                                          <p:val>
                                            <p:strVal val="#ppt_h"/>
                                          </p:val>
                                        </p:tav>
                                      </p:tavLst>
                                    </p:anim>
                                  </p:childTnLst>
                                </p:cTn>
                              </p:par>
                              <p:par>
                                <p:cTn id="41" presetID="19" presetClass="entr" presetSubtype="10"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fmla="#ppt_w*sin(2.5*pi*$)">
                                          <p:val>
                                            <p:fltVal val="0"/>
                                          </p:val>
                                        </p:tav>
                                        <p:tav tm="100000">
                                          <p:val>
                                            <p:fltVal val="1"/>
                                          </p:val>
                                        </p:tav>
                                      </p:tavLst>
                                    </p:anim>
                                    <p:anim calcmode="lin" valueType="num">
                                      <p:cBhvr>
                                        <p:cTn id="44" dur="3000" fill="hold"/>
                                        <p:tgtEl>
                                          <p:spTgt spid="5"/>
                                        </p:tgtEl>
                                        <p:attrNameLst>
                                          <p:attrName>ppt_h</p:attrName>
                                        </p:attrNameLst>
                                      </p:cBhvr>
                                      <p:tavLst>
                                        <p:tav tm="0">
                                          <p:val>
                                            <p:strVal val="#ppt_h"/>
                                          </p:val>
                                        </p:tav>
                                        <p:tav tm="100000">
                                          <p:val>
                                            <p:strVal val="#ppt_h"/>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fmla="#ppt_w*sin(2.5*pi*$)">
                                          <p:val>
                                            <p:fltVal val="0"/>
                                          </p:val>
                                        </p:tav>
                                        <p:tav tm="100000">
                                          <p:val>
                                            <p:fltVal val="1"/>
                                          </p:val>
                                        </p:tav>
                                      </p:tavLst>
                                    </p:anim>
                                    <p:anim calcmode="lin" valueType="num">
                                      <p:cBhvr>
                                        <p:cTn id="48" dur="3000" fill="hold"/>
                                        <p:tgtEl>
                                          <p:spTgt spid="7"/>
                                        </p:tgtEl>
                                        <p:attrNameLst>
                                          <p:attrName>ppt_h</p:attrName>
                                        </p:attrNameLst>
                                      </p:cBhvr>
                                      <p:tavLst>
                                        <p:tav tm="0">
                                          <p:val>
                                            <p:strVal val="#ppt_h"/>
                                          </p:val>
                                        </p:tav>
                                        <p:tav tm="100000">
                                          <p:val>
                                            <p:strVal val="#ppt_h"/>
                                          </p:val>
                                        </p:tav>
                                      </p:tavLst>
                                    </p:anim>
                                  </p:childTnLst>
                                </p:cTn>
                              </p:par>
                              <p:par>
                                <p:cTn id="49" presetID="19" presetClass="entr" presetSubtype="10"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fmla="#ppt_w*sin(2.5*pi*$)">
                                          <p:val>
                                            <p:fltVal val="0"/>
                                          </p:val>
                                        </p:tav>
                                        <p:tav tm="100000">
                                          <p:val>
                                            <p:fltVal val="1"/>
                                          </p:val>
                                        </p:tav>
                                      </p:tavLst>
                                    </p:anim>
                                    <p:anim calcmode="lin" valueType="num">
                                      <p:cBhvr>
                                        <p:cTn id="52" dur="3000" fill="hold"/>
                                        <p:tgtEl>
                                          <p:spTgt spid="8"/>
                                        </p:tgtEl>
                                        <p:attrNameLst>
                                          <p:attrName>ppt_h</p:attrName>
                                        </p:attrNameLst>
                                      </p:cBhvr>
                                      <p:tavLst>
                                        <p:tav tm="0">
                                          <p:val>
                                            <p:strVal val="#ppt_h"/>
                                          </p:val>
                                        </p:tav>
                                        <p:tav tm="100000">
                                          <p:val>
                                            <p:strVal val="#ppt_h"/>
                                          </p:val>
                                        </p:tav>
                                      </p:tavLst>
                                    </p:anim>
                                  </p:childTnLst>
                                </p:cTn>
                              </p:par>
                              <p:par>
                                <p:cTn id="53" presetID="13" presetClass="entr" presetSubtype="16" fill="hold" grpId="2"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plus(in)">
                                      <p:cBhvr>
                                        <p:cTn id="55" dur="3000"/>
                                        <p:tgtEl>
                                          <p:spTgt spid="4"/>
                                        </p:tgtEl>
                                      </p:cBhvr>
                                    </p:animEffect>
                                  </p:childTnLst>
                                </p:cTn>
                              </p:par>
                              <p:par>
                                <p:cTn id="56" presetID="13" presetClass="entr" presetSubtype="16" fill="hold" grpId="2"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plus(in)">
                                      <p:cBhvr>
                                        <p:cTn id="58" dur="3000"/>
                                        <p:tgtEl>
                                          <p:spTgt spid="6"/>
                                        </p:tgtEl>
                                      </p:cBhvr>
                                    </p:animEffect>
                                  </p:childTnLst>
                                </p:cTn>
                              </p:par>
                              <p:par>
                                <p:cTn id="59" presetID="13" presetClass="entr" presetSubtype="16" fill="hold" grpId="2"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plus(in)">
                                      <p:cBhvr>
                                        <p:cTn id="61" dur="3000"/>
                                        <p:tgtEl>
                                          <p:spTgt spid="9"/>
                                        </p:tgtEl>
                                      </p:cBhvr>
                                    </p:animEffect>
                                  </p:childTnLst>
                                </p:cTn>
                              </p:par>
                              <p:par>
                                <p:cTn id="62" presetID="13" presetClass="entr" presetSubtype="16" fill="hold" grpId="2"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plus(in)">
                                      <p:cBhvr>
                                        <p:cTn id="64" dur="3000"/>
                                        <p:tgtEl>
                                          <p:spTgt spid="5"/>
                                        </p:tgtEl>
                                      </p:cBhvr>
                                    </p:animEffect>
                                  </p:childTnLst>
                                </p:cTn>
                              </p:par>
                              <p:par>
                                <p:cTn id="65" presetID="13" presetClass="entr" presetSubtype="16" fill="hold" grpId="2"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plus(in)">
                                      <p:cBhvr>
                                        <p:cTn id="67" dur="3000"/>
                                        <p:tgtEl>
                                          <p:spTgt spid="7"/>
                                        </p:tgtEl>
                                      </p:cBhvr>
                                    </p:animEffect>
                                  </p:childTnLst>
                                </p:cTn>
                              </p:par>
                              <p:par>
                                <p:cTn id="68" presetID="13" presetClass="entr" presetSubtype="16" fill="hold" grpId="2" nodeType="with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plus(in)">
                                      <p:cBhvr>
                                        <p:cTn id="70" dur="3000"/>
                                        <p:tgtEl>
                                          <p:spTgt spid="8"/>
                                        </p:tgtEl>
                                      </p:cBhvr>
                                    </p:animEffect>
                                  </p:childTnLst>
                                </p:cTn>
                              </p:par>
                            </p:childTnLst>
                          </p:cTn>
                        </p:par>
                        <p:par>
                          <p:cTn id="71" fill="hold">
                            <p:stCondLst>
                              <p:cond delay="3000"/>
                            </p:stCondLst>
                            <p:childTnLst>
                              <p:par>
                                <p:cTn id="72" presetID="2" presetClass="exit" presetSubtype="2" fill="hold" grpId="3" nodeType="afterEffect">
                                  <p:stCondLst>
                                    <p:cond delay="0"/>
                                  </p:stCondLst>
                                  <p:childTnLst>
                                    <p:anim calcmode="lin" valueType="num">
                                      <p:cBhvr additive="base">
                                        <p:cTn id="73" dur="3000"/>
                                        <p:tgtEl>
                                          <p:spTgt spid="4"/>
                                        </p:tgtEl>
                                        <p:attrNameLst>
                                          <p:attrName>ppt_x</p:attrName>
                                        </p:attrNameLst>
                                      </p:cBhvr>
                                      <p:tavLst>
                                        <p:tav tm="0">
                                          <p:val>
                                            <p:strVal val="ppt_x"/>
                                          </p:val>
                                        </p:tav>
                                        <p:tav tm="100000">
                                          <p:val>
                                            <p:strVal val="1+ppt_w/2"/>
                                          </p:val>
                                        </p:tav>
                                      </p:tavLst>
                                    </p:anim>
                                    <p:anim calcmode="lin" valueType="num">
                                      <p:cBhvr additive="base">
                                        <p:cTn id="74" dur="3000"/>
                                        <p:tgtEl>
                                          <p:spTgt spid="4"/>
                                        </p:tgtEl>
                                        <p:attrNameLst>
                                          <p:attrName>ppt_y</p:attrName>
                                        </p:attrNameLst>
                                      </p:cBhvr>
                                      <p:tavLst>
                                        <p:tav tm="0">
                                          <p:val>
                                            <p:strVal val="ppt_y"/>
                                          </p:val>
                                        </p:tav>
                                        <p:tav tm="100000">
                                          <p:val>
                                            <p:strVal val="ppt_y"/>
                                          </p:val>
                                        </p:tav>
                                      </p:tavLst>
                                    </p:anim>
                                    <p:set>
                                      <p:cBhvr>
                                        <p:cTn id="75" dur="1" fill="hold">
                                          <p:stCondLst>
                                            <p:cond delay="2999"/>
                                          </p:stCondLst>
                                        </p:cTn>
                                        <p:tgtEl>
                                          <p:spTgt spid="4"/>
                                        </p:tgtEl>
                                        <p:attrNameLst>
                                          <p:attrName>style.visibility</p:attrName>
                                        </p:attrNameLst>
                                      </p:cBhvr>
                                      <p:to>
                                        <p:strVal val="hidden"/>
                                      </p:to>
                                    </p:set>
                                  </p:childTnLst>
                                </p:cTn>
                              </p:par>
                              <p:par>
                                <p:cTn id="76" presetID="2" presetClass="exit" presetSubtype="2" fill="hold" grpId="3"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1+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grpId="3"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8" fill="hold" grpId="3" nodeType="withEffect">
                                  <p:stCondLst>
                                    <p:cond delay="0"/>
                                  </p:stCondLst>
                                  <p:childTnLst>
                                    <p:anim calcmode="lin" valueType="num">
                                      <p:cBhvr additive="base">
                                        <p:cTn id="85" dur="3000"/>
                                        <p:tgtEl>
                                          <p:spTgt spid="5"/>
                                        </p:tgtEl>
                                        <p:attrNameLst>
                                          <p:attrName>ppt_x</p:attrName>
                                        </p:attrNameLst>
                                      </p:cBhvr>
                                      <p:tavLst>
                                        <p:tav tm="0">
                                          <p:val>
                                            <p:strVal val="ppt_x"/>
                                          </p:val>
                                        </p:tav>
                                        <p:tav tm="100000">
                                          <p:val>
                                            <p:strVal val="0-ppt_w/2"/>
                                          </p:val>
                                        </p:tav>
                                      </p:tavLst>
                                    </p:anim>
                                    <p:anim calcmode="lin" valueType="num">
                                      <p:cBhvr additive="base">
                                        <p:cTn id="86" dur="3000"/>
                                        <p:tgtEl>
                                          <p:spTgt spid="5"/>
                                        </p:tgtEl>
                                        <p:attrNameLst>
                                          <p:attrName>ppt_y</p:attrName>
                                        </p:attrNameLst>
                                      </p:cBhvr>
                                      <p:tavLst>
                                        <p:tav tm="0">
                                          <p:val>
                                            <p:strVal val="ppt_y"/>
                                          </p:val>
                                        </p:tav>
                                        <p:tav tm="100000">
                                          <p:val>
                                            <p:strVal val="ppt_y"/>
                                          </p:val>
                                        </p:tav>
                                      </p:tavLst>
                                    </p:anim>
                                    <p:set>
                                      <p:cBhvr>
                                        <p:cTn id="87" dur="1" fill="hold">
                                          <p:stCondLst>
                                            <p:cond delay="2999"/>
                                          </p:stCondLst>
                                        </p:cTn>
                                        <p:tgtEl>
                                          <p:spTgt spid="5"/>
                                        </p:tgtEl>
                                        <p:attrNameLst>
                                          <p:attrName>style.visibility</p:attrName>
                                        </p:attrNameLst>
                                      </p:cBhvr>
                                      <p:to>
                                        <p:strVal val="hidden"/>
                                      </p:to>
                                    </p:set>
                                  </p:childTnLst>
                                </p:cTn>
                              </p:par>
                              <p:par>
                                <p:cTn id="88" presetID="2" presetClass="exit" presetSubtype="8" fill="hold" grpId="3" nodeType="withEffect">
                                  <p:stCondLst>
                                    <p:cond delay="0"/>
                                  </p:stCondLst>
                                  <p:childTnLst>
                                    <p:anim calcmode="lin" valueType="num">
                                      <p:cBhvr additive="base">
                                        <p:cTn id="89" dur="3000"/>
                                        <p:tgtEl>
                                          <p:spTgt spid="7"/>
                                        </p:tgtEl>
                                        <p:attrNameLst>
                                          <p:attrName>ppt_x</p:attrName>
                                        </p:attrNameLst>
                                      </p:cBhvr>
                                      <p:tavLst>
                                        <p:tav tm="0">
                                          <p:val>
                                            <p:strVal val="ppt_x"/>
                                          </p:val>
                                        </p:tav>
                                        <p:tav tm="100000">
                                          <p:val>
                                            <p:strVal val="0-ppt_w/2"/>
                                          </p:val>
                                        </p:tav>
                                      </p:tavLst>
                                    </p:anim>
                                    <p:anim calcmode="lin" valueType="num">
                                      <p:cBhvr additive="base">
                                        <p:cTn id="90" dur="3000"/>
                                        <p:tgtEl>
                                          <p:spTgt spid="7"/>
                                        </p:tgtEl>
                                        <p:attrNameLst>
                                          <p:attrName>ppt_y</p:attrName>
                                        </p:attrNameLst>
                                      </p:cBhvr>
                                      <p:tavLst>
                                        <p:tav tm="0">
                                          <p:val>
                                            <p:strVal val="ppt_y"/>
                                          </p:val>
                                        </p:tav>
                                        <p:tav tm="100000">
                                          <p:val>
                                            <p:strVal val="ppt_y"/>
                                          </p:val>
                                        </p:tav>
                                      </p:tavLst>
                                    </p:anim>
                                    <p:set>
                                      <p:cBhvr>
                                        <p:cTn id="91" dur="1" fill="hold">
                                          <p:stCondLst>
                                            <p:cond delay="2999"/>
                                          </p:stCondLst>
                                        </p:cTn>
                                        <p:tgtEl>
                                          <p:spTgt spid="7"/>
                                        </p:tgtEl>
                                        <p:attrNameLst>
                                          <p:attrName>style.visibility</p:attrName>
                                        </p:attrNameLst>
                                      </p:cBhvr>
                                      <p:to>
                                        <p:strVal val="hidden"/>
                                      </p:to>
                                    </p:set>
                                  </p:childTnLst>
                                </p:cTn>
                              </p:par>
                              <p:par>
                                <p:cTn id="92" presetID="2" presetClass="exit" presetSubtype="8" fill="hold" grpId="3" nodeType="withEffect">
                                  <p:stCondLst>
                                    <p:cond delay="0"/>
                                  </p:stCondLst>
                                  <p:childTnLst>
                                    <p:anim calcmode="lin" valueType="num">
                                      <p:cBhvr additive="base">
                                        <p:cTn id="93" dur="3000"/>
                                        <p:tgtEl>
                                          <p:spTgt spid="8"/>
                                        </p:tgtEl>
                                        <p:attrNameLst>
                                          <p:attrName>ppt_x</p:attrName>
                                        </p:attrNameLst>
                                      </p:cBhvr>
                                      <p:tavLst>
                                        <p:tav tm="0">
                                          <p:val>
                                            <p:strVal val="ppt_x"/>
                                          </p:val>
                                        </p:tav>
                                        <p:tav tm="100000">
                                          <p:val>
                                            <p:strVal val="0-ppt_w/2"/>
                                          </p:val>
                                        </p:tav>
                                      </p:tavLst>
                                    </p:anim>
                                    <p:anim calcmode="lin" valueType="num">
                                      <p:cBhvr additive="base">
                                        <p:cTn id="94" dur="3000"/>
                                        <p:tgtEl>
                                          <p:spTgt spid="8"/>
                                        </p:tgtEl>
                                        <p:attrNameLst>
                                          <p:attrName>ppt_y</p:attrName>
                                        </p:attrNameLst>
                                      </p:cBhvr>
                                      <p:tavLst>
                                        <p:tav tm="0">
                                          <p:val>
                                            <p:strVal val="ppt_y"/>
                                          </p:val>
                                        </p:tav>
                                        <p:tav tm="100000">
                                          <p:val>
                                            <p:strVal val="ppt_y"/>
                                          </p:val>
                                        </p:tav>
                                      </p:tavLst>
                                    </p:anim>
                                    <p:set>
                                      <p:cBhvr>
                                        <p:cTn id="95" dur="1" fill="hold">
                                          <p:stCondLst>
                                            <p:cond delay="2999"/>
                                          </p:stCondLst>
                                        </p:cTn>
                                        <p:tgtEl>
                                          <p:spTgt spid="8"/>
                                        </p:tgtEl>
                                        <p:attrNameLst>
                                          <p:attrName>style.visibility</p:attrName>
                                        </p:attrNameLst>
                                      </p:cBhvr>
                                      <p:to>
                                        <p:strVal val="hidden"/>
                                      </p:to>
                                    </p:set>
                                  </p:childTnLst>
                                </p:cTn>
                              </p:par>
                              <p:par>
                                <p:cTn id="96" presetID="19" presetClass="exit" presetSubtype="10" fill="hold" grpId="4" nodeType="withEffect">
                                  <p:stCondLst>
                                    <p:cond delay="0"/>
                                  </p:stCondLst>
                                  <p:childTnLst>
                                    <p:anim calcmode="lin" valueType="num">
                                      <p:cBhvr>
                                        <p:cTn id="97" dur="3000"/>
                                        <p:tgtEl>
                                          <p:spTgt spid="4"/>
                                        </p:tgtEl>
                                        <p:attrNameLst>
                                          <p:attrName>ppt_h</p:attrName>
                                        </p:attrNameLst>
                                      </p:cBhvr>
                                      <p:tavLst>
                                        <p:tav tm="0">
                                          <p:val>
                                            <p:strVal val="ppt_h"/>
                                          </p:val>
                                        </p:tav>
                                        <p:tav tm="100000">
                                          <p:val>
                                            <p:strVal val="ppt_h"/>
                                          </p:val>
                                        </p:tav>
                                      </p:tavLst>
                                    </p:anim>
                                    <p:anim calcmode="lin" valueType="num">
                                      <p:cBhvr>
                                        <p:cTn id="98"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 dur="1" fill="hold">
                                          <p:stCondLst>
                                            <p:cond delay="2999"/>
                                          </p:stCondLst>
                                        </p:cTn>
                                        <p:tgtEl>
                                          <p:spTgt spid="4"/>
                                        </p:tgtEl>
                                        <p:attrNameLst>
                                          <p:attrName>style.visibility</p:attrName>
                                        </p:attrNameLst>
                                      </p:cBhvr>
                                      <p:to>
                                        <p:strVal val="hidden"/>
                                      </p:to>
                                    </p:set>
                                  </p:childTnLst>
                                </p:cTn>
                              </p:par>
                              <p:par>
                                <p:cTn id="100" presetID="19" presetClass="exit" presetSubtype="10" fill="hold" grpId="4" nodeType="withEffect">
                                  <p:stCondLst>
                                    <p:cond delay="0"/>
                                  </p:stCondLst>
                                  <p:childTnLst>
                                    <p:anim calcmode="lin" valueType="num">
                                      <p:cBhvr>
                                        <p:cTn id="101" dur="3000"/>
                                        <p:tgtEl>
                                          <p:spTgt spid="6"/>
                                        </p:tgtEl>
                                        <p:attrNameLst>
                                          <p:attrName>ppt_h</p:attrName>
                                        </p:attrNameLst>
                                      </p:cBhvr>
                                      <p:tavLst>
                                        <p:tav tm="0">
                                          <p:val>
                                            <p:strVal val="ppt_h"/>
                                          </p:val>
                                        </p:tav>
                                        <p:tav tm="100000">
                                          <p:val>
                                            <p:strVal val="ppt_h"/>
                                          </p:val>
                                        </p:tav>
                                      </p:tavLst>
                                    </p:anim>
                                    <p:anim calcmode="lin" valueType="num">
                                      <p:cBhvr>
                                        <p:cTn id="10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6"/>
                                        </p:tgtEl>
                                        <p:attrNameLst>
                                          <p:attrName>style.visibility</p:attrName>
                                        </p:attrNameLst>
                                      </p:cBhvr>
                                      <p:to>
                                        <p:strVal val="hidden"/>
                                      </p:to>
                                    </p:set>
                                  </p:childTnLst>
                                </p:cTn>
                              </p:par>
                              <p:par>
                                <p:cTn id="104" presetID="19" presetClass="exit" presetSubtype="10" fill="hold" grpId="4" nodeType="withEffect">
                                  <p:stCondLst>
                                    <p:cond delay="0"/>
                                  </p:stCondLst>
                                  <p:childTnLst>
                                    <p:anim calcmode="lin" valueType="num">
                                      <p:cBhvr>
                                        <p:cTn id="105" dur="3000"/>
                                        <p:tgtEl>
                                          <p:spTgt spid="9"/>
                                        </p:tgtEl>
                                        <p:attrNameLst>
                                          <p:attrName>ppt_h</p:attrName>
                                        </p:attrNameLst>
                                      </p:cBhvr>
                                      <p:tavLst>
                                        <p:tav tm="0">
                                          <p:val>
                                            <p:strVal val="ppt_h"/>
                                          </p:val>
                                        </p:tav>
                                        <p:tav tm="100000">
                                          <p:val>
                                            <p:strVal val="ppt_h"/>
                                          </p:val>
                                        </p:tav>
                                      </p:tavLst>
                                    </p:anim>
                                    <p:anim calcmode="lin" valueType="num">
                                      <p:cBhvr>
                                        <p:cTn id="10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2999"/>
                                          </p:stCondLst>
                                        </p:cTn>
                                        <p:tgtEl>
                                          <p:spTgt spid="9"/>
                                        </p:tgtEl>
                                        <p:attrNameLst>
                                          <p:attrName>style.visibility</p:attrName>
                                        </p:attrNameLst>
                                      </p:cBhvr>
                                      <p:to>
                                        <p:strVal val="hidden"/>
                                      </p:to>
                                    </p:set>
                                  </p:childTnLst>
                                </p:cTn>
                              </p:par>
                              <p:par>
                                <p:cTn id="108" presetID="19" presetClass="exit" presetSubtype="10" fill="hold" grpId="4" nodeType="withEffect">
                                  <p:stCondLst>
                                    <p:cond delay="0"/>
                                  </p:stCondLst>
                                  <p:childTnLst>
                                    <p:anim calcmode="lin" valueType="num">
                                      <p:cBhvr>
                                        <p:cTn id="109" dur="3000"/>
                                        <p:tgtEl>
                                          <p:spTgt spid="5"/>
                                        </p:tgtEl>
                                        <p:attrNameLst>
                                          <p:attrName>ppt_h</p:attrName>
                                        </p:attrNameLst>
                                      </p:cBhvr>
                                      <p:tavLst>
                                        <p:tav tm="0">
                                          <p:val>
                                            <p:strVal val="ppt_h"/>
                                          </p:val>
                                        </p:tav>
                                        <p:tav tm="100000">
                                          <p:val>
                                            <p:strVal val="ppt_h"/>
                                          </p:val>
                                        </p:tav>
                                      </p:tavLst>
                                    </p:anim>
                                    <p:anim calcmode="lin" valueType="num">
                                      <p:cBhvr>
                                        <p:cTn id="11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5"/>
                                        </p:tgtEl>
                                        <p:attrNameLst>
                                          <p:attrName>style.visibility</p:attrName>
                                        </p:attrNameLst>
                                      </p:cBhvr>
                                      <p:to>
                                        <p:strVal val="hidden"/>
                                      </p:to>
                                    </p:set>
                                  </p:childTnLst>
                                </p:cTn>
                              </p:par>
                              <p:par>
                                <p:cTn id="112" presetID="19" presetClass="exit" presetSubtype="10" fill="hold" grpId="4" nodeType="withEffect">
                                  <p:stCondLst>
                                    <p:cond delay="0"/>
                                  </p:stCondLst>
                                  <p:childTnLst>
                                    <p:anim calcmode="lin" valueType="num">
                                      <p:cBhvr>
                                        <p:cTn id="113" dur="3000"/>
                                        <p:tgtEl>
                                          <p:spTgt spid="7"/>
                                        </p:tgtEl>
                                        <p:attrNameLst>
                                          <p:attrName>ppt_h</p:attrName>
                                        </p:attrNameLst>
                                      </p:cBhvr>
                                      <p:tavLst>
                                        <p:tav tm="0">
                                          <p:val>
                                            <p:strVal val="ppt_h"/>
                                          </p:val>
                                        </p:tav>
                                        <p:tav tm="100000">
                                          <p:val>
                                            <p:strVal val="ppt_h"/>
                                          </p:val>
                                        </p:tav>
                                      </p:tavLst>
                                    </p:anim>
                                    <p:anim calcmode="lin" valueType="num">
                                      <p:cBhvr>
                                        <p:cTn id="114"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2999"/>
                                          </p:stCondLst>
                                        </p:cTn>
                                        <p:tgtEl>
                                          <p:spTgt spid="7"/>
                                        </p:tgtEl>
                                        <p:attrNameLst>
                                          <p:attrName>style.visibility</p:attrName>
                                        </p:attrNameLst>
                                      </p:cBhvr>
                                      <p:to>
                                        <p:strVal val="hidden"/>
                                      </p:to>
                                    </p:set>
                                  </p:childTnLst>
                                </p:cTn>
                              </p:par>
                              <p:par>
                                <p:cTn id="116" presetID="19" presetClass="exit" presetSubtype="10" fill="hold" grpId="4" nodeType="withEffect">
                                  <p:stCondLst>
                                    <p:cond delay="0"/>
                                  </p:stCondLst>
                                  <p:childTnLst>
                                    <p:anim calcmode="lin" valueType="num">
                                      <p:cBhvr>
                                        <p:cTn id="117" dur="3000"/>
                                        <p:tgtEl>
                                          <p:spTgt spid="8"/>
                                        </p:tgtEl>
                                        <p:attrNameLst>
                                          <p:attrName>ppt_h</p:attrName>
                                        </p:attrNameLst>
                                      </p:cBhvr>
                                      <p:tavLst>
                                        <p:tav tm="0">
                                          <p:val>
                                            <p:strVal val="ppt_h"/>
                                          </p:val>
                                        </p:tav>
                                        <p:tav tm="100000">
                                          <p:val>
                                            <p:strVal val="ppt_h"/>
                                          </p:val>
                                        </p:tav>
                                      </p:tavLst>
                                    </p:anim>
                                    <p:anim calcmode="lin" valueType="num">
                                      <p:cBhvr>
                                        <p:cTn id="118"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8"/>
                                        </p:tgtEl>
                                        <p:attrNameLst>
                                          <p:attrName>style.visibility</p:attrName>
                                        </p:attrNameLst>
                                      </p:cBhvr>
                                      <p:to>
                                        <p:strVal val="hidden"/>
                                      </p:to>
                                    </p:set>
                                  </p:childTnLst>
                                </p:cTn>
                              </p:par>
                              <p:par>
                                <p:cTn id="120" presetID="17" presetClass="entr" presetSubtype="10"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3000" fill="hold"/>
                                        <p:tgtEl>
                                          <p:spTgt spid="2"/>
                                        </p:tgtEl>
                                        <p:attrNameLst>
                                          <p:attrName>ppt_w</p:attrName>
                                        </p:attrNameLst>
                                      </p:cBhvr>
                                      <p:tavLst>
                                        <p:tav tm="0">
                                          <p:val>
                                            <p:fltVal val="0"/>
                                          </p:val>
                                        </p:tav>
                                        <p:tav tm="100000">
                                          <p:val>
                                            <p:strVal val="#ppt_w"/>
                                          </p:val>
                                        </p:tav>
                                      </p:tavLst>
                                    </p:anim>
                                    <p:anim calcmode="lin" valueType="num">
                                      <p:cBhvr>
                                        <p:cTn id="123" dur="3000" fill="hold"/>
                                        <p:tgtEl>
                                          <p:spTgt spid="2"/>
                                        </p:tgtEl>
                                        <p:attrNameLst>
                                          <p:attrName>ppt_h</p:attrName>
                                        </p:attrNameLst>
                                      </p:cBhvr>
                                      <p:tavLst>
                                        <p:tav tm="0">
                                          <p:val>
                                            <p:strVal val="#ppt_h"/>
                                          </p:val>
                                        </p:tav>
                                        <p:tav tm="100000">
                                          <p:val>
                                            <p:strVal val="#ppt_h"/>
                                          </p:val>
                                        </p:tav>
                                      </p:tavLst>
                                    </p:anim>
                                  </p:childTnLst>
                                </p:cTn>
                              </p:par>
                            </p:childTnLst>
                          </p:cTn>
                        </p:par>
                        <p:par>
                          <p:cTn id="124" fill="hold">
                            <p:stCondLst>
                              <p:cond delay="6000"/>
                            </p:stCondLst>
                            <p:childTnLst>
                              <p:par>
                                <p:cTn id="125" presetID="40" presetClass="entr" presetSubtype="0" fill="hold" grpId="0" nodeType="afterEffect">
                                  <p:stCondLst>
                                    <p:cond delay="0"/>
                                  </p:stCondLst>
                                  <p:iterate type="lt">
                                    <p:tmPct val="10000"/>
                                  </p:iterate>
                                  <p:childTnLst>
                                    <p:set>
                                      <p:cBhvr>
                                        <p:cTn id="126" dur="1" fill="hold">
                                          <p:stCondLst>
                                            <p:cond delay="0"/>
                                          </p:stCondLst>
                                        </p:cTn>
                                        <p:tgtEl>
                                          <p:spTgt spid="10"/>
                                        </p:tgtEl>
                                        <p:attrNameLst>
                                          <p:attrName>style.visibility</p:attrName>
                                        </p:attrNameLst>
                                      </p:cBhvr>
                                      <p:to>
                                        <p:strVal val="visible"/>
                                      </p:to>
                                    </p:set>
                                    <p:animEffect transition="in" filter="fade">
                                      <p:cBhvr>
                                        <p:cTn id="127" dur="1000"/>
                                        <p:tgtEl>
                                          <p:spTgt spid="10"/>
                                        </p:tgtEl>
                                      </p:cBhvr>
                                    </p:animEffect>
                                    <p:anim calcmode="lin" valueType="num">
                                      <p:cBhvr>
                                        <p:cTn id="128" dur="1000" fill="hold"/>
                                        <p:tgtEl>
                                          <p:spTgt spid="10"/>
                                        </p:tgtEl>
                                        <p:attrNameLst>
                                          <p:attrName>ppt_x</p:attrName>
                                        </p:attrNameLst>
                                      </p:cBhvr>
                                      <p:tavLst>
                                        <p:tav tm="0">
                                          <p:val>
                                            <p:strVal val="#ppt_x-.1"/>
                                          </p:val>
                                        </p:tav>
                                        <p:tav tm="100000">
                                          <p:val>
                                            <p:strVal val="#ppt_x"/>
                                          </p:val>
                                        </p:tav>
                                      </p:tavLst>
                                    </p:anim>
                                    <p:anim calcmode="lin" valueType="num">
                                      <p:cBhvr>
                                        <p:cTn id="12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887907.jpg"/>
          <p:cNvPicPr>
            <a:picLocks noChangeAspect="1"/>
          </p:cNvPicPr>
          <p:nvPr/>
        </p:nvPicPr>
        <p:blipFill>
          <a:blip r:embed="rId2" cstate="print"/>
          <a:stretch>
            <a:fillRect/>
          </a:stretch>
        </p:blipFill>
        <p:spPr bwMode="auto">
          <a:xfrm>
            <a:off x="2" y="0"/>
            <a:ext cx="9143999" cy="5143500"/>
          </a:xfrm>
          <a:prstGeom prst="rect">
            <a:avLst/>
          </a:prstGeom>
          <a:noFill/>
          <a:ln w="9525">
            <a:noFill/>
            <a:miter lim="800000"/>
            <a:headEnd/>
            <a:tailEnd/>
          </a:ln>
        </p:spPr>
      </p:pic>
      <p:pic>
        <p:nvPicPr>
          <p:cNvPr id="5" name="4 Imagen" descr="16887907.jpg"/>
          <p:cNvPicPr>
            <a:picLocks noChangeAspect="1"/>
          </p:cNvPicPr>
          <p:nvPr/>
        </p:nvPicPr>
        <p:blipFill>
          <a:blip r:embed="rId2" cstate="print"/>
          <a:stretch>
            <a:fillRect/>
          </a:stretch>
        </p:blipFill>
        <p:spPr bwMode="auto">
          <a:xfrm flipH="1">
            <a:off x="2" y="0"/>
            <a:ext cx="9143999" cy="5143500"/>
          </a:xfrm>
          <a:prstGeom prst="rect">
            <a:avLst/>
          </a:prstGeom>
          <a:noFill/>
          <a:ln w="9525">
            <a:noFill/>
            <a:miter lim="800000"/>
            <a:headEnd/>
            <a:tailEnd/>
          </a:ln>
        </p:spPr>
      </p:pic>
      <p:pic>
        <p:nvPicPr>
          <p:cNvPr id="6" name="5 Imagen" descr="16887907.jpg"/>
          <p:cNvPicPr>
            <a:picLocks noChangeAspect="1"/>
          </p:cNvPicPr>
          <p:nvPr/>
        </p:nvPicPr>
        <p:blipFill>
          <a:blip r:embed="rId2" cstate="print"/>
          <a:stretch>
            <a:fillRect/>
          </a:stretch>
        </p:blipFill>
        <p:spPr bwMode="auto">
          <a:xfrm flipH="1">
            <a:off x="0" y="0"/>
            <a:ext cx="9144000" cy="5143500"/>
          </a:xfrm>
          <a:prstGeom prst="rect">
            <a:avLst/>
          </a:prstGeom>
          <a:noFill/>
          <a:ln w="9525">
            <a:noFill/>
            <a:miter lim="800000"/>
            <a:headEnd/>
            <a:tailEnd/>
          </a:ln>
        </p:spPr>
      </p:pic>
      <p:sp>
        <p:nvSpPr>
          <p:cNvPr id="7" name="6 CuadroTexto"/>
          <p:cNvSpPr txBox="1"/>
          <p:nvPr/>
        </p:nvSpPr>
        <p:spPr>
          <a:xfrm>
            <a:off x="539552"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sus estrechas calles veremos casas construidas según la arquitectura tradicional del Valle del Tiétar, con fachadas con entramado y grandes balcones y base de piedra.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750" advTm="23000">
        <p14:honeycomb/>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130.jpg"/>
          <p:cNvPicPr>
            <a:picLocks noChangeAspect="1"/>
          </p:cNvPicPr>
          <p:nvPr/>
        </p:nvPicPr>
        <p:blipFill>
          <a:blip r:embed="rId2" cstate="print"/>
          <a:stretch>
            <a:fillRect/>
          </a:stretch>
        </p:blipFill>
        <p:spPr bwMode="auto">
          <a:xfrm>
            <a:off x="0" y="9526"/>
            <a:ext cx="4644008" cy="5133975"/>
          </a:xfrm>
          <a:prstGeom prst="rect">
            <a:avLst/>
          </a:prstGeom>
          <a:noFill/>
          <a:ln w="9525">
            <a:noFill/>
            <a:miter lim="800000"/>
            <a:headEnd/>
            <a:tailEnd/>
          </a:ln>
        </p:spPr>
      </p:pic>
      <p:pic>
        <p:nvPicPr>
          <p:cNvPr id="5" name="4 Imagen" descr="-2130.jpg"/>
          <p:cNvPicPr>
            <a:picLocks noChangeAspect="1"/>
          </p:cNvPicPr>
          <p:nvPr/>
        </p:nvPicPr>
        <p:blipFill>
          <a:blip r:embed="rId2" cstate="print"/>
          <a:stretch>
            <a:fillRect/>
          </a:stretch>
        </p:blipFill>
        <p:spPr bwMode="auto">
          <a:xfrm>
            <a:off x="0" y="1"/>
            <a:ext cx="4644008" cy="5133975"/>
          </a:xfrm>
          <a:prstGeom prst="rect">
            <a:avLst/>
          </a:prstGeom>
          <a:noFill/>
          <a:ln w="9525">
            <a:noFill/>
            <a:miter lim="800000"/>
            <a:headEnd/>
            <a:tailEnd/>
          </a:ln>
        </p:spPr>
      </p:pic>
      <p:pic>
        <p:nvPicPr>
          <p:cNvPr id="6" name="5 Imagen" descr="-2130.jpg"/>
          <p:cNvPicPr>
            <a:picLocks noChangeAspect="1"/>
          </p:cNvPicPr>
          <p:nvPr/>
        </p:nvPicPr>
        <p:blipFill>
          <a:blip r:embed="rId2" cstate="print"/>
          <a:stretch>
            <a:fillRect/>
          </a:stretch>
        </p:blipFill>
        <p:spPr bwMode="auto">
          <a:xfrm>
            <a:off x="0" y="1"/>
            <a:ext cx="4644008" cy="5133975"/>
          </a:xfrm>
          <a:prstGeom prst="rect">
            <a:avLst/>
          </a:prstGeom>
          <a:noFill/>
          <a:ln w="9525">
            <a:noFill/>
            <a:miter lim="800000"/>
            <a:headEnd/>
            <a:tailEnd/>
          </a:ln>
        </p:spPr>
      </p:pic>
      <p:sp>
        <p:nvSpPr>
          <p:cNvPr id="7" name="6 CuadroTexto"/>
          <p:cNvSpPr txBox="1"/>
          <p:nvPr/>
        </p:nvSpPr>
        <p:spPr>
          <a:xfrm>
            <a:off x="4860032" y="1347614"/>
            <a:ext cx="4032448"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Lo comprobarás paseando por la calle Real o la del Ayuntamiento Viejo. Hay lugares especiales que visitar en Cuevas del Valle, como la calle de los soportales, donde las casas forman un soportal cubierto de madera.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7000">
        <p15:prstTrans prst="wind"/>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57951-svetik.jpg"/>
          <p:cNvPicPr>
            <a:picLocks noGrp="1" noChangeAspect="1"/>
          </p:cNvPicPr>
          <p:nvPr isPhoto="1"/>
        </p:nvPicPr>
        <p:blipFill>
          <a:blip r:embed="rId2" cstate="print"/>
          <a:stretch>
            <a:fillRect/>
          </a:stretch>
        </p:blipFill>
        <p:spPr bwMode="auto">
          <a:xfrm>
            <a:off x="2" y="4764"/>
            <a:ext cx="9143999" cy="5133975"/>
          </a:xfrm>
          <a:prstGeom prst="rect">
            <a:avLst/>
          </a:prstGeom>
          <a:noFill/>
          <a:ln w="9525">
            <a:noFill/>
            <a:miter lim="800000"/>
            <a:headEnd/>
            <a:tailEnd/>
          </a:ln>
        </p:spPr>
      </p:pic>
      <p:sp>
        <p:nvSpPr>
          <p:cNvPr id="3" name="2 Anillo"/>
          <p:cNvSpPr/>
          <p:nvPr/>
        </p:nvSpPr>
        <p:spPr>
          <a:xfrm>
            <a:off x="1908175" y="0"/>
            <a:ext cx="5543550" cy="5143500"/>
          </a:xfrm>
          <a:prstGeom prst="donut">
            <a:avLst>
              <a:gd name="adj" fmla="val 2640"/>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Anillo"/>
          <p:cNvSpPr/>
          <p:nvPr/>
        </p:nvSpPr>
        <p:spPr>
          <a:xfrm>
            <a:off x="2339975" y="320676"/>
            <a:ext cx="4679950" cy="4448175"/>
          </a:xfrm>
          <a:prstGeom prst="donut">
            <a:avLst>
              <a:gd name="adj" fmla="val 2640"/>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5" name="4 Anillo"/>
          <p:cNvSpPr/>
          <p:nvPr/>
        </p:nvSpPr>
        <p:spPr>
          <a:xfrm>
            <a:off x="2700340" y="642938"/>
            <a:ext cx="3959225" cy="3803650"/>
          </a:xfrm>
          <a:prstGeom prst="donut">
            <a:avLst>
              <a:gd name="adj" fmla="val 2640"/>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3059115" y="1017588"/>
            <a:ext cx="3241675" cy="3054350"/>
          </a:xfrm>
          <a:prstGeom prst="donut">
            <a:avLst>
              <a:gd name="adj" fmla="val 3309"/>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3348040" y="1339851"/>
            <a:ext cx="2663825" cy="2455863"/>
          </a:xfrm>
          <a:prstGeom prst="donut">
            <a:avLst>
              <a:gd name="adj" fmla="val 3309"/>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635375" y="1606551"/>
            <a:ext cx="2089150" cy="1930400"/>
          </a:xfrm>
          <a:prstGeom prst="donut">
            <a:avLst>
              <a:gd name="adj" fmla="val 4995"/>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3995740" y="1928813"/>
            <a:ext cx="1368425" cy="1339850"/>
          </a:xfrm>
          <a:prstGeom prst="donut">
            <a:avLst>
              <a:gd name="adj" fmla="val 5588"/>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4211640" y="2143125"/>
            <a:ext cx="936625" cy="903288"/>
          </a:xfrm>
          <a:prstGeom prst="donut">
            <a:avLst>
              <a:gd name="adj" fmla="val 8986"/>
            </a:avLst>
          </a:prstGeom>
          <a:solidFill>
            <a:schemeClr val="accent6">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uadroTexto"/>
          <p:cNvSpPr txBox="1"/>
          <p:nvPr/>
        </p:nvSpPr>
        <p:spPr>
          <a:xfrm>
            <a:off x="827584"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Rollo de piedra del año 1695, reconocido como Bien de Interés Cultural; la iglesia del siglo XV, la Ermita de la Virgen de las Angustias, que acoge a la patrona de la villa, y la Ermita de San Antonio, que es el edificio más antiguo de la población.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flythrough/>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
                                          </p:val>
                                        </p:tav>
                                        <p:tav tm="100000">
                                          <p:val>
                                            <p:strVal val="#ppt_x"/>
                                          </p:val>
                                        </p:tav>
                                      </p:tavLst>
                                    </p:anim>
                                    <p:anim calcmode="lin" valueType="num">
                                      <p:cBhvr>
                                        <p:cTn id="8" dur="3000" fill="hold"/>
                                        <p:tgtEl>
                                          <p:spTgt spid="3"/>
                                        </p:tgtEl>
                                        <p:attrNameLst>
                                          <p:attrName>ppt_y</p:attrName>
                                        </p:attrNameLst>
                                      </p:cBhvr>
                                      <p:tavLst>
                                        <p:tav tm="0">
                                          <p:val>
                                            <p:strVal val="#ppt_y+#ppt_h/2"/>
                                          </p:val>
                                        </p:tav>
                                        <p:tav tm="100000">
                                          <p:val>
                                            <p:strVal val="#ppt_y"/>
                                          </p:val>
                                        </p:tav>
                                      </p:tavLst>
                                    </p:anim>
                                    <p:anim calcmode="lin" valueType="num">
                                      <p:cBhvr>
                                        <p:cTn id="9" dur="3000" fill="hold"/>
                                        <p:tgtEl>
                                          <p:spTgt spid="3"/>
                                        </p:tgtEl>
                                        <p:attrNameLst>
                                          <p:attrName>ppt_w</p:attrName>
                                        </p:attrNameLst>
                                      </p:cBhvr>
                                      <p:tavLst>
                                        <p:tav tm="0">
                                          <p:val>
                                            <p:strVal val="#ppt_w"/>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ppt_x</p:attrName>
                                        </p:attrNameLst>
                                      </p:cBhvr>
                                      <p:tavLst>
                                        <p:tav tm="0">
                                          <p:val>
                                            <p:strVal val="#ppt_x"/>
                                          </p:val>
                                        </p:tav>
                                        <p:tav tm="100000">
                                          <p:val>
                                            <p:strVal val="#ppt_x"/>
                                          </p:val>
                                        </p:tav>
                                      </p:tavLst>
                                    </p:anim>
                                    <p:anim calcmode="lin" valueType="num">
                                      <p:cBhvr>
                                        <p:cTn id="20" dur="3000" fill="hold"/>
                                        <p:tgtEl>
                                          <p:spTgt spid="5"/>
                                        </p:tgtEl>
                                        <p:attrNameLst>
                                          <p:attrName>ppt_y</p:attrName>
                                        </p:attrNameLst>
                                      </p:cBhvr>
                                      <p:tavLst>
                                        <p:tav tm="0">
                                          <p:val>
                                            <p:strVal val="#ppt_y+#ppt_h/2"/>
                                          </p:val>
                                        </p:tav>
                                        <p:tav tm="100000">
                                          <p:val>
                                            <p:strVal val="#ppt_y"/>
                                          </p:val>
                                        </p:tav>
                                      </p:tavLst>
                                    </p:anim>
                                    <p:anim calcmode="lin" valueType="num">
                                      <p:cBhvr>
                                        <p:cTn id="21" dur="3000" fill="hold"/>
                                        <p:tgtEl>
                                          <p:spTgt spid="5"/>
                                        </p:tgtEl>
                                        <p:attrNameLst>
                                          <p:attrName>ppt_w</p:attrName>
                                        </p:attrNameLst>
                                      </p:cBhvr>
                                      <p:tavLst>
                                        <p:tav tm="0">
                                          <p:val>
                                            <p:strVal val="#ppt_w"/>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childTnLst>
                                </p:cTn>
                              </p:par>
                              <p:par>
                                <p:cTn id="23" presetID="17" presetClass="entr" presetSubtype="1"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ppt_x</p:attrName>
                                        </p:attrNameLst>
                                      </p:cBhvr>
                                      <p:tavLst>
                                        <p:tav tm="0">
                                          <p:val>
                                            <p:strVal val="#ppt_x"/>
                                          </p:val>
                                        </p:tav>
                                        <p:tav tm="100000">
                                          <p:val>
                                            <p:strVal val="#ppt_x"/>
                                          </p:val>
                                        </p:tav>
                                      </p:tavLst>
                                    </p:anim>
                                    <p:anim calcmode="lin" valueType="num">
                                      <p:cBhvr>
                                        <p:cTn id="26" dur="3000" fill="hold"/>
                                        <p:tgtEl>
                                          <p:spTgt spid="6"/>
                                        </p:tgtEl>
                                        <p:attrNameLst>
                                          <p:attrName>ppt_y</p:attrName>
                                        </p:attrNameLst>
                                      </p:cBhvr>
                                      <p:tavLst>
                                        <p:tav tm="0">
                                          <p:val>
                                            <p:strVal val="#ppt_y-#ppt_h/2"/>
                                          </p:val>
                                        </p:tav>
                                        <p:tav tm="100000">
                                          <p:val>
                                            <p:strVal val="#ppt_y"/>
                                          </p:val>
                                        </p:tav>
                                      </p:tavLst>
                                    </p:anim>
                                    <p:anim calcmode="lin" valueType="num">
                                      <p:cBhvr>
                                        <p:cTn id="27" dur="3000" fill="hold"/>
                                        <p:tgtEl>
                                          <p:spTgt spid="6"/>
                                        </p:tgtEl>
                                        <p:attrNameLst>
                                          <p:attrName>ppt_w</p:attrName>
                                        </p:attrNameLst>
                                      </p:cBhvr>
                                      <p:tavLst>
                                        <p:tav tm="0">
                                          <p:val>
                                            <p:strVal val="#ppt_w"/>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childTnLst>
                                </p:cTn>
                              </p:par>
                              <p:par>
                                <p:cTn id="29" presetID="17" presetClass="entr" presetSubtype="4"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ppt_h/2"/>
                                          </p:val>
                                        </p:tav>
                                        <p:tav tm="100000">
                                          <p:val>
                                            <p:strVal val="#ppt_y"/>
                                          </p:val>
                                        </p:tav>
                                      </p:tavLst>
                                    </p:anim>
                                    <p:anim calcmode="lin" valueType="num">
                                      <p:cBhvr>
                                        <p:cTn id="33" dur="3000" fill="hold"/>
                                        <p:tgtEl>
                                          <p:spTgt spid="7"/>
                                        </p:tgtEl>
                                        <p:attrNameLst>
                                          <p:attrName>ppt_w</p:attrName>
                                        </p:attrNameLst>
                                      </p:cBhvr>
                                      <p:tavLst>
                                        <p:tav tm="0">
                                          <p:val>
                                            <p:strVal val="#ppt_w"/>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17"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ppt_x</p:attrName>
                                        </p:attrNameLst>
                                      </p:cBhvr>
                                      <p:tavLst>
                                        <p:tav tm="0">
                                          <p:val>
                                            <p:strVal val="#ppt_x"/>
                                          </p:val>
                                        </p:tav>
                                        <p:tav tm="100000">
                                          <p:val>
                                            <p:strVal val="#ppt_x"/>
                                          </p:val>
                                        </p:tav>
                                      </p:tavLst>
                                    </p:anim>
                                    <p:anim calcmode="lin" valueType="num">
                                      <p:cBhvr>
                                        <p:cTn id="38" dur="3000" fill="hold"/>
                                        <p:tgtEl>
                                          <p:spTgt spid="8"/>
                                        </p:tgtEl>
                                        <p:attrNameLst>
                                          <p:attrName>ppt_y</p:attrName>
                                        </p:attrNameLst>
                                      </p:cBhvr>
                                      <p:tavLst>
                                        <p:tav tm="0">
                                          <p:val>
                                            <p:strVal val="#ppt_y-#ppt_h/2"/>
                                          </p:val>
                                        </p:tav>
                                        <p:tav tm="100000">
                                          <p:val>
                                            <p:strVal val="#ppt_y"/>
                                          </p:val>
                                        </p:tav>
                                      </p:tavLst>
                                    </p:anim>
                                    <p:anim calcmode="lin" valueType="num">
                                      <p:cBhvr>
                                        <p:cTn id="39" dur="3000" fill="hold"/>
                                        <p:tgtEl>
                                          <p:spTgt spid="8"/>
                                        </p:tgtEl>
                                        <p:attrNameLst>
                                          <p:attrName>ppt_w</p:attrName>
                                        </p:attrNameLst>
                                      </p:cBhvr>
                                      <p:tavLst>
                                        <p:tav tm="0">
                                          <p:val>
                                            <p:strVal val="#ppt_w"/>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childTnLst>
                                </p:cTn>
                              </p:par>
                              <p:par>
                                <p:cTn id="41" presetID="17" presetClass="entr" presetSubtype="4"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ppt_x</p:attrName>
                                        </p:attrNameLst>
                                      </p:cBhvr>
                                      <p:tavLst>
                                        <p:tav tm="0">
                                          <p:val>
                                            <p:strVal val="#ppt_x"/>
                                          </p:val>
                                        </p:tav>
                                        <p:tav tm="100000">
                                          <p:val>
                                            <p:strVal val="#ppt_x"/>
                                          </p:val>
                                        </p:tav>
                                      </p:tavLst>
                                    </p:anim>
                                    <p:anim calcmode="lin" valueType="num">
                                      <p:cBhvr>
                                        <p:cTn id="44" dur="3000" fill="hold"/>
                                        <p:tgtEl>
                                          <p:spTgt spid="9"/>
                                        </p:tgtEl>
                                        <p:attrNameLst>
                                          <p:attrName>ppt_y</p:attrName>
                                        </p:attrNameLst>
                                      </p:cBhvr>
                                      <p:tavLst>
                                        <p:tav tm="0">
                                          <p:val>
                                            <p:strVal val="#ppt_y+#ppt_h/2"/>
                                          </p:val>
                                        </p:tav>
                                        <p:tav tm="100000">
                                          <p:val>
                                            <p:strVal val="#ppt_y"/>
                                          </p:val>
                                        </p:tav>
                                      </p:tavLst>
                                    </p:anim>
                                    <p:anim calcmode="lin" valueType="num">
                                      <p:cBhvr>
                                        <p:cTn id="45" dur="3000" fill="hold"/>
                                        <p:tgtEl>
                                          <p:spTgt spid="9"/>
                                        </p:tgtEl>
                                        <p:attrNameLst>
                                          <p:attrName>ppt_w</p:attrName>
                                        </p:attrNameLst>
                                      </p:cBhvr>
                                      <p:tavLst>
                                        <p:tav tm="0">
                                          <p:val>
                                            <p:strVal val="#ppt_w"/>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childTnLst>
                                </p:cTn>
                              </p:par>
                              <p:par>
                                <p:cTn id="47" presetID="17" presetClass="entr" presetSubtype="1"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3000" fill="hold"/>
                                        <p:tgtEl>
                                          <p:spTgt spid="10"/>
                                        </p:tgtEl>
                                        <p:attrNameLst>
                                          <p:attrName>ppt_x</p:attrName>
                                        </p:attrNameLst>
                                      </p:cBhvr>
                                      <p:tavLst>
                                        <p:tav tm="0">
                                          <p:val>
                                            <p:strVal val="#ppt_x"/>
                                          </p:val>
                                        </p:tav>
                                        <p:tav tm="100000">
                                          <p:val>
                                            <p:strVal val="#ppt_x"/>
                                          </p:val>
                                        </p:tav>
                                      </p:tavLst>
                                    </p:anim>
                                    <p:anim calcmode="lin" valueType="num">
                                      <p:cBhvr>
                                        <p:cTn id="50" dur="3000" fill="hold"/>
                                        <p:tgtEl>
                                          <p:spTgt spid="10"/>
                                        </p:tgtEl>
                                        <p:attrNameLst>
                                          <p:attrName>ppt_y</p:attrName>
                                        </p:attrNameLst>
                                      </p:cBhvr>
                                      <p:tavLst>
                                        <p:tav tm="0">
                                          <p:val>
                                            <p:strVal val="#ppt_y-#ppt_h/2"/>
                                          </p:val>
                                        </p:tav>
                                        <p:tav tm="100000">
                                          <p:val>
                                            <p:strVal val="#ppt_y"/>
                                          </p:val>
                                        </p:tav>
                                      </p:tavLst>
                                    </p:anim>
                                    <p:anim calcmode="lin" valueType="num">
                                      <p:cBhvr>
                                        <p:cTn id="51" dur="3000" fill="hold"/>
                                        <p:tgtEl>
                                          <p:spTgt spid="10"/>
                                        </p:tgtEl>
                                        <p:attrNameLst>
                                          <p:attrName>ppt_w</p:attrName>
                                        </p:attrNameLst>
                                      </p:cBhvr>
                                      <p:tavLst>
                                        <p:tav tm="0">
                                          <p:val>
                                            <p:strVal val="#ppt_w"/>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p:cTn id="55" dur="3000" fill="hold"/>
                                        <p:tgtEl>
                                          <p:spTgt spid="3"/>
                                        </p:tgtEl>
                                        <p:attrNameLst>
                                          <p:attrName>ppt_w</p:attrName>
                                        </p:attrNameLst>
                                      </p:cBhvr>
                                      <p:tavLst>
                                        <p:tav tm="0">
                                          <p:val>
                                            <p:fltVal val="0"/>
                                          </p:val>
                                        </p:tav>
                                        <p:tav tm="100000">
                                          <p:val>
                                            <p:strVal val="#ppt_w"/>
                                          </p:val>
                                        </p:tav>
                                      </p:tavLst>
                                    </p:anim>
                                    <p:anim calcmode="lin" valueType="num">
                                      <p:cBhvr>
                                        <p:cTn id="56" dur="3000" fill="hold"/>
                                        <p:tgtEl>
                                          <p:spTgt spid="3"/>
                                        </p:tgtEl>
                                        <p:attrNameLst>
                                          <p:attrName>ppt_h</p:attrName>
                                        </p:attrNameLst>
                                      </p:cBhvr>
                                      <p:tavLst>
                                        <p:tav tm="0">
                                          <p:val>
                                            <p:fltVal val="0"/>
                                          </p:val>
                                        </p:tav>
                                        <p:tav tm="100000">
                                          <p:val>
                                            <p:strVal val="#ppt_h"/>
                                          </p:val>
                                        </p:tav>
                                      </p:tavLst>
                                    </p:anim>
                                  </p:childTnLst>
                                </p:cTn>
                              </p:par>
                              <p:par>
                                <p:cTn id="57" presetID="23" presetClass="entr" presetSubtype="16"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fltVal val="0"/>
                                          </p:val>
                                        </p:tav>
                                        <p:tav tm="100000">
                                          <p:val>
                                            <p:strVal val="#ppt_w"/>
                                          </p:val>
                                        </p:tav>
                                      </p:tavLst>
                                    </p:anim>
                                    <p:anim calcmode="lin" valueType="num">
                                      <p:cBhvr>
                                        <p:cTn id="60" dur="3000" fill="hold"/>
                                        <p:tgtEl>
                                          <p:spTgt spid="4"/>
                                        </p:tgtEl>
                                        <p:attrNameLst>
                                          <p:attrName>ppt_h</p:attrName>
                                        </p:attrNameLst>
                                      </p:cBhvr>
                                      <p:tavLst>
                                        <p:tav tm="0">
                                          <p:val>
                                            <p:fltVal val="0"/>
                                          </p:val>
                                        </p:tav>
                                        <p:tav tm="100000">
                                          <p:val>
                                            <p:strVal val="#ppt_h"/>
                                          </p:val>
                                        </p:tav>
                                      </p:tavLst>
                                    </p:anim>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3000" fill="hold"/>
                                        <p:tgtEl>
                                          <p:spTgt spid="5"/>
                                        </p:tgtEl>
                                        <p:attrNameLst>
                                          <p:attrName>ppt_w</p:attrName>
                                        </p:attrNameLst>
                                      </p:cBhvr>
                                      <p:tavLst>
                                        <p:tav tm="0">
                                          <p:val>
                                            <p:fltVal val="0"/>
                                          </p:val>
                                        </p:tav>
                                        <p:tav tm="100000">
                                          <p:val>
                                            <p:strVal val="#ppt_w"/>
                                          </p:val>
                                        </p:tav>
                                      </p:tavLst>
                                    </p:anim>
                                    <p:anim calcmode="lin" valueType="num">
                                      <p:cBhvr>
                                        <p:cTn id="64" dur="3000" fill="hold"/>
                                        <p:tgtEl>
                                          <p:spTgt spid="5"/>
                                        </p:tgtEl>
                                        <p:attrNameLst>
                                          <p:attrName>ppt_h</p:attrName>
                                        </p:attrNameLst>
                                      </p:cBhvr>
                                      <p:tavLst>
                                        <p:tav tm="0">
                                          <p:val>
                                            <p:fltVal val="0"/>
                                          </p:val>
                                        </p:tav>
                                        <p:tav tm="100000">
                                          <p:val>
                                            <p:strVal val="#ppt_h"/>
                                          </p:val>
                                        </p:tav>
                                      </p:tavLst>
                                    </p:anim>
                                  </p:childTnLst>
                                </p:cTn>
                              </p:par>
                              <p:par>
                                <p:cTn id="65" presetID="23" presetClass="entr" presetSubtype="16"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3000" fill="hold"/>
                                        <p:tgtEl>
                                          <p:spTgt spid="6"/>
                                        </p:tgtEl>
                                        <p:attrNameLst>
                                          <p:attrName>ppt_w</p:attrName>
                                        </p:attrNameLst>
                                      </p:cBhvr>
                                      <p:tavLst>
                                        <p:tav tm="0">
                                          <p:val>
                                            <p:fltVal val="0"/>
                                          </p:val>
                                        </p:tav>
                                        <p:tav tm="100000">
                                          <p:val>
                                            <p:strVal val="#ppt_w"/>
                                          </p:val>
                                        </p:tav>
                                      </p:tavLst>
                                    </p:anim>
                                    <p:anim calcmode="lin" valueType="num">
                                      <p:cBhvr>
                                        <p:cTn id="68" dur="3000" fill="hold"/>
                                        <p:tgtEl>
                                          <p:spTgt spid="6"/>
                                        </p:tgtEl>
                                        <p:attrNameLst>
                                          <p:attrName>ppt_h</p:attrName>
                                        </p:attrNameLst>
                                      </p:cBhvr>
                                      <p:tavLst>
                                        <p:tav tm="0">
                                          <p:val>
                                            <p:fltVal val="0"/>
                                          </p:val>
                                        </p:tav>
                                        <p:tav tm="100000">
                                          <p:val>
                                            <p:strVal val="#ppt_h"/>
                                          </p:val>
                                        </p:tav>
                                      </p:tavLst>
                                    </p:anim>
                                  </p:childTnLst>
                                </p:cTn>
                              </p:par>
                              <p:par>
                                <p:cTn id="69" presetID="23" presetClass="entr" presetSubtype="16"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ppt_w</p:attrName>
                                        </p:attrNameLst>
                                      </p:cBhvr>
                                      <p:tavLst>
                                        <p:tav tm="0">
                                          <p:val>
                                            <p:fltVal val="0"/>
                                          </p:val>
                                        </p:tav>
                                        <p:tav tm="100000">
                                          <p:val>
                                            <p:strVal val="#ppt_w"/>
                                          </p:val>
                                        </p:tav>
                                      </p:tavLst>
                                    </p:anim>
                                    <p:anim calcmode="lin" valueType="num">
                                      <p:cBhvr>
                                        <p:cTn id="72" dur="3000" fill="hold"/>
                                        <p:tgtEl>
                                          <p:spTgt spid="7"/>
                                        </p:tgtEl>
                                        <p:attrNameLst>
                                          <p:attrName>ppt_h</p:attrName>
                                        </p:attrNameLst>
                                      </p:cBhvr>
                                      <p:tavLst>
                                        <p:tav tm="0">
                                          <p:val>
                                            <p:fltVal val="0"/>
                                          </p:val>
                                        </p:tav>
                                        <p:tav tm="100000">
                                          <p:val>
                                            <p:strVal val="#ppt_h"/>
                                          </p:val>
                                        </p:tav>
                                      </p:tavLst>
                                    </p:anim>
                                  </p:childTnLst>
                                </p:cTn>
                              </p:par>
                              <p:par>
                                <p:cTn id="73" presetID="23" presetClass="entr" presetSubtype="16" fill="hold" nodeType="withEffect">
                                  <p:stCondLst>
                                    <p:cond delay="0"/>
                                  </p:stCondLst>
                                  <p:childTnLst>
                                    <p:set>
                                      <p:cBhvr>
                                        <p:cTn id="74" dur="1" fill="hold">
                                          <p:stCondLst>
                                            <p:cond delay="0"/>
                                          </p:stCondLst>
                                        </p:cTn>
                                        <p:tgtEl>
                                          <p:spTgt spid="8"/>
                                        </p:tgtEl>
                                        <p:attrNameLst>
                                          <p:attrName>style.visibility</p:attrName>
                                        </p:attrNameLst>
                                      </p:cBhvr>
                                      <p:to>
                                        <p:strVal val="visible"/>
                                      </p:to>
                                    </p:set>
                                    <p:anim calcmode="lin" valueType="num">
                                      <p:cBhvr>
                                        <p:cTn id="75" dur="3000" fill="hold"/>
                                        <p:tgtEl>
                                          <p:spTgt spid="8"/>
                                        </p:tgtEl>
                                        <p:attrNameLst>
                                          <p:attrName>ppt_w</p:attrName>
                                        </p:attrNameLst>
                                      </p:cBhvr>
                                      <p:tavLst>
                                        <p:tav tm="0">
                                          <p:val>
                                            <p:fltVal val="0"/>
                                          </p:val>
                                        </p:tav>
                                        <p:tav tm="100000">
                                          <p:val>
                                            <p:strVal val="#ppt_w"/>
                                          </p:val>
                                        </p:tav>
                                      </p:tavLst>
                                    </p:anim>
                                    <p:anim calcmode="lin" valueType="num">
                                      <p:cBhvr>
                                        <p:cTn id="76" dur="3000" fill="hold"/>
                                        <p:tgtEl>
                                          <p:spTgt spid="8"/>
                                        </p:tgtEl>
                                        <p:attrNameLst>
                                          <p:attrName>ppt_h</p:attrName>
                                        </p:attrNameLst>
                                      </p:cBhvr>
                                      <p:tavLst>
                                        <p:tav tm="0">
                                          <p:val>
                                            <p:fltVal val="0"/>
                                          </p:val>
                                        </p:tav>
                                        <p:tav tm="100000">
                                          <p:val>
                                            <p:strVal val="#ppt_h"/>
                                          </p:val>
                                        </p:tav>
                                      </p:tavLst>
                                    </p:anim>
                                  </p:childTnLst>
                                </p:cTn>
                              </p:par>
                              <p:par>
                                <p:cTn id="77" presetID="23" presetClass="entr" presetSubtype="16"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p:cTn id="79" dur="3000" fill="hold"/>
                                        <p:tgtEl>
                                          <p:spTgt spid="9"/>
                                        </p:tgtEl>
                                        <p:attrNameLst>
                                          <p:attrName>ppt_w</p:attrName>
                                        </p:attrNameLst>
                                      </p:cBhvr>
                                      <p:tavLst>
                                        <p:tav tm="0">
                                          <p:val>
                                            <p:fltVal val="0"/>
                                          </p:val>
                                        </p:tav>
                                        <p:tav tm="100000">
                                          <p:val>
                                            <p:strVal val="#ppt_w"/>
                                          </p:val>
                                        </p:tav>
                                      </p:tavLst>
                                    </p:anim>
                                    <p:anim calcmode="lin" valueType="num">
                                      <p:cBhvr>
                                        <p:cTn id="80" dur="3000" fill="hold"/>
                                        <p:tgtEl>
                                          <p:spTgt spid="9"/>
                                        </p:tgtEl>
                                        <p:attrNameLst>
                                          <p:attrName>ppt_h</p:attrName>
                                        </p:attrNameLst>
                                      </p:cBhvr>
                                      <p:tavLst>
                                        <p:tav tm="0">
                                          <p:val>
                                            <p:fltVal val="0"/>
                                          </p:val>
                                        </p:tav>
                                        <p:tav tm="100000">
                                          <p:val>
                                            <p:strVal val="#ppt_h"/>
                                          </p:val>
                                        </p:tav>
                                      </p:tavLst>
                                    </p:anim>
                                  </p:childTnLst>
                                </p:cTn>
                              </p:par>
                              <p:par>
                                <p:cTn id="81" presetID="23" presetClass="entr" presetSubtype="16" fill="hold" nodeType="with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3000" fill="hold"/>
                                        <p:tgtEl>
                                          <p:spTgt spid="10"/>
                                        </p:tgtEl>
                                        <p:attrNameLst>
                                          <p:attrName>ppt_w</p:attrName>
                                        </p:attrNameLst>
                                      </p:cBhvr>
                                      <p:tavLst>
                                        <p:tav tm="0">
                                          <p:val>
                                            <p:fltVal val="0"/>
                                          </p:val>
                                        </p:tav>
                                        <p:tav tm="100000">
                                          <p:val>
                                            <p:strVal val="#ppt_w"/>
                                          </p:val>
                                        </p:tav>
                                      </p:tavLst>
                                    </p:anim>
                                    <p:anim calcmode="lin" valueType="num">
                                      <p:cBhvr>
                                        <p:cTn id="84" dur="3000" fill="hold"/>
                                        <p:tgtEl>
                                          <p:spTgt spid="10"/>
                                        </p:tgtEl>
                                        <p:attrNameLst>
                                          <p:attrName>ppt_h</p:attrName>
                                        </p:attrNameLst>
                                      </p:cBhvr>
                                      <p:tavLst>
                                        <p:tav tm="0">
                                          <p:val>
                                            <p:fltVal val="0"/>
                                          </p:val>
                                        </p:tav>
                                        <p:tav tm="100000">
                                          <p:val>
                                            <p:strVal val="#ppt_h"/>
                                          </p:val>
                                        </p:tav>
                                      </p:tavLst>
                                    </p:anim>
                                  </p:childTnLst>
                                </p:cTn>
                              </p:par>
                            </p:childTnLst>
                          </p:cTn>
                        </p:par>
                        <p:par>
                          <p:cTn id="85" fill="hold">
                            <p:stCondLst>
                              <p:cond delay="3000"/>
                            </p:stCondLst>
                            <p:childTnLst>
                              <p:par>
                                <p:cTn id="86" presetID="23" presetClass="exit" presetSubtype="32" fill="hold" nodeType="afterEffect">
                                  <p:stCondLst>
                                    <p:cond delay="0"/>
                                  </p:stCondLst>
                                  <p:childTnLst>
                                    <p:anim calcmode="lin" valueType="num">
                                      <p:cBhvr>
                                        <p:cTn id="87" dur="3000"/>
                                        <p:tgtEl>
                                          <p:spTgt spid="3"/>
                                        </p:tgtEl>
                                        <p:attrNameLst>
                                          <p:attrName>ppt_w</p:attrName>
                                        </p:attrNameLst>
                                      </p:cBhvr>
                                      <p:tavLst>
                                        <p:tav tm="0">
                                          <p:val>
                                            <p:strVal val="ppt_w"/>
                                          </p:val>
                                        </p:tav>
                                        <p:tav tm="100000">
                                          <p:val>
                                            <p:fltVal val="0"/>
                                          </p:val>
                                        </p:tav>
                                      </p:tavLst>
                                    </p:anim>
                                    <p:anim calcmode="lin" valueType="num">
                                      <p:cBhvr>
                                        <p:cTn id="88" dur="3000"/>
                                        <p:tgtEl>
                                          <p:spTgt spid="3"/>
                                        </p:tgtEl>
                                        <p:attrNameLst>
                                          <p:attrName>ppt_h</p:attrName>
                                        </p:attrNameLst>
                                      </p:cBhvr>
                                      <p:tavLst>
                                        <p:tav tm="0">
                                          <p:val>
                                            <p:strVal val="ppt_h"/>
                                          </p:val>
                                        </p:tav>
                                        <p:tav tm="100000">
                                          <p:val>
                                            <p:fltVal val="0"/>
                                          </p:val>
                                        </p:tav>
                                      </p:tavLst>
                                    </p:anim>
                                    <p:set>
                                      <p:cBhvr>
                                        <p:cTn id="89" dur="1" fill="hold">
                                          <p:stCondLst>
                                            <p:cond delay="2999"/>
                                          </p:stCondLst>
                                        </p:cTn>
                                        <p:tgtEl>
                                          <p:spTgt spid="3"/>
                                        </p:tgtEl>
                                        <p:attrNameLst>
                                          <p:attrName>style.visibility</p:attrName>
                                        </p:attrNameLst>
                                      </p:cBhvr>
                                      <p:to>
                                        <p:strVal val="hidden"/>
                                      </p:to>
                                    </p:set>
                                  </p:childTnLst>
                                </p:cTn>
                              </p:par>
                              <p:par>
                                <p:cTn id="90" presetID="23" presetClass="exit" presetSubtype="32" fill="hold" nodeType="withEffect">
                                  <p:stCondLst>
                                    <p:cond delay="0"/>
                                  </p:stCondLst>
                                  <p:childTnLst>
                                    <p:anim calcmode="lin" valueType="num">
                                      <p:cBhvr>
                                        <p:cTn id="91" dur="3000"/>
                                        <p:tgtEl>
                                          <p:spTgt spid="4"/>
                                        </p:tgtEl>
                                        <p:attrNameLst>
                                          <p:attrName>ppt_w</p:attrName>
                                        </p:attrNameLst>
                                      </p:cBhvr>
                                      <p:tavLst>
                                        <p:tav tm="0">
                                          <p:val>
                                            <p:strVal val="ppt_w"/>
                                          </p:val>
                                        </p:tav>
                                        <p:tav tm="100000">
                                          <p:val>
                                            <p:fltVal val="0"/>
                                          </p:val>
                                        </p:tav>
                                      </p:tavLst>
                                    </p:anim>
                                    <p:anim calcmode="lin" valueType="num">
                                      <p:cBhvr>
                                        <p:cTn id="92" dur="3000"/>
                                        <p:tgtEl>
                                          <p:spTgt spid="4"/>
                                        </p:tgtEl>
                                        <p:attrNameLst>
                                          <p:attrName>ppt_h</p:attrName>
                                        </p:attrNameLst>
                                      </p:cBhvr>
                                      <p:tavLst>
                                        <p:tav tm="0">
                                          <p:val>
                                            <p:strVal val="ppt_h"/>
                                          </p:val>
                                        </p:tav>
                                        <p:tav tm="100000">
                                          <p:val>
                                            <p:fltVal val="0"/>
                                          </p:val>
                                        </p:tav>
                                      </p:tavLst>
                                    </p:anim>
                                    <p:set>
                                      <p:cBhvr>
                                        <p:cTn id="93" dur="1" fill="hold">
                                          <p:stCondLst>
                                            <p:cond delay="2999"/>
                                          </p:stCondLst>
                                        </p:cTn>
                                        <p:tgtEl>
                                          <p:spTgt spid="4"/>
                                        </p:tgtEl>
                                        <p:attrNameLst>
                                          <p:attrName>style.visibility</p:attrName>
                                        </p:attrNameLst>
                                      </p:cBhvr>
                                      <p:to>
                                        <p:strVal val="hidden"/>
                                      </p:to>
                                    </p:set>
                                  </p:childTnLst>
                                </p:cTn>
                              </p:par>
                              <p:par>
                                <p:cTn id="94" presetID="23" presetClass="exit" presetSubtype="32" fill="hold" nodeType="withEffect">
                                  <p:stCondLst>
                                    <p:cond delay="0"/>
                                  </p:stCondLst>
                                  <p:childTnLst>
                                    <p:anim calcmode="lin" valueType="num">
                                      <p:cBhvr>
                                        <p:cTn id="95" dur="3000"/>
                                        <p:tgtEl>
                                          <p:spTgt spid="5"/>
                                        </p:tgtEl>
                                        <p:attrNameLst>
                                          <p:attrName>ppt_w</p:attrName>
                                        </p:attrNameLst>
                                      </p:cBhvr>
                                      <p:tavLst>
                                        <p:tav tm="0">
                                          <p:val>
                                            <p:strVal val="ppt_w"/>
                                          </p:val>
                                        </p:tav>
                                        <p:tav tm="100000">
                                          <p:val>
                                            <p:fltVal val="0"/>
                                          </p:val>
                                        </p:tav>
                                      </p:tavLst>
                                    </p:anim>
                                    <p:anim calcmode="lin" valueType="num">
                                      <p:cBhvr>
                                        <p:cTn id="96" dur="3000"/>
                                        <p:tgtEl>
                                          <p:spTgt spid="5"/>
                                        </p:tgtEl>
                                        <p:attrNameLst>
                                          <p:attrName>ppt_h</p:attrName>
                                        </p:attrNameLst>
                                      </p:cBhvr>
                                      <p:tavLst>
                                        <p:tav tm="0">
                                          <p:val>
                                            <p:strVal val="ppt_h"/>
                                          </p:val>
                                        </p:tav>
                                        <p:tav tm="100000">
                                          <p:val>
                                            <p:fltVal val="0"/>
                                          </p:val>
                                        </p:tav>
                                      </p:tavLst>
                                    </p:anim>
                                    <p:set>
                                      <p:cBhvr>
                                        <p:cTn id="97" dur="1" fill="hold">
                                          <p:stCondLst>
                                            <p:cond delay="2999"/>
                                          </p:stCondLst>
                                        </p:cTn>
                                        <p:tgtEl>
                                          <p:spTgt spid="5"/>
                                        </p:tgtEl>
                                        <p:attrNameLst>
                                          <p:attrName>style.visibility</p:attrName>
                                        </p:attrNameLst>
                                      </p:cBhvr>
                                      <p:to>
                                        <p:strVal val="hidden"/>
                                      </p:to>
                                    </p:set>
                                  </p:childTnLst>
                                </p:cTn>
                              </p:par>
                              <p:par>
                                <p:cTn id="98" presetID="23" presetClass="exit" presetSubtype="32" fill="hold" nodeType="withEffect">
                                  <p:stCondLst>
                                    <p:cond delay="0"/>
                                  </p:stCondLst>
                                  <p:childTnLst>
                                    <p:anim calcmode="lin" valueType="num">
                                      <p:cBhvr>
                                        <p:cTn id="99" dur="3000"/>
                                        <p:tgtEl>
                                          <p:spTgt spid="6"/>
                                        </p:tgtEl>
                                        <p:attrNameLst>
                                          <p:attrName>ppt_w</p:attrName>
                                        </p:attrNameLst>
                                      </p:cBhvr>
                                      <p:tavLst>
                                        <p:tav tm="0">
                                          <p:val>
                                            <p:strVal val="ppt_w"/>
                                          </p:val>
                                        </p:tav>
                                        <p:tav tm="100000">
                                          <p:val>
                                            <p:fltVal val="0"/>
                                          </p:val>
                                        </p:tav>
                                      </p:tavLst>
                                    </p:anim>
                                    <p:anim calcmode="lin" valueType="num">
                                      <p:cBhvr>
                                        <p:cTn id="100" dur="3000"/>
                                        <p:tgtEl>
                                          <p:spTgt spid="6"/>
                                        </p:tgtEl>
                                        <p:attrNameLst>
                                          <p:attrName>ppt_h</p:attrName>
                                        </p:attrNameLst>
                                      </p:cBhvr>
                                      <p:tavLst>
                                        <p:tav tm="0">
                                          <p:val>
                                            <p:strVal val="ppt_h"/>
                                          </p:val>
                                        </p:tav>
                                        <p:tav tm="100000">
                                          <p:val>
                                            <p:fltVal val="0"/>
                                          </p:val>
                                        </p:tav>
                                      </p:tavLst>
                                    </p:anim>
                                    <p:set>
                                      <p:cBhvr>
                                        <p:cTn id="101" dur="1" fill="hold">
                                          <p:stCondLst>
                                            <p:cond delay="2999"/>
                                          </p:stCondLst>
                                        </p:cTn>
                                        <p:tgtEl>
                                          <p:spTgt spid="6"/>
                                        </p:tgtEl>
                                        <p:attrNameLst>
                                          <p:attrName>style.visibility</p:attrName>
                                        </p:attrNameLst>
                                      </p:cBhvr>
                                      <p:to>
                                        <p:strVal val="hidden"/>
                                      </p:to>
                                    </p:set>
                                  </p:childTnLst>
                                </p:cTn>
                              </p:par>
                              <p:par>
                                <p:cTn id="102" presetID="23" presetClass="exit" presetSubtype="32" fill="hold" nodeType="withEffect">
                                  <p:stCondLst>
                                    <p:cond delay="0"/>
                                  </p:stCondLst>
                                  <p:childTnLst>
                                    <p:anim calcmode="lin" valueType="num">
                                      <p:cBhvr>
                                        <p:cTn id="103" dur="3000"/>
                                        <p:tgtEl>
                                          <p:spTgt spid="7"/>
                                        </p:tgtEl>
                                        <p:attrNameLst>
                                          <p:attrName>ppt_w</p:attrName>
                                        </p:attrNameLst>
                                      </p:cBhvr>
                                      <p:tavLst>
                                        <p:tav tm="0">
                                          <p:val>
                                            <p:strVal val="ppt_w"/>
                                          </p:val>
                                        </p:tav>
                                        <p:tav tm="100000">
                                          <p:val>
                                            <p:fltVal val="0"/>
                                          </p:val>
                                        </p:tav>
                                      </p:tavLst>
                                    </p:anim>
                                    <p:anim calcmode="lin" valueType="num">
                                      <p:cBhvr>
                                        <p:cTn id="104" dur="3000"/>
                                        <p:tgtEl>
                                          <p:spTgt spid="7"/>
                                        </p:tgtEl>
                                        <p:attrNameLst>
                                          <p:attrName>ppt_h</p:attrName>
                                        </p:attrNameLst>
                                      </p:cBhvr>
                                      <p:tavLst>
                                        <p:tav tm="0">
                                          <p:val>
                                            <p:strVal val="ppt_h"/>
                                          </p:val>
                                        </p:tav>
                                        <p:tav tm="100000">
                                          <p:val>
                                            <p:fltVal val="0"/>
                                          </p:val>
                                        </p:tav>
                                      </p:tavLst>
                                    </p:anim>
                                    <p:set>
                                      <p:cBhvr>
                                        <p:cTn id="105" dur="1" fill="hold">
                                          <p:stCondLst>
                                            <p:cond delay="2999"/>
                                          </p:stCondLst>
                                        </p:cTn>
                                        <p:tgtEl>
                                          <p:spTgt spid="7"/>
                                        </p:tgtEl>
                                        <p:attrNameLst>
                                          <p:attrName>style.visibility</p:attrName>
                                        </p:attrNameLst>
                                      </p:cBhvr>
                                      <p:to>
                                        <p:strVal val="hidden"/>
                                      </p:to>
                                    </p:set>
                                  </p:childTnLst>
                                </p:cTn>
                              </p:par>
                              <p:par>
                                <p:cTn id="106" presetID="23" presetClass="exit" presetSubtype="32" fill="hold" nodeType="withEffect">
                                  <p:stCondLst>
                                    <p:cond delay="0"/>
                                  </p:stCondLst>
                                  <p:childTnLst>
                                    <p:anim calcmode="lin" valueType="num">
                                      <p:cBhvr>
                                        <p:cTn id="107" dur="3000"/>
                                        <p:tgtEl>
                                          <p:spTgt spid="8"/>
                                        </p:tgtEl>
                                        <p:attrNameLst>
                                          <p:attrName>ppt_w</p:attrName>
                                        </p:attrNameLst>
                                      </p:cBhvr>
                                      <p:tavLst>
                                        <p:tav tm="0">
                                          <p:val>
                                            <p:strVal val="ppt_w"/>
                                          </p:val>
                                        </p:tav>
                                        <p:tav tm="100000">
                                          <p:val>
                                            <p:fltVal val="0"/>
                                          </p:val>
                                        </p:tav>
                                      </p:tavLst>
                                    </p:anim>
                                    <p:anim calcmode="lin" valueType="num">
                                      <p:cBhvr>
                                        <p:cTn id="108" dur="3000"/>
                                        <p:tgtEl>
                                          <p:spTgt spid="8"/>
                                        </p:tgtEl>
                                        <p:attrNameLst>
                                          <p:attrName>ppt_h</p:attrName>
                                        </p:attrNameLst>
                                      </p:cBhvr>
                                      <p:tavLst>
                                        <p:tav tm="0">
                                          <p:val>
                                            <p:strVal val="ppt_h"/>
                                          </p:val>
                                        </p:tav>
                                        <p:tav tm="100000">
                                          <p:val>
                                            <p:fltVal val="0"/>
                                          </p:val>
                                        </p:tav>
                                      </p:tavLst>
                                    </p:anim>
                                    <p:set>
                                      <p:cBhvr>
                                        <p:cTn id="109" dur="1" fill="hold">
                                          <p:stCondLst>
                                            <p:cond delay="2999"/>
                                          </p:stCondLst>
                                        </p:cTn>
                                        <p:tgtEl>
                                          <p:spTgt spid="8"/>
                                        </p:tgtEl>
                                        <p:attrNameLst>
                                          <p:attrName>style.visibility</p:attrName>
                                        </p:attrNameLst>
                                      </p:cBhvr>
                                      <p:to>
                                        <p:strVal val="hidden"/>
                                      </p:to>
                                    </p:set>
                                  </p:childTnLst>
                                </p:cTn>
                              </p:par>
                              <p:par>
                                <p:cTn id="110" presetID="23" presetClass="exit" presetSubtype="32" fill="hold" nodeType="withEffect">
                                  <p:stCondLst>
                                    <p:cond delay="0"/>
                                  </p:stCondLst>
                                  <p:childTnLst>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fltVal val="0"/>
                                          </p:val>
                                        </p:tav>
                                      </p:tavLst>
                                    </p:anim>
                                    <p:set>
                                      <p:cBhvr>
                                        <p:cTn id="113" dur="1" fill="hold">
                                          <p:stCondLst>
                                            <p:cond delay="2999"/>
                                          </p:stCondLst>
                                        </p:cTn>
                                        <p:tgtEl>
                                          <p:spTgt spid="9"/>
                                        </p:tgtEl>
                                        <p:attrNameLst>
                                          <p:attrName>style.visibility</p:attrName>
                                        </p:attrNameLst>
                                      </p:cBhvr>
                                      <p:to>
                                        <p:strVal val="hidden"/>
                                      </p:to>
                                    </p:set>
                                  </p:childTnLst>
                                </p:cTn>
                              </p:par>
                              <p:par>
                                <p:cTn id="114" presetID="23" presetClass="exit" presetSubtype="32" fill="hold" nodeType="withEffect">
                                  <p:stCondLst>
                                    <p:cond delay="0"/>
                                  </p:stCondLst>
                                  <p:childTnLst>
                                    <p:anim calcmode="lin" valueType="num">
                                      <p:cBhvr>
                                        <p:cTn id="115" dur="3000"/>
                                        <p:tgtEl>
                                          <p:spTgt spid="10"/>
                                        </p:tgtEl>
                                        <p:attrNameLst>
                                          <p:attrName>ppt_w</p:attrName>
                                        </p:attrNameLst>
                                      </p:cBhvr>
                                      <p:tavLst>
                                        <p:tav tm="0">
                                          <p:val>
                                            <p:strVal val="ppt_w"/>
                                          </p:val>
                                        </p:tav>
                                        <p:tav tm="100000">
                                          <p:val>
                                            <p:fltVal val="0"/>
                                          </p:val>
                                        </p:tav>
                                      </p:tavLst>
                                    </p:anim>
                                    <p:anim calcmode="lin" valueType="num">
                                      <p:cBhvr>
                                        <p:cTn id="116" dur="3000"/>
                                        <p:tgtEl>
                                          <p:spTgt spid="10"/>
                                        </p:tgtEl>
                                        <p:attrNameLst>
                                          <p:attrName>ppt_h</p:attrName>
                                        </p:attrNameLst>
                                      </p:cBhvr>
                                      <p:tavLst>
                                        <p:tav tm="0">
                                          <p:val>
                                            <p:strVal val="ppt_h"/>
                                          </p:val>
                                        </p:tav>
                                        <p:tav tm="100000">
                                          <p:val>
                                            <p:fltVal val="0"/>
                                          </p:val>
                                        </p:tav>
                                      </p:tavLst>
                                    </p:anim>
                                    <p:set>
                                      <p:cBhvr>
                                        <p:cTn id="117" dur="1" fill="hold">
                                          <p:stCondLst>
                                            <p:cond delay="2999"/>
                                          </p:stCondLst>
                                        </p:cTn>
                                        <p:tgtEl>
                                          <p:spTgt spid="10"/>
                                        </p:tgtEl>
                                        <p:attrNameLst>
                                          <p:attrName>style.visibility</p:attrName>
                                        </p:attrNameLst>
                                      </p:cBhvr>
                                      <p:to>
                                        <p:strVal val="hidden"/>
                                      </p:to>
                                    </p:set>
                                  </p:childTnLst>
                                </p:cTn>
                              </p:par>
                              <p:par>
                                <p:cTn id="118" presetID="17" presetClass="exit" presetSubtype="8" fill="hold" nodeType="withEffect">
                                  <p:stCondLst>
                                    <p:cond delay="0"/>
                                  </p:stCondLst>
                                  <p:childTnLst>
                                    <p:anim calcmode="lin" valueType="num">
                                      <p:cBhvr>
                                        <p:cTn id="119" dur="3000"/>
                                        <p:tgtEl>
                                          <p:spTgt spid="3"/>
                                        </p:tgtEl>
                                        <p:attrNameLst>
                                          <p:attrName>ppt_x</p:attrName>
                                        </p:attrNameLst>
                                      </p:cBhvr>
                                      <p:tavLst>
                                        <p:tav tm="0">
                                          <p:val>
                                            <p:strVal val="ppt_x"/>
                                          </p:val>
                                        </p:tav>
                                        <p:tav tm="100000">
                                          <p:val>
                                            <p:strVal val="ppt_x-ppt_w/2"/>
                                          </p:val>
                                        </p:tav>
                                      </p:tavLst>
                                    </p:anim>
                                    <p:anim calcmode="lin" valueType="num">
                                      <p:cBhvr>
                                        <p:cTn id="120" dur="3000"/>
                                        <p:tgtEl>
                                          <p:spTgt spid="3"/>
                                        </p:tgtEl>
                                        <p:attrNameLst>
                                          <p:attrName>ppt_y</p:attrName>
                                        </p:attrNameLst>
                                      </p:cBhvr>
                                      <p:tavLst>
                                        <p:tav tm="0">
                                          <p:val>
                                            <p:strVal val="ppt_y"/>
                                          </p:val>
                                        </p:tav>
                                        <p:tav tm="100000">
                                          <p:val>
                                            <p:strVal val="ppt_y"/>
                                          </p:val>
                                        </p:tav>
                                      </p:tavLst>
                                    </p:anim>
                                    <p:anim calcmode="lin" valueType="num">
                                      <p:cBhvr>
                                        <p:cTn id="121" dur="3000"/>
                                        <p:tgtEl>
                                          <p:spTgt spid="3"/>
                                        </p:tgtEl>
                                        <p:attrNameLst>
                                          <p:attrName>ppt_w</p:attrName>
                                        </p:attrNameLst>
                                      </p:cBhvr>
                                      <p:tavLst>
                                        <p:tav tm="0">
                                          <p:val>
                                            <p:strVal val="ppt_w"/>
                                          </p:val>
                                        </p:tav>
                                        <p:tav tm="100000">
                                          <p:val>
                                            <p:fltVal val="0"/>
                                          </p:val>
                                        </p:tav>
                                      </p:tavLst>
                                    </p:anim>
                                    <p:anim calcmode="lin" valueType="num">
                                      <p:cBhvr>
                                        <p:cTn id="122" dur="3000"/>
                                        <p:tgtEl>
                                          <p:spTgt spid="3"/>
                                        </p:tgtEl>
                                        <p:attrNameLst>
                                          <p:attrName>ppt_h</p:attrName>
                                        </p:attrNameLst>
                                      </p:cBhvr>
                                      <p:tavLst>
                                        <p:tav tm="0">
                                          <p:val>
                                            <p:strVal val="ppt_h"/>
                                          </p:val>
                                        </p:tav>
                                        <p:tav tm="100000">
                                          <p:val>
                                            <p:strVal val="ppt_h"/>
                                          </p:val>
                                        </p:tav>
                                      </p:tavLst>
                                    </p:anim>
                                    <p:set>
                                      <p:cBhvr>
                                        <p:cTn id="123" dur="1" fill="hold">
                                          <p:stCondLst>
                                            <p:cond delay="2999"/>
                                          </p:stCondLst>
                                        </p:cTn>
                                        <p:tgtEl>
                                          <p:spTgt spid="3"/>
                                        </p:tgtEl>
                                        <p:attrNameLst>
                                          <p:attrName>style.visibility</p:attrName>
                                        </p:attrNameLst>
                                      </p:cBhvr>
                                      <p:to>
                                        <p:strVal val="hidden"/>
                                      </p:to>
                                    </p:set>
                                  </p:childTnLst>
                                </p:cTn>
                              </p:par>
                              <p:par>
                                <p:cTn id="124" presetID="17" presetClass="exit" presetSubtype="2" fill="hold" nodeType="withEffect">
                                  <p:stCondLst>
                                    <p:cond delay="0"/>
                                  </p:stCondLst>
                                  <p:childTnLst>
                                    <p:anim calcmode="lin" valueType="num">
                                      <p:cBhvr>
                                        <p:cTn id="125" dur="3000"/>
                                        <p:tgtEl>
                                          <p:spTgt spid="4"/>
                                        </p:tgtEl>
                                        <p:attrNameLst>
                                          <p:attrName>ppt_x</p:attrName>
                                        </p:attrNameLst>
                                      </p:cBhvr>
                                      <p:tavLst>
                                        <p:tav tm="0">
                                          <p:val>
                                            <p:strVal val="ppt_x"/>
                                          </p:val>
                                        </p:tav>
                                        <p:tav tm="100000">
                                          <p:val>
                                            <p:strVal val="ppt_x+ppt_w/2"/>
                                          </p:val>
                                        </p:tav>
                                      </p:tavLst>
                                    </p:anim>
                                    <p:anim calcmode="lin" valueType="num">
                                      <p:cBhvr>
                                        <p:cTn id="126" dur="3000"/>
                                        <p:tgtEl>
                                          <p:spTgt spid="4"/>
                                        </p:tgtEl>
                                        <p:attrNameLst>
                                          <p:attrName>ppt_y</p:attrName>
                                        </p:attrNameLst>
                                      </p:cBhvr>
                                      <p:tavLst>
                                        <p:tav tm="0">
                                          <p:val>
                                            <p:strVal val="ppt_y"/>
                                          </p:val>
                                        </p:tav>
                                        <p:tav tm="100000">
                                          <p:val>
                                            <p:strVal val="ppt_y"/>
                                          </p:val>
                                        </p:tav>
                                      </p:tavLst>
                                    </p:anim>
                                    <p:anim calcmode="lin" valueType="num">
                                      <p:cBhvr>
                                        <p:cTn id="127" dur="3000"/>
                                        <p:tgtEl>
                                          <p:spTgt spid="4"/>
                                        </p:tgtEl>
                                        <p:attrNameLst>
                                          <p:attrName>ppt_w</p:attrName>
                                        </p:attrNameLst>
                                      </p:cBhvr>
                                      <p:tavLst>
                                        <p:tav tm="0">
                                          <p:val>
                                            <p:strVal val="ppt_w"/>
                                          </p:val>
                                        </p:tav>
                                        <p:tav tm="100000">
                                          <p:val>
                                            <p:fltVal val="0"/>
                                          </p:val>
                                        </p:tav>
                                      </p:tavLst>
                                    </p:anim>
                                    <p:anim calcmode="lin" valueType="num">
                                      <p:cBhvr>
                                        <p:cTn id="128" dur="3000"/>
                                        <p:tgtEl>
                                          <p:spTgt spid="4"/>
                                        </p:tgtEl>
                                        <p:attrNameLst>
                                          <p:attrName>ppt_h</p:attrName>
                                        </p:attrNameLst>
                                      </p:cBhvr>
                                      <p:tavLst>
                                        <p:tav tm="0">
                                          <p:val>
                                            <p:strVal val="ppt_h"/>
                                          </p:val>
                                        </p:tav>
                                        <p:tav tm="100000">
                                          <p:val>
                                            <p:strVal val="ppt_h"/>
                                          </p:val>
                                        </p:tav>
                                      </p:tavLst>
                                    </p:anim>
                                    <p:set>
                                      <p:cBhvr>
                                        <p:cTn id="129" dur="1" fill="hold">
                                          <p:stCondLst>
                                            <p:cond delay="2999"/>
                                          </p:stCondLst>
                                        </p:cTn>
                                        <p:tgtEl>
                                          <p:spTgt spid="4"/>
                                        </p:tgtEl>
                                        <p:attrNameLst>
                                          <p:attrName>style.visibility</p:attrName>
                                        </p:attrNameLst>
                                      </p:cBhvr>
                                      <p:to>
                                        <p:strVal val="hidden"/>
                                      </p:to>
                                    </p:set>
                                  </p:childTnLst>
                                </p:cTn>
                              </p:par>
                              <p:par>
                                <p:cTn id="130" presetID="17" presetClass="exit" presetSubtype="8" fill="hold" nodeType="withEffect">
                                  <p:stCondLst>
                                    <p:cond delay="0"/>
                                  </p:stCondLst>
                                  <p:childTnLst>
                                    <p:anim calcmode="lin" valueType="num">
                                      <p:cBhvr>
                                        <p:cTn id="131" dur="3000"/>
                                        <p:tgtEl>
                                          <p:spTgt spid="5"/>
                                        </p:tgtEl>
                                        <p:attrNameLst>
                                          <p:attrName>ppt_x</p:attrName>
                                        </p:attrNameLst>
                                      </p:cBhvr>
                                      <p:tavLst>
                                        <p:tav tm="0">
                                          <p:val>
                                            <p:strVal val="ppt_x"/>
                                          </p:val>
                                        </p:tav>
                                        <p:tav tm="100000">
                                          <p:val>
                                            <p:strVal val="ppt_x-ppt_w/2"/>
                                          </p:val>
                                        </p:tav>
                                      </p:tavLst>
                                    </p:anim>
                                    <p:anim calcmode="lin" valueType="num">
                                      <p:cBhvr>
                                        <p:cTn id="132" dur="3000"/>
                                        <p:tgtEl>
                                          <p:spTgt spid="5"/>
                                        </p:tgtEl>
                                        <p:attrNameLst>
                                          <p:attrName>ppt_y</p:attrName>
                                        </p:attrNameLst>
                                      </p:cBhvr>
                                      <p:tavLst>
                                        <p:tav tm="0">
                                          <p:val>
                                            <p:strVal val="ppt_y"/>
                                          </p:val>
                                        </p:tav>
                                        <p:tav tm="100000">
                                          <p:val>
                                            <p:strVal val="ppt_y"/>
                                          </p:val>
                                        </p:tav>
                                      </p:tavLst>
                                    </p:anim>
                                    <p:anim calcmode="lin" valueType="num">
                                      <p:cBhvr>
                                        <p:cTn id="133" dur="3000"/>
                                        <p:tgtEl>
                                          <p:spTgt spid="5"/>
                                        </p:tgtEl>
                                        <p:attrNameLst>
                                          <p:attrName>ppt_w</p:attrName>
                                        </p:attrNameLst>
                                      </p:cBhvr>
                                      <p:tavLst>
                                        <p:tav tm="0">
                                          <p:val>
                                            <p:strVal val="ppt_w"/>
                                          </p:val>
                                        </p:tav>
                                        <p:tav tm="100000">
                                          <p:val>
                                            <p:fltVal val="0"/>
                                          </p:val>
                                        </p:tav>
                                      </p:tavLst>
                                    </p:anim>
                                    <p:anim calcmode="lin" valueType="num">
                                      <p:cBhvr>
                                        <p:cTn id="134" dur="3000"/>
                                        <p:tgtEl>
                                          <p:spTgt spid="5"/>
                                        </p:tgtEl>
                                        <p:attrNameLst>
                                          <p:attrName>ppt_h</p:attrName>
                                        </p:attrNameLst>
                                      </p:cBhvr>
                                      <p:tavLst>
                                        <p:tav tm="0">
                                          <p:val>
                                            <p:strVal val="ppt_h"/>
                                          </p:val>
                                        </p:tav>
                                        <p:tav tm="100000">
                                          <p:val>
                                            <p:strVal val="ppt_h"/>
                                          </p:val>
                                        </p:tav>
                                      </p:tavLst>
                                    </p:anim>
                                    <p:set>
                                      <p:cBhvr>
                                        <p:cTn id="135" dur="1" fill="hold">
                                          <p:stCondLst>
                                            <p:cond delay="2999"/>
                                          </p:stCondLst>
                                        </p:cTn>
                                        <p:tgtEl>
                                          <p:spTgt spid="5"/>
                                        </p:tgtEl>
                                        <p:attrNameLst>
                                          <p:attrName>style.visibility</p:attrName>
                                        </p:attrNameLst>
                                      </p:cBhvr>
                                      <p:to>
                                        <p:strVal val="hidden"/>
                                      </p:to>
                                    </p:set>
                                  </p:childTnLst>
                                </p:cTn>
                              </p:par>
                              <p:par>
                                <p:cTn id="136" presetID="17" presetClass="exit" presetSubtype="2" fill="hold" nodeType="withEffect">
                                  <p:stCondLst>
                                    <p:cond delay="0"/>
                                  </p:stCondLst>
                                  <p:childTnLst>
                                    <p:anim calcmode="lin" valueType="num">
                                      <p:cBhvr>
                                        <p:cTn id="137" dur="3000"/>
                                        <p:tgtEl>
                                          <p:spTgt spid="6"/>
                                        </p:tgtEl>
                                        <p:attrNameLst>
                                          <p:attrName>ppt_x</p:attrName>
                                        </p:attrNameLst>
                                      </p:cBhvr>
                                      <p:tavLst>
                                        <p:tav tm="0">
                                          <p:val>
                                            <p:strVal val="ppt_x"/>
                                          </p:val>
                                        </p:tav>
                                        <p:tav tm="100000">
                                          <p:val>
                                            <p:strVal val="ppt_x+ppt_w/2"/>
                                          </p:val>
                                        </p:tav>
                                      </p:tavLst>
                                    </p:anim>
                                    <p:anim calcmode="lin" valueType="num">
                                      <p:cBhvr>
                                        <p:cTn id="138" dur="3000"/>
                                        <p:tgtEl>
                                          <p:spTgt spid="6"/>
                                        </p:tgtEl>
                                        <p:attrNameLst>
                                          <p:attrName>ppt_y</p:attrName>
                                        </p:attrNameLst>
                                      </p:cBhvr>
                                      <p:tavLst>
                                        <p:tav tm="0">
                                          <p:val>
                                            <p:strVal val="ppt_y"/>
                                          </p:val>
                                        </p:tav>
                                        <p:tav tm="100000">
                                          <p:val>
                                            <p:strVal val="ppt_y"/>
                                          </p:val>
                                        </p:tav>
                                      </p:tavLst>
                                    </p:anim>
                                    <p:anim calcmode="lin" valueType="num">
                                      <p:cBhvr>
                                        <p:cTn id="139" dur="3000"/>
                                        <p:tgtEl>
                                          <p:spTgt spid="6"/>
                                        </p:tgtEl>
                                        <p:attrNameLst>
                                          <p:attrName>ppt_w</p:attrName>
                                        </p:attrNameLst>
                                      </p:cBhvr>
                                      <p:tavLst>
                                        <p:tav tm="0">
                                          <p:val>
                                            <p:strVal val="ppt_w"/>
                                          </p:val>
                                        </p:tav>
                                        <p:tav tm="100000">
                                          <p:val>
                                            <p:fltVal val="0"/>
                                          </p:val>
                                        </p:tav>
                                      </p:tavLst>
                                    </p:anim>
                                    <p:anim calcmode="lin" valueType="num">
                                      <p:cBhvr>
                                        <p:cTn id="140" dur="3000"/>
                                        <p:tgtEl>
                                          <p:spTgt spid="6"/>
                                        </p:tgtEl>
                                        <p:attrNameLst>
                                          <p:attrName>ppt_h</p:attrName>
                                        </p:attrNameLst>
                                      </p:cBhvr>
                                      <p:tavLst>
                                        <p:tav tm="0">
                                          <p:val>
                                            <p:strVal val="ppt_h"/>
                                          </p:val>
                                        </p:tav>
                                        <p:tav tm="100000">
                                          <p:val>
                                            <p:strVal val="ppt_h"/>
                                          </p:val>
                                        </p:tav>
                                      </p:tavLst>
                                    </p:anim>
                                    <p:set>
                                      <p:cBhvr>
                                        <p:cTn id="141" dur="1" fill="hold">
                                          <p:stCondLst>
                                            <p:cond delay="2999"/>
                                          </p:stCondLst>
                                        </p:cTn>
                                        <p:tgtEl>
                                          <p:spTgt spid="6"/>
                                        </p:tgtEl>
                                        <p:attrNameLst>
                                          <p:attrName>style.visibility</p:attrName>
                                        </p:attrNameLst>
                                      </p:cBhvr>
                                      <p:to>
                                        <p:strVal val="hidden"/>
                                      </p:to>
                                    </p:set>
                                  </p:childTnLst>
                                </p:cTn>
                              </p:par>
                              <p:par>
                                <p:cTn id="142" presetID="17" presetClass="exit" presetSubtype="8" fill="hold" nodeType="withEffect">
                                  <p:stCondLst>
                                    <p:cond delay="0"/>
                                  </p:stCondLst>
                                  <p:childTnLst>
                                    <p:anim calcmode="lin" valueType="num">
                                      <p:cBhvr>
                                        <p:cTn id="143" dur="3000"/>
                                        <p:tgtEl>
                                          <p:spTgt spid="7"/>
                                        </p:tgtEl>
                                        <p:attrNameLst>
                                          <p:attrName>ppt_x</p:attrName>
                                        </p:attrNameLst>
                                      </p:cBhvr>
                                      <p:tavLst>
                                        <p:tav tm="0">
                                          <p:val>
                                            <p:strVal val="ppt_x"/>
                                          </p:val>
                                        </p:tav>
                                        <p:tav tm="100000">
                                          <p:val>
                                            <p:strVal val="ppt_x-ppt_w/2"/>
                                          </p:val>
                                        </p:tav>
                                      </p:tavLst>
                                    </p:anim>
                                    <p:anim calcmode="lin" valueType="num">
                                      <p:cBhvr>
                                        <p:cTn id="144" dur="3000"/>
                                        <p:tgtEl>
                                          <p:spTgt spid="7"/>
                                        </p:tgtEl>
                                        <p:attrNameLst>
                                          <p:attrName>ppt_y</p:attrName>
                                        </p:attrNameLst>
                                      </p:cBhvr>
                                      <p:tavLst>
                                        <p:tav tm="0">
                                          <p:val>
                                            <p:strVal val="ppt_y"/>
                                          </p:val>
                                        </p:tav>
                                        <p:tav tm="100000">
                                          <p:val>
                                            <p:strVal val="ppt_y"/>
                                          </p:val>
                                        </p:tav>
                                      </p:tavLst>
                                    </p:anim>
                                    <p:anim calcmode="lin" valueType="num">
                                      <p:cBhvr>
                                        <p:cTn id="145" dur="3000"/>
                                        <p:tgtEl>
                                          <p:spTgt spid="7"/>
                                        </p:tgtEl>
                                        <p:attrNameLst>
                                          <p:attrName>ppt_w</p:attrName>
                                        </p:attrNameLst>
                                      </p:cBhvr>
                                      <p:tavLst>
                                        <p:tav tm="0">
                                          <p:val>
                                            <p:strVal val="ppt_w"/>
                                          </p:val>
                                        </p:tav>
                                        <p:tav tm="100000">
                                          <p:val>
                                            <p:fltVal val="0"/>
                                          </p:val>
                                        </p:tav>
                                      </p:tavLst>
                                    </p:anim>
                                    <p:anim calcmode="lin" valueType="num">
                                      <p:cBhvr>
                                        <p:cTn id="146" dur="3000"/>
                                        <p:tgtEl>
                                          <p:spTgt spid="7"/>
                                        </p:tgtEl>
                                        <p:attrNameLst>
                                          <p:attrName>ppt_h</p:attrName>
                                        </p:attrNameLst>
                                      </p:cBhvr>
                                      <p:tavLst>
                                        <p:tav tm="0">
                                          <p:val>
                                            <p:strVal val="ppt_h"/>
                                          </p:val>
                                        </p:tav>
                                        <p:tav tm="100000">
                                          <p:val>
                                            <p:strVal val="ppt_h"/>
                                          </p:val>
                                        </p:tav>
                                      </p:tavLst>
                                    </p:anim>
                                    <p:set>
                                      <p:cBhvr>
                                        <p:cTn id="147" dur="1" fill="hold">
                                          <p:stCondLst>
                                            <p:cond delay="2999"/>
                                          </p:stCondLst>
                                        </p:cTn>
                                        <p:tgtEl>
                                          <p:spTgt spid="7"/>
                                        </p:tgtEl>
                                        <p:attrNameLst>
                                          <p:attrName>style.visibility</p:attrName>
                                        </p:attrNameLst>
                                      </p:cBhvr>
                                      <p:to>
                                        <p:strVal val="hidden"/>
                                      </p:to>
                                    </p:set>
                                  </p:childTnLst>
                                </p:cTn>
                              </p:par>
                              <p:par>
                                <p:cTn id="148" presetID="17" presetClass="exit" presetSubtype="2" fill="hold" nodeType="withEffect">
                                  <p:stCondLst>
                                    <p:cond delay="0"/>
                                  </p:stCondLst>
                                  <p:childTnLst>
                                    <p:anim calcmode="lin" valueType="num">
                                      <p:cBhvr>
                                        <p:cTn id="149" dur="3000"/>
                                        <p:tgtEl>
                                          <p:spTgt spid="8"/>
                                        </p:tgtEl>
                                        <p:attrNameLst>
                                          <p:attrName>ppt_x</p:attrName>
                                        </p:attrNameLst>
                                      </p:cBhvr>
                                      <p:tavLst>
                                        <p:tav tm="0">
                                          <p:val>
                                            <p:strVal val="ppt_x"/>
                                          </p:val>
                                        </p:tav>
                                        <p:tav tm="100000">
                                          <p:val>
                                            <p:strVal val="ppt_x+ppt_w/2"/>
                                          </p:val>
                                        </p:tav>
                                      </p:tavLst>
                                    </p:anim>
                                    <p:anim calcmode="lin" valueType="num">
                                      <p:cBhvr>
                                        <p:cTn id="150" dur="3000"/>
                                        <p:tgtEl>
                                          <p:spTgt spid="8"/>
                                        </p:tgtEl>
                                        <p:attrNameLst>
                                          <p:attrName>ppt_y</p:attrName>
                                        </p:attrNameLst>
                                      </p:cBhvr>
                                      <p:tavLst>
                                        <p:tav tm="0">
                                          <p:val>
                                            <p:strVal val="ppt_y"/>
                                          </p:val>
                                        </p:tav>
                                        <p:tav tm="100000">
                                          <p:val>
                                            <p:strVal val="ppt_y"/>
                                          </p:val>
                                        </p:tav>
                                      </p:tavLst>
                                    </p:anim>
                                    <p:anim calcmode="lin" valueType="num">
                                      <p:cBhvr>
                                        <p:cTn id="151" dur="3000"/>
                                        <p:tgtEl>
                                          <p:spTgt spid="8"/>
                                        </p:tgtEl>
                                        <p:attrNameLst>
                                          <p:attrName>ppt_w</p:attrName>
                                        </p:attrNameLst>
                                      </p:cBhvr>
                                      <p:tavLst>
                                        <p:tav tm="0">
                                          <p:val>
                                            <p:strVal val="ppt_w"/>
                                          </p:val>
                                        </p:tav>
                                        <p:tav tm="100000">
                                          <p:val>
                                            <p:fltVal val="0"/>
                                          </p:val>
                                        </p:tav>
                                      </p:tavLst>
                                    </p:anim>
                                    <p:anim calcmode="lin" valueType="num">
                                      <p:cBhvr>
                                        <p:cTn id="152" dur="3000"/>
                                        <p:tgtEl>
                                          <p:spTgt spid="8"/>
                                        </p:tgtEl>
                                        <p:attrNameLst>
                                          <p:attrName>ppt_h</p:attrName>
                                        </p:attrNameLst>
                                      </p:cBhvr>
                                      <p:tavLst>
                                        <p:tav tm="0">
                                          <p:val>
                                            <p:strVal val="ppt_h"/>
                                          </p:val>
                                        </p:tav>
                                        <p:tav tm="100000">
                                          <p:val>
                                            <p:strVal val="ppt_h"/>
                                          </p:val>
                                        </p:tav>
                                      </p:tavLst>
                                    </p:anim>
                                    <p:set>
                                      <p:cBhvr>
                                        <p:cTn id="153" dur="1" fill="hold">
                                          <p:stCondLst>
                                            <p:cond delay="2999"/>
                                          </p:stCondLst>
                                        </p:cTn>
                                        <p:tgtEl>
                                          <p:spTgt spid="8"/>
                                        </p:tgtEl>
                                        <p:attrNameLst>
                                          <p:attrName>style.visibility</p:attrName>
                                        </p:attrNameLst>
                                      </p:cBhvr>
                                      <p:to>
                                        <p:strVal val="hidden"/>
                                      </p:to>
                                    </p:set>
                                  </p:childTnLst>
                                </p:cTn>
                              </p:par>
                              <p:par>
                                <p:cTn id="154" presetID="17" presetClass="exit" presetSubtype="8" fill="hold" nodeType="withEffect">
                                  <p:stCondLst>
                                    <p:cond delay="0"/>
                                  </p:stCondLst>
                                  <p:childTnLst>
                                    <p:anim calcmode="lin" valueType="num">
                                      <p:cBhvr>
                                        <p:cTn id="155" dur="3000"/>
                                        <p:tgtEl>
                                          <p:spTgt spid="9"/>
                                        </p:tgtEl>
                                        <p:attrNameLst>
                                          <p:attrName>ppt_x</p:attrName>
                                        </p:attrNameLst>
                                      </p:cBhvr>
                                      <p:tavLst>
                                        <p:tav tm="0">
                                          <p:val>
                                            <p:strVal val="ppt_x"/>
                                          </p:val>
                                        </p:tav>
                                        <p:tav tm="100000">
                                          <p:val>
                                            <p:strVal val="ppt_x-ppt_w/2"/>
                                          </p:val>
                                        </p:tav>
                                      </p:tavLst>
                                    </p:anim>
                                    <p:anim calcmode="lin" valueType="num">
                                      <p:cBhvr>
                                        <p:cTn id="156" dur="3000"/>
                                        <p:tgtEl>
                                          <p:spTgt spid="9"/>
                                        </p:tgtEl>
                                        <p:attrNameLst>
                                          <p:attrName>ppt_y</p:attrName>
                                        </p:attrNameLst>
                                      </p:cBhvr>
                                      <p:tavLst>
                                        <p:tav tm="0">
                                          <p:val>
                                            <p:strVal val="ppt_y"/>
                                          </p:val>
                                        </p:tav>
                                        <p:tav tm="100000">
                                          <p:val>
                                            <p:strVal val="ppt_y"/>
                                          </p:val>
                                        </p:tav>
                                      </p:tavLst>
                                    </p:anim>
                                    <p:anim calcmode="lin" valueType="num">
                                      <p:cBhvr>
                                        <p:cTn id="157" dur="3000"/>
                                        <p:tgtEl>
                                          <p:spTgt spid="9"/>
                                        </p:tgtEl>
                                        <p:attrNameLst>
                                          <p:attrName>ppt_w</p:attrName>
                                        </p:attrNameLst>
                                      </p:cBhvr>
                                      <p:tavLst>
                                        <p:tav tm="0">
                                          <p:val>
                                            <p:strVal val="ppt_w"/>
                                          </p:val>
                                        </p:tav>
                                        <p:tav tm="100000">
                                          <p:val>
                                            <p:fltVal val="0"/>
                                          </p:val>
                                        </p:tav>
                                      </p:tavLst>
                                    </p:anim>
                                    <p:anim calcmode="lin" valueType="num">
                                      <p:cBhvr>
                                        <p:cTn id="158" dur="3000"/>
                                        <p:tgtEl>
                                          <p:spTgt spid="9"/>
                                        </p:tgtEl>
                                        <p:attrNameLst>
                                          <p:attrName>ppt_h</p:attrName>
                                        </p:attrNameLst>
                                      </p:cBhvr>
                                      <p:tavLst>
                                        <p:tav tm="0">
                                          <p:val>
                                            <p:strVal val="ppt_h"/>
                                          </p:val>
                                        </p:tav>
                                        <p:tav tm="100000">
                                          <p:val>
                                            <p:strVal val="ppt_h"/>
                                          </p:val>
                                        </p:tav>
                                      </p:tavLst>
                                    </p:anim>
                                    <p:set>
                                      <p:cBhvr>
                                        <p:cTn id="159" dur="1" fill="hold">
                                          <p:stCondLst>
                                            <p:cond delay="2999"/>
                                          </p:stCondLst>
                                        </p:cTn>
                                        <p:tgtEl>
                                          <p:spTgt spid="9"/>
                                        </p:tgtEl>
                                        <p:attrNameLst>
                                          <p:attrName>style.visibility</p:attrName>
                                        </p:attrNameLst>
                                      </p:cBhvr>
                                      <p:to>
                                        <p:strVal val="hidden"/>
                                      </p:to>
                                    </p:set>
                                  </p:childTnLst>
                                </p:cTn>
                              </p:par>
                              <p:par>
                                <p:cTn id="160" presetID="17" presetClass="exit" presetSubtype="2" fill="hold" nodeType="withEffect">
                                  <p:stCondLst>
                                    <p:cond delay="0"/>
                                  </p:stCondLst>
                                  <p:childTnLst>
                                    <p:anim calcmode="lin" valueType="num">
                                      <p:cBhvr>
                                        <p:cTn id="161" dur="3000"/>
                                        <p:tgtEl>
                                          <p:spTgt spid="10"/>
                                        </p:tgtEl>
                                        <p:attrNameLst>
                                          <p:attrName>ppt_x</p:attrName>
                                        </p:attrNameLst>
                                      </p:cBhvr>
                                      <p:tavLst>
                                        <p:tav tm="0">
                                          <p:val>
                                            <p:strVal val="ppt_x"/>
                                          </p:val>
                                        </p:tav>
                                        <p:tav tm="100000">
                                          <p:val>
                                            <p:strVal val="ppt_x+ppt_w/2"/>
                                          </p:val>
                                        </p:tav>
                                      </p:tavLst>
                                    </p:anim>
                                    <p:anim calcmode="lin" valueType="num">
                                      <p:cBhvr>
                                        <p:cTn id="162" dur="3000"/>
                                        <p:tgtEl>
                                          <p:spTgt spid="10"/>
                                        </p:tgtEl>
                                        <p:attrNameLst>
                                          <p:attrName>ppt_y</p:attrName>
                                        </p:attrNameLst>
                                      </p:cBhvr>
                                      <p:tavLst>
                                        <p:tav tm="0">
                                          <p:val>
                                            <p:strVal val="ppt_y"/>
                                          </p:val>
                                        </p:tav>
                                        <p:tav tm="100000">
                                          <p:val>
                                            <p:strVal val="ppt_y"/>
                                          </p:val>
                                        </p:tav>
                                      </p:tavLst>
                                    </p:anim>
                                    <p:anim calcmode="lin" valueType="num">
                                      <p:cBhvr>
                                        <p:cTn id="163" dur="3000"/>
                                        <p:tgtEl>
                                          <p:spTgt spid="10"/>
                                        </p:tgtEl>
                                        <p:attrNameLst>
                                          <p:attrName>ppt_w</p:attrName>
                                        </p:attrNameLst>
                                      </p:cBhvr>
                                      <p:tavLst>
                                        <p:tav tm="0">
                                          <p:val>
                                            <p:strVal val="ppt_w"/>
                                          </p:val>
                                        </p:tav>
                                        <p:tav tm="100000">
                                          <p:val>
                                            <p:fltVal val="0"/>
                                          </p:val>
                                        </p:tav>
                                      </p:tavLst>
                                    </p:anim>
                                    <p:anim calcmode="lin" valueType="num">
                                      <p:cBhvr>
                                        <p:cTn id="164" dur="3000"/>
                                        <p:tgtEl>
                                          <p:spTgt spid="10"/>
                                        </p:tgtEl>
                                        <p:attrNameLst>
                                          <p:attrName>ppt_h</p:attrName>
                                        </p:attrNameLst>
                                      </p:cBhvr>
                                      <p:tavLst>
                                        <p:tav tm="0">
                                          <p:val>
                                            <p:strVal val="ppt_h"/>
                                          </p:val>
                                        </p:tav>
                                        <p:tav tm="100000">
                                          <p:val>
                                            <p:strVal val="ppt_h"/>
                                          </p:val>
                                        </p:tav>
                                      </p:tavLst>
                                    </p:anim>
                                    <p:set>
                                      <p:cBhvr>
                                        <p:cTn id="165" dur="1" fill="hold">
                                          <p:stCondLst>
                                            <p:cond delay="2999"/>
                                          </p:stCondLst>
                                        </p:cTn>
                                        <p:tgtEl>
                                          <p:spTgt spid="10"/>
                                        </p:tgtEl>
                                        <p:attrNameLst>
                                          <p:attrName>style.visibility</p:attrName>
                                        </p:attrNameLst>
                                      </p:cBhvr>
                                      <p:to>
                                        <p:strVal val="hidden"/>
                                      </p:to>
                                    </p:set>
                                  </p:childTnLst>
                                </p:cTn>
                              </p:par>
                              <p:par>
                                <p:cTn id="166" presetID="23" presetClass="entr" presetSubtype="288" fill="hold" nodeType="withEffect">
                                  <p:stCondLst>
                                    <p:cond delay="0"/>
                                  </p:stCondLst>
                                  <p:childTnLst>
                                    <p:set>
                                      <p:cBhvr>
                                        <p:cTn id="167" dur="1" fill="hold">
                                          <p:stCondLst>
                                            <p:cond delay="0"/>
                                          </p:stCondLst>
                                        </p:cTn>
                                        <p:tgtEl>
                                          <p:spTgt spid="2"/>
                                        </p:tgtEl>
                                        <p:attrNameLst>
                                          <p:attrName>style.visibility</p:attrName>
                                        </p:attrNameLst>
                                      </p:cBhvr>
                                      <p:to>
                                        <p:strVal val="visible"/>
                                      </p:to>
                                    </p:set>
                                    <p:anim calcmode="lin" valueType="num">
                                      <p:cBhvr>
                                        <p:cTn id="168" dur="3000" fill="hold"/>
                                        <p:tgtEl>
                                          <p:spTgt spid="2"/>
                                        </p:tgtEl>
                                        <p:attrNameLst>
                                          <p:attrName>ppt_w</p:attrName>
                                        </p:attrNameLst>
                                      </p:cBhvr>
                                      <p:tavLst>
                                        <p:tav tm="0">
                                          <p:val>
                                            <p:strVal val="4/3*#ppt_w"/>
                                          </p:val>
                                        </p:tav>
                                        <p:tav tm="100000">
                                          <p:val>
                                            <p:strVal val="#ppt_w"/>
                                          </p:val>
                                        </p:tav>
                                      </p:tavLst>
                                    </p:anim>
                                    <p:anim calcmode="lin" valueType="num">
                                      <p:cBhvr>
                                        <p:cTn id="169" dur="3000" fill="hold"/>
                                        <p:tgtEl>
                                          <p:spTgt spid="2"/>
                                        </p:tgtEl>
                                        <p:attrNameLst>
                                          <p:attrName>ppt_h</p:attrName>
                                        </p:attrNameLst>
                                      </p:cBhvr>
                                      <p:tavLst>
                                        <p:tav tm="0">
                                          <p:val>
                                            <p:strVal val="4/3*#ppt_h"/>
                                          </p:val>
                                        </p:tav>
                                        <p:tav tm="100000">
                                          <p:val>
                                            <p:strVal val="#ppt_h"/>
                                          </p:val>
                                        </p:tav>
                                      </p:tavLst>
                                    </p:anim>
                                  </p:childTnLst>
                                </p:cTn>
                              </p:par>
                              <p:par>
                                <p:cTn id="170" presetID="16" presetClass="entr" presetSubtype="37" fill="hold" nodeType="withEffect">
                                  <p:stCondLst>
                                    <p:cond delay="0"/>
                                  </p:stCondLst>
                                  <p:childTnLst>
                                    <p:set>
                                      <p:cBhvr>
                                        <p:cTn id="171" dur="1" fill="hold">
                                          <p:stCondLst>
                                            <p:cond delay="0"/>
                                          </p:stCondLst>
                                        </p:cTn>
                                        <p:tgtEl>
                                          <p:spTgt spid="2"/>
                                        </p:tgtEl>
                                        <p:attrNameLst>
                                          <p:attrName>style.visibility</p:attrName>
                                        </p:attrNameLst>
                                      </p:cBhvr>
                                      <p:to>
                                        <p:strVal val="visible"/>
                                      </p:to>
                                    </p:set>
                                    <p:animEffect transition="in" filter="barn(outVertical)">
                                      <p:cBhvr>
                                        <p:cTn id="172" dur="3000"/>
                                        <p:tgtEl>
                                          <p:spTgt spid="2"/>
                                        </p:tgtEl>
                                      </p:cBhvr>
                                    </p:animEffect>
                                  </p:childTnLst>
                                </p:cTn>
                              </p:par>
                            </p:childTnLst>
                          </p:cTn>
                        </p:par>
                        <p:par>
                          <p:cTn id="173" fill="hold">
                            <p:stCondLst>
                              <p:cond delay="6000"/>
                            </p:stCondLst>
                            <p:childTnLst>
                              <p:par>
                                <p:cTn id="174" presetID="40" presetClass="entr" presetSubtype="0" fill="hold" grpId="0" nodeType="afterEffect">
                                  <p:stCondLst>
                                    <p:cond delay="0"/>
                                  </p:stCondLst>
                                  <p:iterate type="lt">
                                    <p:tmPct val="10000"/>
                                  </p:iterate>
                                  <p:childTnLst>
                                    <p:set>
                                      <p:cBhvr>
                                        <p:cTn id="175" dur="1" fill="hold">
                                          <p:stCondLst>
                                            <p:cond delay="0"/>
                                          </p:stCondLst>
                                        </p:cTn>
                                        <p:tgtEl>
                                          <p:spTgt spid="11"/>
                                        </p:tgtEl>
                                        <p:attrNameLst>
                                          <p:attrName>style.visibility</p:attrName>
                                        </p:attrNameLst>
                                      </p:cBhvr>
                                      <p:to>
                                        <p:strVal val="visible"/>
                                      </p:to>
                                    </p:set>
                                    <p:animEffect transition="in" filter="fade">
                                      <p:cBhvr>
                                        <p:cTn id="176" dur="1000"/>
                                        <p:tgtEl>
                                          <p:spTgt spid="11"/>
                                        </p:tgtEl>
                                      </p:cBhvr>
                                    </p:animEffect>
                                    <p:anim calcmode="lin" valueType="num">
                                      <p:cBhvr>
                                        <p:cTn id="177" dur="1000" fill="hold"/>
                                        <p:tgtEl>
                                          <p:spTgt spid="11"/>
                                        </p:tgtEl>
                                        <p:attrNameLst>
                                          <p:attrName>ppt_x</p:attrName>
                                        </p:attrNameLst>
                                      </p:cBhvr>
                                      <p:tavLst>
                                        <p:tav tm="0">
                                          <p:val>
                                            <p:strVal val="#ppt_x-.1"/>
                                          </p:val>
                                        </p:tav>
                                        <p:tav tm="100000">
                                          <p:val>
                                            <p:strVal val="#ppt_x"/>
                                          </p:val>
                                        </p:tav>
                                      </p:tavLst>
                                    </p:anim>
                                    <p:anim calcmode="lin" valueType="num">
                                      <p:cBhvr>
                                        <p:cTn id="17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3312829655_25acb85108_b1.jpg"/>
          <p:cNvPicPr>
            <a:picLocks noChangeAspect="1" noChangeArrowheads="1"/>
          </p:cNvPicPr>
          <p:nvPr/>
        </p:nvPicPr>
        <p:blipFill>
          <a:blip r:embed="rId2" cstate="print"/>
          <a:srcRect t="75200"/>
          <a:stretch>
            <a:fillRect/>
          </a:stretch>
        </p:blipFill>
        <p:spPr bwMode="auto">
          <a:xfrm>
            <a:off x="0" y="3867894"/>
            <a:ext cx="9144000" cy="1275606"/>
          </a:xfrm>
          <a:prstGeom prst="rect">
            <a:avLst/>
          </a:prstGeom>
          <a:noFill/>
          <a:ln w="9525">
            <a:noFill/>
            <a:miter lim="800000"/>
            <a:headEnd/>
            <a:tailEnd/>
          </a:ln>
        </p:spPr>
      </p:pic>
      <p:pic>
        <p:nvPicPr>
          <p:cNvPr id="7" name="Picture 2" descr="C:\Documents and Settings\Ana María\Escritorio\3312829655_25acb85108_b1.jpg"/>
          <p:cNvPicPr>
            <a:picLocks noChangeAspect="1" noChangeArrowheads="1"/>
          </p:cNvPicPr>
          <p:nvPr/>
        </p:nvPicPr>
        <p:blipFill>
          <a:blip r:embed="rId2" cstate="print"/>
          <a:srcRect t="50000" b="24800"/>
          <a:stretch>
            <a:fillRect/>
          </a:stretch>
        </p:blipFill>
        <p:spPr bwMode="auto">
          <a:xfrm>
            <a:off x="0" y="2571750"/>
            <a:ext cx="9144000" cy="1296144"/>
          </a:xfrm>
          <a:prstGeom prst="rect">
            <a:avLst/>
          </a:prstGeom>
          <a:noFill/>
          <a:ln w="9525">
            <a:noFill/>
            <a:miter lim="800000"/>
            <a:headEnd/>
            <a:tailEnd/>
          </a:ln>
        </p:spPr>
      </p:pic>
      <p:pic>
        <p:nvPicPr>
          <p:cNvPr id="8" name="Picture 2" descr="C:\Documents and Settings\Ana María\Escritorio\3312829655_25acb85108_b1.jpg"/>
          <p:cNvPicPr>
            <a:picLocks noChangeAspect="1" noChangeArrowheads="1"/>
          </p:cNvPicPr>
          <p:nvPr/>
        </p:nvPicPr>
        <p:blipFill>
          <a:blip r:embed="rId2" cstate="print"/>
          <a:srcRect t="24800" b="50000"/>
          <a:stretch>
            <a:fillRect/>
          </a:stretch>
        </p:blipFill>
        <p:spPr bwMode="auto">
          <a:xfrm>
            <a:off x="0" y="1275606"/>
            <a:ext cx="9144000" cy="1296144"/>
          </a:xfrm>
          <a:prstGeom prst="rect">
            <a:avLst/>
          </a:prstGeom>
          <a:noFill/>
          <a:ln w="9525">
            <a:noFill/>
            <a:miter lim="800000"/>
            <a:headEnd/>
            <a:tailEnd/>
          </a:ln>
        </p:spPr>
      </p:pic>
      <p:pic>
        <p:nvPicPr>
          <p:cNvPr id="9" name="Picture 2" descr="C:\Documents and Settings\Ana María\Escritorio\3312829655_25acb85108_b1.jpg"/>
          <p:cNvPicPr>
            <a:picLocks noChangeAspect="1" noChangeArrowheads="1"/>
          </p:cNvPicPr>
          <p:nvPr/>
        </p:nvPicPr>
        <p:blipFill>
          <a:blip r:embed="rId2" cstate="print"/>
          <a:srcRect b="75200"/>
          <a:stretch>
            <a:fillRect/>
          </a:stretch>
        </p:blipFill>
        <p:spPr bwMode="auto">
          <a:xfrm>
            <a:off x="0" y="0"/>
            <a:ext cx="9144000" cy="1275606"/>
          </a:xfrm>
          <a:prstGeom prst="rect">
            <a:avLst/>
          </a:prstGeom>
          <a:noFill/>
          <a:ln w="9525">
            <a:noFill/>
            <a:miter lim="800000"/>
            <a:headEnd/>
            <a:tailEnd/>
          </a:ln>
        </p:spPr>
      </p:pic>
      <p:sp>
        <p:nvSpPr>
          <p:cNvPr id="10" name="9 CuadroTexto"/>
          <p:cNvSpPr txBox="1"/>
          <p:nvPr/>
        </p:nvSpPr>
        <p:spPr>
          <a:xfrm>
            <a:off x="467544"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por este pueblo abulense pasa una calzada romana que se remonta a los siglos I y II a. C. Era la que comunicaba Extremadura con la Vía de la Plata, y está considerada como una de las calzadas mejor conservadas de España.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flythrough/>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4000" fill="hold"/>
                                        <p:tgtEl>
                                          <p:spTgt spid="9"/>
                                        </p:tgtEl>
                                        <p:attrNameLst>
                                          <p:attrName>ppt_w</p:attrName>
                                        </p:attrNameLst>
                                      </p:cBhvr>
                                      <p:tavLst>
                                        <p:tav tm="0" fmla="#ppt_w*sin(2.5*pi*$)">
                                          <p:val>
                                            <p:fltVal val="0"/>
                                          </p:val>
                                        </p:tav>
                                        <p:tav tm="100000">
                                          <p:val>
                                            <p:fltVal val="1"/>
                                          </p:val>
                                        </p:tav>
                                      </p:tavLst>
                                    </p:anim>
                                    <p:anim calcmode="lin" valueType="num">
                                      <p:cBhvr>
                                        <p:cTn id="8" dur="4000" fill="hold"/>
                                        <p:tgtEl>
                                          <p:spTgt spid="9"/>
                                        </p:tgtEl>
                                        <p:attrNameLst>
                                          <p:attrName>ppt_h</p:attrName>
                                        </p:attrNameLst>
                                      </p:cBhvr>
                                      <p:tavLst>
                                        <p:tav tm="0">
                                          <p:val>
                                            <p:strVal val="#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diamond(out)">
                                      <p:cBhvr>
                                        <p:cTn id="11" dur="4000"/>
                                        <p:tgtEl>
                                          <p:spTgt spid="9"/>
                                        </p:tgtEl>
                                      </p:cBhvr>
                                    </p:animEffect>
                                  </p:childTnLst>
                                </p:cTn>
                              </p:par>
                              <p:par>
                                <p:cTn id="12" presetID="19" presetClass="entr" presetSubtype="5"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4000" fill="hold"/>
                                        <p:tgtEl>
                                          <p:spTgt spid="8"/>
                                        </p:tgtEl>
                                        <p:attrNameLst>
                                          <p:attrName>ppt_w</p:attrName>
                                        </p:attrNameLst>
                                      </p:cBhvr>
                                      <p:tavLst>
                                        <p:tav tm="0">
                                          <p:val>
                                            <p:strVal val="#ppt_w"/>
                                          </p:val>
                                        </p:tav>
                                        <p:tav tm="100000">
                                          <p:val>
                                            <p:strVal val="#ppt_w"/>
                                          </p:val>
                                        </p:tav>
                                      </p:tavLst>
                                    </p:anim>
                                    <p:anim calcmode="lin" valueType="num">
                                      <p:cBhvr>
                                        <p:cTn id="15" dur="4000" fill="hold"/>
                                        <p:tgtEl>
                                          <p:spTgt spid="8"/>
                                        </p:tgtEl>
                                        <p:attrNameLst>
                                          <p:attrName>ppt_h</p:attrName>
                                        </p:attrNameLst>
                                      </p:cBhvr>
                                      <p:tavLst>
                                        <p:tav tm="0" fmla="#ppt_h*sin(2.5*pi*$)">
                                          <p:val>
                                            <p:fltVal val="0"/>
                                          </p:val>
                                        </p:tav>
                                        <p:tav tm="100000">
                                          <p:val>
                                            <p:fltVal val="1"/>
                                          </p:val>
                                        </p:tav>
                                      </p:tavLst>
                                    </p:anim>
                                  </p:childTnLst>
                                </p:cTn>
                              </p:par>
                              <p:par>
                                <p:cTn id="16" presetID="8" presetClass="entr" presetSubtype="1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diamond(in)">
                                      <p:cBhvr>
                                        <p:cTn id="18" dur="4000"/>
                                        <p:tgtEl>
                                          <p:spTgt spid="8"/>
                                        </p:tgtEl>
                                      </p:cBhvr>
                                    </p:animEffect>
                                  </p:childTnLst>
                                </p:cTn>
                              </p:par>
                              <p:par>
                                <p:cTn id="19" presetID="19" presetClass="entr" presetSubtype="5"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4000" fill="hold"/>
                                        <p:tgtEl>
                                          <p:spTgt spid="7"/>
                                        </p:tgtEl>
                                        <p:attrNameLst>
                                          <p:attrName>ppt_w</p:attrName>
                                        </p:attrNameLst>
                                      </p:cBhvr>
                                      <p:tavLst>
                                        <p:tav tm="0">
                                          <p:val>
                                            <p:strVal val="#ppt_w"/>
                                          </p:val>
                                        </p:tav>
                                        <p:tav tm="100000">
                                          <p:val>
                                            <p:strVal val="#ppt_w"/>
                                          </p:val>
                                        </p:tav>
                                      </p:tavLst>
                                    </p:anim>
                                    <p:anim calcmode="lin" valueType="num">
                                      <p:cBhvr>
                                        <p:cTn id="22" dur="4000" fill="hold"/>
                                        <p:tgtEl>
                                          <p:spTgt spid="7"/>
                                        </p:tgtEl>
                                        <p:attrNameLst>
                                          <p:attrName>ppt_h</p:attrName>
                                        </p:attrNameLst>
                                      </p:cBhvr>
                                      <p:tavLst>
                                        <p:tav tm="0" fmla="#ppt_h*sin(2.5*pi*$)">
                                          <p:val>
                                            <p:fltVal val="0"/>
                                          </p:val>
                                        </p:tav>
                                        <p:tav tm="100000">
                                          <p:val>
                                            <p:fltVal val="1"/>
                                          </p:val>
                                        </p:tav>
                                      </p:tavLst>
                                    </p:anim>
                                  </p:childTnLst>
                                </p:cTn>
                              </p:par>
                              <p:par>
                                <p:cTn id="23" presetID="8"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amond(in)">
                                      <p:cBhvr>
                                        <p:cTn id="25" dur="4000"/>
                                        <p:tgtEl>
                                          <p:spTgt spid="7"/>
                                        </p:tgtEl>
                                      </p:cBhvr>
                                    </p:animEffect>
                                  </p:childTnLst>
                                </p:cTn>
                              </p:par>
                              <p:par>
                                <p:cTn id="26" presetID="8" presetClass="entr" presetSubtype="3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diamond(out)">
                                      <p:cBhvr>
                                        <p:cTn id="28" dur="4000"/>
                                        <p:tgtEl>
                                          <p:spTgt spid="6"/>
                                        </p:tgtEl>
                                      </p:cBhvr>
                                    </p:animEffect>
                                  </p:childTnLst>
                                </p:cTn>
                              </p:par>
                              <p:par>
                                <p:cTn id="29" presetID="19" presetClass="entr" presetSubtype="1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4000" fill="hold"/>
                                        <p:tgtEl>
                                          <p:spTgt spid="6"/>
                                        </p:tgtEl>
                                        <p:attrNameLst>
                                          <p:attrName>ppt_w</p:attrName>
                                        </p:attrNameLst>
                                      </p:cBhvr>
                                      <p:tavLst>
                                        <p:tav tm="0" fmla="#ppt_w*sin(2.5*pi*$)">
                                          <p:val>
                                            <p:fltVal val="0"/>
                                          </p:val>
                                        </p:tav>
                                        <p:tav tm="100000">
                                          <p:val>
                                            <p:fltVal val="1"/>
                                          </p:val>
                                        </p:tav>
                                      </p:tavLst>
                                    </p:anim>
                                    <p:anim calcmode="lin" valueType="num">
                                      <p:cBhvr>
                                        <p:cTn id="32" dur="4000" fill="hold"/>
                                        <p:tgtEl>
                                          <p:spTgt spid="6"/>
                                        </p:tgtEl>
                                        <p:attrNameLst>
                                          <p:attrName>ppt_h</p:attrName>
                                        </p:attrNameLst>
                                      </p:cBhvr>
                                      <p:tavLst>
                                        <p:tav tm="0">
                                          <p:val>
                                            <p:strVal val="#ppt_h"/>
                                          </p:val>
                                        </p:tav>
                                        <p:tav tm="100000">
                                          <p:val>
                                            <p:strVal val="#ppt_h"/>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1"/>
                                          </p:val>
                                        </p:tav>
                                        <p:tav tm="100000">
                                          <p:val>
                                            <p:strVal val="#ppt_x"/>
                                          </p:val>
                                        </p:tav>
                                      </p:tavLst>
                                    </p:anim>
                                    <p:anim calcmode="lin" valueType="num">
                                      <p:cBhvr>
                                        <p:cTn id="3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MIS COSAS\DOCUMENTOS ANA\PAISAJES\MONTAÑAS\desiertoroca.jpg"/>
          <p:cNvPicPr>
            <a:picLocks noChangeAspect="1" noChangeArrowheads="1"/>
          </p:cNvPicPr>
          <p:nvPr/>
        </p:nvPicPr>
        <p:blipFill>
          <a:blip r:embed="rId2" cstate="print"/>
          <a:stretch>
            <a:fillRect/>
          </a:stretch>
        </p:blipFill>
        <p:spPr bwMode="auto">
          <a:xfrm>
            <a:off x="0" y="0"/>
            <a:ext cx="4563994" cy="5143500"/>
          </a:xfrm>
          <a:prstGeom prst="rect">
            <a:avLst/>
          </a:prstGeom>
          <a:noFill/>
          <a:ln w="9525">
            <a:noFill/>
            <a:miter lim="800000"/>
            <a:headEnd/>
            <a:tailEnd/>
          </a:ln>
        </p:spPr>
      </p:pic>
      <p:pic>
        <p:nvPicPr>
          <p:cNvPr id="3" name="Picture 2" descr="E:\MIS COSAS\DOCUMENTOS ANA\PAISAJES\MONTAÑAS\desiertoroca.jpg"/>
          <p:cNvPicPr>
            <a:picLocks noChangeAspect="1" noChangeArrowheads="1"/>
          </p:cNvPicPr>
          <p:nvPr/>
        </p:nvPicPr>
        <p:blipFill>
          <a:blip r:embed="rId2" cstate="print"/>
          <a:stretch>
            <a:fillRect/>
          </a:stretch>
        </p:blipFill>
        <p:spPr bwMode="auto">
          <a:xfrm>
            <a:off x="0" y="0"/>
            <a:ext cx="4563994" cy="5143500"/>
          </a:xfrm>
          <a:prstGeom prst="rect">
            <a:avLst/>
          </a:prstGeom>
          <a:noFill/>
          <a:ln w="9525">
            <a:noFill/>
            <a:miter lim="800000"/>
            <a:headEnd/>
            <a:tailEnd/>
          </a:ln>
        </p:spPr>
      </p:pic>
      <p:sp>
        <p:nvSpPr>
          <p:cNvPr id="4" name="3 CuadroTexto"/>
          <p:cNvSpPr txBox="1"/>
          <p:nvPr/>
        </p:nvSpPr>
        <p:spPr>
          <a:xfrm>
            <a:off x="4860032" y="1635646"/>
            <a:ext cx="4032448"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Además de ser utilizada por los romanos durante la conquista de la Península Ibérica, también fue muy útil para los ganadores trashumantes entre los siglos XV y XIX.</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flythrough hasBounce="1"/>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4000"/>
                                        <p:tgtEl>
                                          <p:spTgt spid="3"/>
                                        </p:tgtEl>
                                      </p:cBhvr>
                                    </p:animEffect>
                                  </p:childTnLst>
                                </p:cTn>
                              </p:par>
                              <p:par>
                                <p:cTn id="8" presetID="17" presetClass="entr" presetSubtype="10"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4000" fill="hold"/>
                                        <p:tgtEl>
                                          <p:spTgt spid="15362"/>
                                        </p:tgtEl>
                                        <p:attrNameLst>
                                          <p:attrName>ppt_w</p:attrName>
                                        </p:attrNameLst>
                                      </p:cBhvr>
                                      <p:tavLst>
                                        <p:tav tm="0">
                                          <p:val>
                                            <p:fltVal val="0"/>
                                          </p:val>
                                        </p:tav>
                                        <p:tav tm="100000">
                                          <p:val>
                                            <p:strVal val="#ppt_w"/>
                                          </p:val>
                                        </p:tav>
                                      </p:tavLst>
                                    </p:anim>
                                    <p:anim calcmode="lin" valueType="num">
                                      <p:cBhvr>
                                        <p:cTn id="11" dur="4000" fill="hold"/>
                                        <p:tgtEl>
                                          <p:spTgt spid="15362"/>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15362"/>
                                        </p:tgtEl>
                                        <p:attrNameLst>
                                          <p:attrName>style.visibility</p:attrName>
                                        </p:attrNameLst>
                                      </p:cBhvr>
                                      <p:to>
                                        <p:strVal val="visible"/>
                                      </p:to>
                                    </p:set>
                                    <p:animEffect transition="in" filter="circle(in)">
                                      <p:cBhvr>
                                        <p:cTn id="14" dur="4000"/>
                                        <p:tgtEl>
                                          <p:spTgt spid="15362"/>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paisaje-alpino-vacas-suiza-montañas-nevadas-landscape-alpes.jpg"/>
          <p:cNvPicPr>
            <a:picLocks noChangeAspect="1" noChangeArrowheads="1"/>
          </p:cNvPicPr>
          <p:nvPr/>
        </p:nvPicPr>
        <p:blipFill>
          <a:blip r:embed="rId2" cstate="print"/>
          <a:srcRect l="50000" t="50000"/>
          <a:stretch>
            <a:fillRect/>
          </a:stretch>
        </p:blipFill>
        <p:spPr bwMode="auto">
          <a:xfrm>
            <a:off x="4572002" y="2571750"/>
            <a:ext cx="4571999" cy="2571750"/>
          </a:xfrm>
          <a:prstGeom prst="rect">
            <a:avLst/>
          </a:prstGeom>
          <a:noFill/>
          <a:ln w="9525">
            <a:noFill/>
            <a:miter lim="800000"/>
            <a:headEnd/>
            <a:tailEnd/>
          </a:ln>
        </p:spPr>
      </p:pic>
      <p:pic>
        <p:nvPicPr>
          <p:cNvPr id="5" name="Picture 2" descr="C:\Documents and Settings\Ana María\Escritorio\paisaje-alpino-vacas-suiza-montañas-nevadas-landscape-alpes.jpg"/>
          <p:cNvPicPr>
            <a:picLocks noChangeAspect="1" noChangeArrowheads="1"/>
          </p:cNvPicPr>
          <p:nvPr/>
        </p:nvPicPr>
        <p:blipFill>
          <a:blip r:embed="rId2" cstate="print"/>
          <a:srcRect t="50000" r="50000"/>
          <a:stretch>
            <a:fillRect/>
          </a:stretch>
        </p:blipFill>
        <p:spPr bwMode="auto">
          <a:xfrm>
            <a:off x="0" y="2571750"/>
            <a:ext cx="4572000" cy="2571750"/>
          </a:xfrm>
          <a:prstGeom prst="rect">
            <a:avLst/>
          </a:prstGeom>
          <a:noFill/>
          <a:ln w="9525">
            <a:noFill/>
            <a:miter lim="800000"/>
            <a:headEnd/>
            <a:tailEnd/>
          </a:ln>
        </p:spPr>
      </p:pic>
      <p:pic>
        <p:nvPicPr>
          <p:cNvPr id="3" name="Picture 2" descr="C:\Documents and Settings\Ana María\Escritorio\paisaje-alpino-vacas-suiza-montañas-nevadas-landscape-alpes.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4" name="Picture 2" descr="C:\Documents and Settings\Ana María\Escritorio\paisaje-alpino-vacas-suiza-montañas-nevadas-landscape-alpes.jpg"/>
          <p:cNvPicPr>
            <a:picLocks noChangeAspect="1" noChangeArrowheads="1"/>
          </p:cNvPicPr>
          <p:nvPr/>
        </p:nvPicPr>
        <p:blipFill>
          <a:blip r:embed="rId2" cstate="print"/>
          <a:srcRect l="50000" b="50000"/>
          <a:stretch>
            <a:fillRect/>
          </a:stretch>
        </p:blipFill>
        <p:spPr bwMode="auto">
          <a:xfrm>
            <a:off x="4572002" y="0"/>
            <a:ext cx="4571999" cy="2571750"/>
          </a:xfrm>
          <a:prstGeom prst="rect">
            <a:avLst/>
          </a:prstGeom>
          <a:noFill/>
          <a:ln w="9525">
            <a:noFill/>
            <a:miter lim="800000"/>
            <a:headEnd/>
            <a:tailEnd/>
          </a:ln>
        </p:spPr>
      </p:pic>
      <p:pic>
        <p:nvPicPr>
          <p:cNvPr id="49154" name="Picture 5" descr="C:\Documents and Settings\Ana María\Escritorio\Paisajes+HD,+wallpapers-37.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539552"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haber conocido todos los atractivos que guarda esta localidad de la provincia de Ávila, llega el momento de descubrir su entorno natural. Amantes del senderismo preparaos para realizar rutas tan bonitas como la de la Calzada Romana, que tiene un recorrido de 8,2 kilómetros.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40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4000"/>
                                        <p:tgtEl>
                                          <p:spTgt spid="4"/>
                                        </p:tgtEl>
                                      </p:cBhvr>
                                    </p:animEffect>
                                  </p:childTnLst>
                                </p:cTn>
                              </p:par>
                              <p:par>
                                <p:cTn id="11" presetID="22"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4000"/>
                                        <p:tgtEl>
                                          <p:spTgt spid="6"/>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4000"/>
                                        <p:tgtEl>
                                          <p:spTgt spid="5"/>
                                        </p:tgtEl>
                                      </p:cBhvr>
                                    </p:animEffect>
                                  </p:childTnLst>
                                </p:cTn>
                              </p:par>
                              <p:par>
                                <p:cTn id="17" presetID="10" presetClass="entr" presetSubtype="0" fill="hold" nodeType="withEffect">
                                  <p:stCondLst>
                                    <p:cond delay="2000"/>
                                  </p:stCondLst>
                                  <p:childTnLst>
                                    <p:set>
                                      <p:cBhvr>
                                        <p:cTn id="18" dur="1" fill="hold">
                                          <p:stCondLst>
                                            <p:cond delay="0"/>
                                          </p:stCondLst>
                                        </p:cTn>
                                        <p:tgtEl>
                                          <p:spTgt spid="49154"/>
                                        </p:tgtEl>
                                        <p:attrNameLst>
                                          <p:attrName>style.visibility</p:attrName>
                                        </p:attrNameLst>
                                      </p:cBhvr>
                                      <p:to>
                                        <p:strVal val="visible"/>
                                      </p:to>
                                    </p:set>
                                    <p:animEffect transition="in" filter="fade">
                                      <p:cBhvr>
                                        <p:cTn id="19" dur="2000"/>
                                        <p:tgtEl>
                                          <p:spTgt spid="49154"/>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7050099.jpg"/>
          <p:cNvPicPr>
            <a:picLocks noChangeAspect="1"/>
          </p:cNvPicPr>
          <p:nvPr/>
        </p:nvPicPr>
        <p:blipFill>
          <a:blip r:embed="rId2" cstate="print"/>
          <a:stretch>
            <a:fillRect/>
          </a:stretch>
        </p:blipFill>
        <p:spPr bwMode="auto">
          <a:xfrm>
            <a:off x="0" y="-308570"/>
            <a:ext cx="9144000" cy="5904656"/>
          </a:xfrm>
          <a:prstGeom prst="rect">
            <a:avLst/>
          </a:prstGeom>
          <a:noFill/>
          <a:ln w="9525">
            <a:noFill/>
            <a:miter lim="800000"/>
            <a:headEnd/>
            <a:tailEnd/>
          </a:ln>
        </p:spPr>
      </p:pic>
      <p:pic>
        <p:nvPicPr>
          <p:cNvPr id="5" name="4 Imagen" descr="87050099.jpg"/>
          <p:cNvPicPr>
            <a:picLocks noChangeAspect="1"/>
          </p:cNvPicPr>
          <p:nvPr/>
        </p:nvPicPr>
        <p:blipFill>
          <a:blip r:embed="rId2" cstate="print"/>
          <a:stretch>
            <a:fillRect/>
          </a:stretch>
        </p:blipFill>
        <p:spPr bwMode="auto">
          <a:xfrm flipH="1">
            <a:off x="0" y="-308570"/>
            <a:ext cx="9144000" cy="5904656"/>
          </a:xfrm>
          <a:prstGeom prst="rect">
            <a:avLst/>
          </a:prstGeom>
          <a:noFill/>
          <a:ln w="9525">
            <a:noFill/>
            <a:miter lim="800000"/>
            <a:headEnd/>
            <a:tailEnd/>
          </a:ln>
        </p:spPr>
      </p:pic>
      <p:sp>
        <p:nvSpPr>
          <p:cNvPr id="6" name="5 CuadroTexto"/>
          <p:cNvSpPr txBox="1"/>
          <p:nvPr/>
        </p:nvSpPr>
        <p:spPr>
          <a:xfrm>
            <a:off x="467544"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aficionados a la montaña tienen aquí, en la Sierra de Gredos, la oportunidad de disfrutar de preciosas rutas de montaña durante los meses de verano, y al llegar el invierno podrán realizar ascensiones a través de impresionantes corredores.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di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ztelugatxe_doniene_baseliza_2.jpg"/>
          <p:cNvPicPr>
            <a:picLocks noChangeAspect="1"/>
          </p:cNvPicPr>
          <p:nvPr/>
        </p:nvPicPr>
        <p:blipFill>
          <a:blip r:embed="rId2" cstate="print"/>
          <a:stretch>
            <a:fillRect/>
          </a:stretch>
        </p:blipFill>
        <p:spPr bwMode="auto">
          <a:xfrm>
            <a:off x="2" y="-452586"/>
            <a:ext cx="9143999" cy="6120680"/>
          </a:xfrm>
          <a:prstGeom prst="rect">
            <a:avLst/>
          </a:prstGeom>
          <a:noFill/>
          <a:ln w="9525">
            <a:noFill/>
            <a:miter lim="800000"/>
            <a:headEnd/>
            <a:tailEnd/>
          </a:ln>
        </p:spPr>
      </p:pic>
      <p:pic>
        <p:nvPicPr>
          <p:cNvPr id="5" name="4 Imagen" descr="Gaztelugatxe_doniene_baseliza_2.jpg"/>
          <p:cNvPicPr>
            <a:picLocks noChangeAspect="1"/>
          </p:cNvPicPr>
          <p:nvPr/>
        </p:nvPicPr>
        <p:blipFill>
          <a:blip r:embed="rId2" cstate="print"/>
          <a:stretch>
            <a:fillRect/>
          </a:stretch>
        </p:blipFill>
        <p:spPr bwMode="auto">
          <a:xfrm flipH="1">
            <a:off x="2" y="-452586"/>
            <a:ext cx="9143999" cy="6120680"/>
          </a:xfrm>
          <a:prstGeom prst="rect">
            <a:avLst/>
          </a:prstGeom>
          <a:noFill/>
          <a:ln w="9525">
            <a:noFill/>
            <a:miter lim="800000"/>
            <a:headEnd/>
            <a:tailEnd/>
          </a:ln>
        </p:spPr>
      </p:pic>
      <p:pic>
        <p:nvPicPr>
          <p:cNvPr id="6" name="5 Imagen" descr="Gaztelugatxe_doniene_baseliza_2.jpg"/>
          <p:cNvPicPr>
            <a:picLocks noChangeAspect="1"/>
          </p:cNvPicPr>
          <p:nvPr/>
        </p:nvPicPr>
        <p:blipFill>
          <a:blip r:embed="rId2" cstate="print"/>
          <a:stretch>
            <a:fillRect/>
          </a:stretch>
        </p:blipFill>
        <p:spPr bwMode="auto">
          <a:xfrm flipH="1">
            <a:off x="0" y="-452586"/>
            <a:ext cx="9144000" cy="6120680"/>
          </a:xfrm>
          <a:prstGeom prst="rect">
            <a:avLst/>
          </a:prstGeom>
          <a:noFill/>
          <a:ln w="9525">
            <a:noFill/>
            <a:miter lim="800000"/>
            <a:headEnd/>
            <a:tailEnd/>
          </a:ln>
        </p:spPr>
      </p:pic>
      <p:sp>
        <p:nvSpPr>
          <p:cNvPr id="7" name="6 CuadroTexto"/>
          <p:cNvSpPr txBox="1"/>
          <p:nvPr/>
        </p:nvSpPr>
        <p:spPr>
          <a:xfrm>
            <a:off x="1115616" y="4083918"/>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siempre puedes hacer coincidir tu visita a Cuevas del Valle con la celebración de algunas de sus fiestas populares, como las Fiestas de Invierno, del 8 al 11 de febrero, en Honor a Santa Apolonia.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India-23.jpg"/>
          <p:cNvPicPr>
            <a:picLocks noChangeAspect="1"/>
          </p:cNvPicPr>
          <p:nvPr/>
        </p:nvPicPr>
        <p:blipFill>
          <a:blip r:embed="rId2" cstate="print"/>
          <a:stretch>
            <a:fillRect/>
          </a:stretch>
        </p:blipFill>
        <p:spPr bwMode="auto">
          <a:xfrm>
            <a:off x="2339752" y="0"/>
            <a:ext cx="4464496" cy="5143500"/>
          </a:xfrm>
          <a:prstGeom prst="rect">
            <a:avLst/>
          </a:prstGeom>
          <a:noFill/>
          <a:ln w="9525">
            <a:noFill/>
            <a:miter lim="800000"/>
            <a:headEnd/>
            <a:tailEnd/>
          </a:ln>
        </p:spPr>
      </p:pic>
      <p:sp>
        <p:nvSpPr>
          <p:cNvPr id="5" name="4 Rectángulo"/>
          <p:cNvSpPr/>
          <p:nvPr/>
        </p:nvSpPr>
        <p:spPr>
          <a:xfrm>
            <a:off x="0" y="0"/>
            <a:ext cx="2339752" cy="51435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804248" y="0"/>
            <a:ext cx="2339752" cy="51435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7" name="6 Imagen" descr="La-India-23.jpg"/>
          <p:cNvPicPr>
            <a:picLocks noChangeAspect="1"/>
          </p:cNvPicPr>
          <p:nvPr/>
        </p:nvPicPr>
        <p:blipFill>
          <a:blip r:embed="rId2" cstate="print"/>
          <a:stretch>
            <a:fillRect/>
          </a:stretch>
        </p:blipFill>
        <p:spPr bwMode="auto">
          <a:xfrm flipH="1">
            <a:off x="2339752" y="0"/>
            <a:ext cx="4464496" cy="5143500"/>
          </a:xfrm>
          <a:prstGeom prst="rect">
            <a:avLst/>
          </a:prstGeom>
          <a:noFill/>
          <a:ln w="9525">
            <a:noFill/>
            <a:miter lim="800000"/>
            <a:headEnd/>
            <a:tailEnd/>
          </a:ln>
        </p:spPr>
      </p:pic>
      <p:sp>
        <p:nvSpPr>
          <p:cNvPr id="8" name="7 Rectángulo"/>
          <p:cNvSpPr/>
          <p:nvPr/>
        </p:nvSpPr>
        <p:spPr>
          <a:xfrm>
            <a:off x="2339752" y="0"/>
            <a:ext cx="4464496" cy="5143500"/>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539552"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Día del Hornazo, que se celebra el Domingo de Resurrección, las Fiestas de Verano, del 10 al 14 de julio, que tienen lugar en Honor a la Virgen de las Angustias; la Fiesta del Calbote, que se celebra el primer o segundo sábado de noviembre….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prism dir="d"/>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4000"/>
                                        <p:tgtEl>
                                          <p:spTgt spid="4"/>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4000"/>
                                        <p:tgtEl>
                                          <p:spTgt spid="4"/>
                                        </p:tgtEl>
                                      </p:cBhvr>
                                    </p:animEffect>
                                  </p:childTnLst>
                                </p:cTn>
                              </p:par>
                              <p:par>
                                <p:cTn id="21" presetID="5" presetClass="entr" presetSubtype="5"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heckerboard(down)">
                                      <p:cBhvr>
                                        <p:cTn id="23" dur="4000"/>
                                        <p:tgtEl>
                                          <p:spTgt spid="5"/>
                                        </p:tgtEl>
                                      </p:cBhvr>
                                    </p:animEffect>
                                  </p:childTnLst>
                                </p:cTn>
                              </p:par>
                              <p:par>
                                <p:cTn id="24" presetID="5" presetClass="entr" presetSubtype="5"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checkerboard(down)">
                                      <p:cBhvr>
                                        <p:cTn id="26" dur="4000"/>
                                        <p:tgtEl>
                                          <p:spTgt spid="6"/>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rmita de San Juan de Gaztelugatxe.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Ermita de San Juan de Gaztelugatxe.jpg"/>
          <p:cNvPicPr>
            <a:picLocks noChangeAspect="1"/>
          </p:cNvPicPr>
          <p:nvPr/>
        </p:nvPicPr>
        <p:blipFill>
          <a:blip r:embed="rId2" cstate="print"/>
          <a:stretch>
            <a:fillRect/>
          </a:stretch>
        </p:blipFill>
        <p:spPr bwMode="auto">
          <a:xfrm flipH="1">
            <a:off x="0" y="0"/>
            <a:ext cx="9144000" cy="5143500"/>
          </a:xfrm>
          <a:prstGeom prst="rect">
            <a:avLst/>
          </a:prstGeom>
          <a:noFill/>
          <a:ln w="9525">
            <a:noFill/>
            <a:miter lim="800000"/>
            <a:headEnd/>
            <a:tailEnd/>
          </a:ln>
        </p:spPr>
      </p:pic>
      <p:pic>
        <p:nvPicPr>
          <p:cNvPr id="6" name="5 Imagen" descr="Ermita de San Juan de Gaztelugatxe.jpg"/>
          <p:cNvPicPr>
            <a:picLocks noChangeAspect="1"/>
          </p:cNvPicPr>
          <p:nvPr/>
        </p:nvPicPr>
        <p:blipFill>
          <a:blip r:embed="rId2" cstate="print"/>
          <a:stretch>
            <a:fillRect/>
          </a:stretch>
        </p:blipFill>
        <p:spPr bwMode="auto">
          <a:xfrm flipH="1">
            <a:off x="0" y="0"/>
            <a:ext cx="9144000" cy="5143500"/>
          </a:xfrm>
          <a:prstGeom prst="rect">
            <a:avLst/>
          </a:prstGeom>
          <a:noFill/>
          <a:ln w="9525">
            <a:noFill/>
            <a:miter lim="800000"/>
            <a:headEnd/>
            <a:tailEnd/>
          </a:ln>
        </p:spPr>
      </p:pic>
      <p:sp>
        <p:nvSpPr>
          <p:cNvPr id="7" name="6 CuadroTexto"/>
          <p:cNvSpPr txBox="1"/>
          <p:nvPr/>
        </p:nvSpPr>
        <p:spPr>
          <a:xfrm>
            <a:off x="395536" y="4083918"/>
            <a:ext cx="8352928" cy="954107"/>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Patrimonio arquitectónico de Cuevas del Valle. </a:t>
            </a:r>
            <a:r>
              <a:rPr lang="es-ES" i="1" dirty="0" smtClean="0">
                <a:effectLst>
                  <a:glow rad="101600">
                    <a:srgbClr val="C00000">
                      <a:alpha val="60000"/>
                    </a:srgbClr>
                  </a:glow>
                  <a:outerShdw blurRad="38100" dist="38100" dir="2700000" algn="tl">
                    <a:srgbClr val="000000">
                      <a:alpha val="43137"/>
                    </a:srgbClr>
                  </a:outerShdw>
                </a:effectLst>
              </a:rPr>
              <a:t>Llama la atención por su envergadura la iglesia de la Natividad de Nuestra Señora, un templo que mezcla distintos estilos arquitectónicos con predominancia del gótico.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pull/>
      </p:transition>
    </mc:Choice>
    <mc:Fallback>
      <p:transition spd="slow" advTm="27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 Fabian StudyforManinBlackSuitII.jpg"/>
          <p:cNvPicPr>
            <a:picLocks noChangeAspect="1"/>
          </p:cNvPicPr>
          <p:nvPr/>
        </p:nvPicPr>
        <p:blipFill>
          <a:blip r:embed="rId2" cstate="print"/>
          <a:stretch>
            <a:fillRect/>
          </a:stretch>
        </p:blipFill>
        <p:spPr bwMode="auto">
          <a:xfrm>
            <a:off x="2195736" y="1"/>
            <a:ext cx="4752528" cy="5148263"/>
          </a:xfrm>
          <a:prstGeom prst="rect">
            <a:avLst/>
          </a:prstGeom>
          <a:noFill/>
          <a:ln w="9525">
            <a:noFill/>
            <a:miter lim="800000"/>
            <a:headEnd/>
            <a:tailEnd/>
          </a:ln>
        </p:spPr>
      </p:pic>
      <p:sp>
        <p:nvSpPr>
          <p:cNvPr id="8" name="7 Rectángulo redondeado"/>
          <p:cNvSpPr/>
          <p:nvPr/>
        </p:nvSpPr>
        <p:spPr>
          <a:xfrm>
            <a:off x="0" y="1"/>
            <a:ext cx="2195736" cy="2625725"/>
          </a:xfrm>
          <a:prstGeom prst="round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0" y="2625726"/>
            <a:ext cx="2195736" cy="2517775"/>
          </a:xfrm>
          <a:prstGeom prst="roundRect">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redondeado"/>
          <p:cNvSpPr/>
          <p:nvPr/>
        </p:nvSpPr>
        <p:spPr>
          <a:xfrm>
            <a:off x="6948264" y="2625726"/>
            <a:ext cx="2195736" cy="2517775"/>
          </a:xfrm>
          <a:prstGeom prst="round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redondeado"/>
          <p:cNvSpPr/>
          <p:nvPr/>
        </p:nvSpPr>
        <p:spPr>
          <a:xfrm>
            <a:off x="6948264" y="1"/>
            <a:ext cx="2195736" cy="2625725"/>
          </a:xfrm>
          <a:prstGeom prst="roundRect">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2195736" y="0"/>
            <a:ext cx="4752528" cy="51435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11560"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Construida a finales del siglo XV, en su exterior destacan los contrafuertes rematados en pináculos con bolas y la torre-campanario, cuya espadaña fue ampliada en ladrillo en el siglo XVII.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4000">
        <p15:prstTrans prst="curtains"/>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4000"/>
                                        <p:tgtEl>
                                          <p:spTgt spid="8"/>
                                        </p:tgtEl>
                                      </p:cBhvr>
                                    </p:animEffect>
                                  </p:childTnLst>
                                </p:cTn>
                              </p:par>
                              <p:par>
                                <p:cTn id="8" presetID="4" presetClass="entr" presetSubtype="16"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ox(in)">
                                      <p:cBhvr>
                                        <p:cTn id="10" dur="4000"/>
                                        <p:tgtEl>
                                          <p:spTgt spid="11"/>
                                        </p:tgtEl>
                                      </p:cBhvr>
                                    </p:animEffect>
                                  </p:childTnLst>
                                </p:cTn>
                              </p:par>
                              <p:par>
                                <p:cTn id="11" presetID="4" presetClass="entr" presetSubtype="32"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ox(out)">
                                      <p:cBhvr>
                                        <p:cTn id="13" dur="4000"/>
                                        <p:tgtEl>
                                          <p:spTgt spid="15"/>
                                        </p:tgtEl>
                                      </p:cBhvr>
                                    </p:animEffect>
                                  </p:childTnLst>
                                </p:cTn>
                              </p:par>
                              <p:par>
                                <p:cTn id="14" presetID="4"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box(in)">
                                      <p:cBhvr>
                                        <p:cTn id="16" dur="4000"/>
                                        <p:tgtEl>
                                          <p:spTgt spid="20"/>
                                        </p:tgtEl>
                                      </p:cBhvr>
                                    </p:animEffect>
                                  </p:childTnLst>
                                </p:cTn>
                              </p:par>
                              <p:par>
                                <p:cTn id="17" presetID="16" presetClass="exit" presetSubtype="37" fill="hold" grpId="0" nodeType="withEffect">
                                  <p:stCondLst>
                                    <p:cond delay="0"/>
                                  </p:stCondLst>
                                  <p:childTnLst>
                                    <p:animEffect transition="out" filter="barn(outVertical)">
                                      <p:cBhvr>
                                        <p:cTn id="18" dur="4000"/>
                                        <p:tgtEl>
                                          <p:spTgt spid="13"/>
                                        </p:tgtEl>
                                      </p:cBhvr>
                                    </p:animEffect>
                                    <p:set>
                                      <p:cBhvr>
                                        <p:cTn id="19" dur="1" fill="hold">
                                          <p:stCondLst>
                                            <p:cond delay="3999"/>
                                          </p:stCondLst>
                                        </p:cTn>
                                        <p:tgtEl>
                                          <p:spTgt spid="13"/>
                                        </p:tgtEl>
                                        <p:attrNameLst>
                                          <p:attrName>style.visibility</p:attrName>
                                        </p:attrNameLst>
                                      </p:cBhvr>
                                      <p:to>
                                        <p:strVal val="hidden"/>
                                      </p:to>
                                    </p:set>
                                  </p:childTnLst>
                                </p:cTn>
                              </p:par>
                              <p:par>
                                <p:cTn id="20" presetID="16" presetClass="entr" presetSubtype="21"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1"/>
                                          </p:val>
                                        </p:tav>
                                        <p:tav tm="100000">
                                          <p:val>
                                            <p:strVal val="#ppt_x"/>
                                          </p:val>
                                        </p:tav>
                                      </p:tavLst>
                                    </p:anim>
                                    <p:anim calcmode="lin" valueType="num">
                                      <p:cBhvr>
                                        <p:cTn id="2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24.jpg"/>
          <p:cNvPicPr>
            <a:picLocks noChangeAspect="1" noChangeArrowheads="1"/>
          </p:cNvPicPr>
          <p:nvPr/>
        </p:nvPicPr>
        <p:blipFill>
          <a:blip r:embed="rId2" cstate="print"/>
          <a:stretch>
            <a:fillRect/>
          </a:stretch>
        </p:blipFill>
        <p:spPr bwMode="auto">
          <a:xfrm>
            <a:off x="0" y="10584"/>
            <a:ext cx="9144000" cy="5122333"/>
          </a:xfrm>
          <a:prstGeom prst="rect">
            <a:avLst/>
          </a:prstGeom>
          <a:noFill/>
          <a:ln w="9525">
            <a:noFill/>
            <a:miter lim="800000"/>
            <a:headEnd/>
            <a:tailEnd/>
          </a:ln>
        </p:spPr>
      </p:pic>
      <p:pic>
        <p:nvPicPr>
          <p:cNvPr id="5" name="Picture 2" descr="C:\Documents and Settings\Ana María\Escritorio\www.joseluisavilaherrera.BLOGSPOT.jpg"/>
          <p:cNvPicPr>
            <a:picLocks noChangeAspect="1" noChangeArrowheads="1"/>
          </p:cNvPicPr>
          <p:nvPr/>
        </p:nvPicPr>
        <p:blipFill>
          <a:blip r:embed="rId2" cstate="print"/>
          <a:srcRect r="50000"/>
          <a:stretch>
            <a:fillRect/>
          </a:stretch>
        </p:blipFill>
        <p:spPr bwMode="auto">
          <a:xfrm>
            <a:off x="0" y="0"/>
            <a:ext cx="4572000" cy="5143500"/>
          </a:xfrm>
          <a:prstGeom prst="rect">
            <a:avLst/>
          </a:prstGeom>
          <a:noFill/>
          <a:ln w="9525">
            <a:noFill/>
            <a:miter lim="800000"/>
            <a:headEnd/>
            <a:tailEnd/>
          </a:ln>
        </p:spPr>
      </p:pic>
      <p:pic>
        <p:nvPicPr>
          <p:cNvPr id="6" name="Picture 2" descr="C:\Documents and Settings\Ana María\Escritorio\www.joseluisavilaherrera.BLOGSPOT.jpg"/>
          <p:cNvPicPr>
            <a:picLocks noChangeAspect="1" noChangeArrowheads="1"/>
          </p:cNvPicPr>
          <p:nvPr/>
        </p:nvPicPr>
        <p:blipFill>
          <a:blip r:embed="rId2" cstate="print"/>
          <a:srcRect l="50000"/>
          <a:stretch>
            <a:fillRect/>
          </a:stretch>
        </p:blipFill>
        <p:spPr bwMode="auto">
          <a:xfrm>
            <a:off x="4572000" y="0"/>
            <a:ext cx="4572000" cy="5143500"/>
          </a:xfrm>
          <a:prstGeom prst="rect">
            <a:avLst/>
          </a:prstGeom>
          <a:noFill/>
          <a:ln w="9525">
            <a:noFill/>
            <a:miter lim="800000"/>
            <a:headEnd/>
            <a:tailEnd/>
          </a:ln>
        </p:spPr>
      </p:pic>
      <p:sp>
        <p:nvSpPr>
          <p:cNvPr id="7" name="6 CuadroTexto"/>
          <p:cNvSpPr txBox="1"/>
          <p:nvPr/>
        </p:nvSpPr>
        <p:spPr>
          <a:xfrm>
            <a:off x="467544"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Cuevas del Valle es una de las villas más bonitas de esta sierra, aunque no tenga tanto renombre como otras. Y es que en este pueblo de origen medieval aún perduran excelentes muestras de la arquitectura tradicional de la zona y un destacado patrimonio histórico-artístico muy bien conservado.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pull/>
      </p:transition>
    </mc:Choice>
    <mc:Fallback>
      <p:transition spd="slow" advTm="34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4000" fill="hold"/>
                                        <p:tgtEl>
                                          <p:spTgt spid="8"/>
                                        </p:tgtEl>
                                        <p:attrNameLst>
                                          <p:attrName>ppt_w</p:attrName>
                                        </p:attrNameLst>
                                      </p:cBhvr>
                                      <p:tavLst>
                                        <p:tav tm="0">
                                          <p:val>
                                            <p:fltVal val="0"/>
                                          </p:val>
                                        </p:tav>
                                        <p:tav tm="100000">
                                          <p:val>
                                            <p:strVal val="#ppt_w"/>
                                          </p:val>
                                        </p:tav>
                                      </p:tavLst>
                                    </p:anim>
                                    <p:anim calcmode="lin" valueType="num">
                                      <p:cBhvr>
                                        <p:cTn id="26" dur="4000" fill="hold"/>
                                        <p:tgtEl>
                                          <p:spTgt spid="8"/>
                                        </p:tgtEl>
                                        <p:attrNameLst>
                                          <p:attrName>ppt_h</p:attrName>
                                        </p:attrNameLst>
                                      </p:cBhvr>
                                      <p:tavLst>
                                        <p:tav tm="0">
                                          <p:val>
                                            <p:strVal val="#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6" name="5 Imagen" descr="05deed81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8" name="7 Rectángulo"/>
          <p:cNvSpPr/>
          <p:nvPr/>
        </p:nvSpPr>
        <p:spPr>
          <a:xfrm>
            <a:off x="0" y="0"/>
            <a:ext cx="9144000" cy="5143500"/>
          </a:xfrm>
          <a:prstGeom prst="rect">
            <a:avLst/>
          </a:prstGeom>
          <a:solidFill>
            <a:schemeClr val="tx2">
              <a:lumMod val="9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251520"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Valle del Tiétar es, por diversas razones, uno de los destinos preferentes de los apasionados del turismo rural ya que tiene todo lo que se busca en un destino de este tipo: hermosos pueblos, bellos parajes naturales y una excelente oferta gastronómica.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pull dir="d"/>
      </p:transition>
    </mc:Choice>
    <mc:Fallback>
      <p:transition spd="slow" advTm="30000">
        <p:pull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4/3*#ppt_w"/>
                                          </p:val>
                                        </p:tav>
                                        <p:tav tm="100000">
                                          <p:val>
                                            <p:strVal val="#ppt_w"/>
                                          </p:val>
                                        </p:tav>
                                      </p:tavLst>
                                    </p:anim>
                                    <p:anim calcmode="lin" valueType="num">
                                      <p:cBhvr>
                                        <p:cTn id="11" dur="40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4000" fill="hold"/>
                                        <p:tgtEl>
                                          <p:spTgt spid="6"/>
                                        </p:tgtEl>
                                        <p:attrNameLst>
                                          <p:attrName>ppt_w</p:attrName>
                                        </p:attrNameLst>
                                      </p:cBhvr>
                                      <p:tavLst>
                                        <p:tav tm="0">
                                          <p:val>
                                            <p:strVal val="4/3*#ppt_w"/>
                                          </p:val>
                                        </p:tav>
                                        <p:tav tm="100000">
                                          <p:val>
                                            <p:strVal val="#ppt_w"/>
                                          </p:val>
                                        </p:tav>
                                      </p:tavLst>
                                    </p:anim>
                                    <p:anim calcmode="lin" valueType="num">
                                      <p:cBhvr>
                                        <p:cTn id="15" dur="4000" fill="hold"/>
                                        <p:tgtEl>
                                          <p:spTgt spid="6"/>
                                        </p:tgtEl>
                                        <p:attrNameLst>
                                          <p:attrName>ppt_h</p:attrName>
                                        </p:attrNameLst>
                                      </p:cBhvr>
                                      <p:tavLst>
                                        <p:tav tm="0">
                                          <p:val>
                                            <p:strVal val="4/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amond(in)">
                                      <p:cBhvr>
                                        <p:cTn id="18" dur="4000"/>
                                        <p:tgtEl>
                                          <p:spTgt spid="6"/>
                                        </p:tgtEl>
                                      </p:cBhvr>
                                    </p:animEffect>
                                  </p:childTnLst>
                                </p:cTn>
                              </p:par>
                              <p:par>
                                <p:cTn id="19" presetID="16" presetClass="entr" presetSubtype="37"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Vertical)">
                                      <p:cBhvr>
                                        <p:cTn id="21" dur="4000"/>
                                        <p:tgtEl>
                                          <p:spTgt spid="5"/>
                                        </p:tgtEl>
                                      </p:cBhvr>
                                    </p:animEffect>
                                  </p:childTnLst>
                                </p:cTn>
                              </p:par>
                              <p:par>
                                <p:cTn id="22" presetID="8" presetClass="emph" presetSubtype="0" accel="50000" decel="50000" autoRev="1" fill="hold" nodeType="withEffect">
                                  <p:stCondLst>
                                    <p:cond delay="0"/>
                                  </p:stCondLst>
                                  <p:childTnLst>
                                    <p:animRot by="5400000">
                                      <p:cBhvr>
                                        <p:cTn id="23" dur="1700" fill="hold"/>
                                        <p:tgtEl>
                                          <p:spTgt spid="5"/>
                                        </p:tgtEl>
                                        <p:attrNameLst>
                                          <p:attrName>r</p:attrName>
                                        </p:attrNameLst>
                                      </p:cBhvr>
                                    </p:animRo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0803094.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p:spPr>
      </p:pic>
      <p:pic>
        <p:nvPicPr>
          <p:cNvPr id="5" name="4 Imagen" descr="60803094.jpg"/>
          <p:cNvPicPr>
            <a:picLocks noChangeAspect="1"/>
          </p:cNvPicPr>
          <p:nvPr/>
        </p:nvPicPr>
        <p:blipFill>
          <a:blip r:embed="rId2" cstate="print"/>
          <a:stretch>
            <a:fillRect/>
          </a:stretch>
        </p:blipFill>
        <p:spPr bwMode="auto">
          <a:xfrm>
            <a:off x="0" y="0"/>
            <a:ext cx="9144000" cy="5452070"/>
          </a:xfrm>
          <a:prstGeom prst="rect">
            <a:avLst/>
          </a:prstGeom>
          <a:noFill/>
          <a:ln w="9525">
            <a:noFill/>
            <a:miter lim="800000"/>
            <a:headEnd/>
            <a:tailEnd/>
          </a:ln>
        </p:spPr>
      </p:pic>
      <p:sp>
        <p:nvSpPr>
          <p:cNvPr id="6" name="5 CuadroTexto"/>
          <p:cNvSpPr txBox="1"/>
          <p:nvPr/>
        </p:nvSpPr>
        <p:spPr>
          <a:xfrm>
            <a:off x="827584" y="401191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valle de la provincia de Ávila se encuentra la comarca natural del Barranco de las Cinco Villas, catalogada como Paisaje Pintoresco con la condición de Bien de Interés Cultural desde 1975.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pull dir="r"/>
      </p:transition>
    </mc:Choice>
    <mc:Fallback>
      <p:transition spd="slow" advTm="25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9"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Lef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E:\MIS COSAS\DOCUMENTOS ANA\PAISAJES\MONTAÑAS\escocia5.jpg"/>
          <p:cNvPicPr>
            <a:picLocks noChangeAspect="1" noChangeArrowheads="1"/>
          </p:cNvPicPr>
          <p:nvPr/>
        </p:nvPicPr>
        <p:blipFill>
          <a:blip r:embed="rId2" cstate="print"/>
          <a:stretch>
            <a:fillRect/>
          </a:stretch>
        </p:blipFill>
        <p:spPr bwMode="auto">
          <a:xfrm>
            <a:off x="2" y="0"/>
            <a:ext cx="9146071" cy="5115013"/>
          </a:xfrm>
          <a:prstGeom prst="rect">
            <a:avLst/>
          </a:prstGeom>
          <a:noFill/>
          <a:ln w="9525">
            <a:noFill/>
            <a:miter lim="800000"/>
            <a:headEnd/>
            <a:tailEnd/>
          </a:ln>
        </p:spPr>
      </p:pic>
      <p:pic>
        <p:nvPicPr>
          <p:cNvPr id="3" name="Picture 3" descr="E:\MIS COSAS\DOCUMENTOS ANA\PAISAJES\MONTAÑAS\escocia5.jpg"/>
          <p:cNvPicPr>
            <a:picLocks noChangeAspect="1" noChangeArrowheads="1"/>
          </p:cNvPicPr>
          <p:nvPr/>
        </p:nvPicPr>
        <p:blipFill>
          <a:blip r:embed="rId2" cstate="print"/>
          <a:stretch>
            <a:fillRect/>
          </a:stretch>
        </p:blipFill>
        <p:spPr bwMode="auto">
          <a:xfrm>
            <a:off x="1" y="0"/>
            <a:ext cx="9144000" cy="5143500"/>
          </a:xfrm>
          <a:prstGeom prst="rect">
            <a:avLst/>
          </a:prstGeom>
          <a:noFill/>
          <a:ln w="9525">
            <a:noFill/>
            <a:miter lim="800000"/>
            <a:headEnd/>
            <a:tailEnd/>
          </a:ln>
        </p:spPr>
      </p:pic>
      <p:sp>
        <p:nvSpPr>
          <p:cNvPr id="4" name="3 CuadroTexto"/>
          <p:cNvSpPr txBox="1"/>
          <p:nvPr/>
        </p:nvSpPr>
        <p:spPr>
          <a:xfrm>
            <a:off x="323528" y="401191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Constituida como mancomunidad, está integrada por cinco municipios: San Esteban del Valle, Villarejo del Valle, Santa Cruz del Valle, la capital comarcal </a:t>
            </a:r>
            <a:r>
              <a:rPr lang="es-ES" i="1" dirty="0" err="1" smtClean="0">
                <a:effectLst>
                  <a:glow rad="101600">
                    <a:srgbClr val="C00000">
                      <a:alpha val="60000"/>
                    </a:srgbClr>
                  </a:glow>
                  <a:outerShdw blurRad="38100" dist="38100" dir="2700000" algn="tl">
                    <a:srgbClr val="000000">
                      <a:alpha val="43137"/>
                    </a:srgbClr>
                  </a:outerShdw>
                </a:effectLst>
              </a:rPr>
              <a:t>Mombeltrán</a:t>
            </a:r>
            <a:r>
              <a:rPr lang="es-ES" i="1" dirty="0" smtClean="0">
                <a:effectLst>
                  <a:glow rad="101600">
                    <a:srgbClr val="C00000">
                      <a:alpha val="60000"/>
                    </a:srgbClr>
                  </a:glow>
                  <a:outerShdw blurRad="38100" dist="38100" dir="2700000" algn="tl">
                    <a:srgbClr val="000000">
                      <a:alpha val="43137"/>
                    </a:srgbClr>
                  </a:outerShdw>
                </a:effectLst>
              </a:rPr>
              <a:t> y Cuevas del Valle, el pueblo que hoy nos ocupa.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pull dir="ld"/>
      </p:transition>
    </mc:Choice>
    <mc:Fallback>
      <p:transition spd="slow" advTm="27000">
        <p:pull dir="l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fltVal val="0"/>
                                          </p:val>
                                        </p:tav>
                                        <p:tav tm="100000">
                                          <p:val>
                                            <p:strVal val="#ppt_w"/>
                                          </p:val>
                                        </p:tav>
                                      </p:tavLst>
                                    </p:anim>
                                    <p:anim calcmode="lin" valueType="num">
                                      <p:cBhvr>
                                        <p:cTn id="8" dur="4000" fill="hold"/>
                                        <p:tgtEl>
                                          <p:spTgt spid="3"/>
                                        </p:tgtEl>
                                        <p:attrNameLst>
                                          <p:attrName>ppt_h</p:attrName>
                                        </p:attrNameLst>
                                      </p:cBhvr>
                                      <p:tavLst>
                                        <p:tav tm="0">
                                          <p:val>
                                            <p:strVal val="#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4000"/>
                                        <p:tgtEl>
                                          <p:spTgt spid="3"/>
                                        </p:tgtEl>
                                      </p:cBhvr>
                                    </p:animEffect>
                                  </p:childTnLst>
                                </p:cTn>
                              </p:par>
                              <p:par>
                                <p:cTn id="12" presetID="8" presetClass="entr" presetSubtype="32" fill="hold" nodeType="withEffect">
                                  <p:stCondLst>
                                    <p:cond delay="0"/>
                                  </p:stCondLst>
                                  <p:childTnLst>
                                    <p:set>
                                      <p:cBhvr>
                                        <p:cTn id="13" dur="1" fill="hold">
                                          <p:stCondLst>
                                            <p:cond delay="0"/>
                                          </p:stCondLst>
                                        </p:cTn>
                                        <p:tgtEl>
                                          <p:spTgt spid="28674"/>
                                        </p:tgtEl>
                                        <p:attrNameLst>
                                          <p:attrName>style.visibility</p:attrName>
                                        </p:attrNameLst>
                                      </p:cBhvr>
                                      <p:to>
                                        <p:strVal val="visible"/>
                                      </p:to>
                                    </p:set>
                                    <p:animEffect transition="in" filter="diamond(out)">
                                      <p:cBhvr>
                                        <p:cTn id="14" dur="4000"/>
                                        <p:tgtEl>
                                          <p:spTgt spid="28674"/>
                                        </p:tgtEl>
                                      </p:cBhvr>
                                    </p:animEffect>
                                  </p:childTnLst>
                                </p:cTn>
                              </p:par>
                              <p:par>
                                <p:cTn id="15" presetID="17" presetClass="entr" presetSubtype="10" fill="hold" nodeType="with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p:cTn id="17" dur="4000" fill="hold"/>
                                        <p:tgtEl>
                                          <p:spTgt spid="28674"/>
                                        </p:tgtEl>
                                        <p:attrNameLst>
                                          <p:attrName>ppt_w</p:attrName>
                                        </p:attrNameLst>
                                      </p:cBhvr>
                                      <p:tavLst>
                                        <p:tav tm="0">
                                          <p:val>
                                            <p:fltVal val="0"/>
                                          </p:val>
                                        </p:tav>
                                        <p:tav tm="100000">
                                          <p:val>
                                            <p:strVal val="#ppt_w"/>
                                          </p:val>
                                        </p:tav>
                                      </p:tavLst>
                                    </p:anim>
                                    <p:anim calcmode="lin" valueType="num">
                                      <p:cBhvr>
                                        <p:cTn id="18" dur="4000" fill="hold"/>
                                        <p:tgtEl>
                                          <p:spTgt spid="2867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05269.JPG"/>
          <p:cNvPicPr>
            <a:picLocks noChangeAspect="1"/>
          </p:cNvPicPr>
          <p:nvPr/>
        </p:nvPicPr>
        <p:blipFill>
          <a:blip r:embed="rId2" cstate="print"/>
          <a:stretch>
            <a:fillRect/>
          </a:stretch>
        </p:blipFill>
        <p:spPr bwMode="auto">
          <a:xfrm>
            <a:off x="4103" y="-165100"/>
            <a:ext cx="9135797" cy="5756018"/>
          </a:xfrm>
          <a:prstGeom prst="rect">
            <a:avLst/>
          </a:prstGeom>
          <a:noFill/>
          <a:ln w="9525">
            <a:noFill/>
            <a:miter lim="800000"/>
            <a:headEnd/>
            <a:tailEnd/>
          </a:ln>
        </p:spPr>
      </p:pic>
      <p:pic>
        <p:nvPicPr>
          <p:cNvPr id="5" name="4 Imagen" descr="DSC05269.JPG"/>
          <p:cNvPicPr>
            <a:picLocks noChangeAspect="1"/>
          </p:cNvPicPr>
          <p:nvPr/>
        </p:nvPicPr>
        <p:blipFill>
          <a:blip r:embed="rId2" cstate="print"/>
          <a:stretch>
            <a:fillRect/>
          </a:stretch>
        </p:blipFill>
        <p:spPr bwMode="auto">
          <a:xfrm>
            <a:off x="0" y="-165100"/>
            <a:ext cx="9144000" cy="5761186"/>
          </a:xfrm>
          <a:prstGeom prst="rect">
            <a:avLst/>
          </a:prstGeom>
          <a:noFill/>
          <a:ln w="9525">
            <a:noFill/>
            <a:miter lim="800000"/>
            <a:headEnd/>
            <a:tailEnd/>
          </a:ln>
        </p:spPr>
      </p:pic>
      <p:pic>
        <p:nvPicPr>
          <p:cNvPr id="6" name="5 Imagen" descr="DSC05269.JPG"/>
          <p:cNvPicPr>
            <a:picLocks noChangeAspect="1"/>
          </p:cNvPicPr>
          <p:nvPr/>
        </p:nvPicPr>
        <p:blipFill>
          <a:blip r:embed="rId2" cstate="print"/>
          <a:stretch>
            <a:fillRect/>
          </a:stretch>
        </p:blipFill>
        <p:spPr bwMode="auto">
          <a:xfrm>
            <a:off x="0" y="-165100"/>
            <a:ext cx="9144000" cy="5761186"/>
          </a:xfrm>
          <a:prstGeom prst="rect">
            <a:avLst/>
          </a:prstGeom>
          <a:noFill/>
          <a:ln w="9525">
            <a:noFill/>
            <a:miter lim="800000"/>
            <a:headEnd/>
            <a:tailEnd/>
          </a:ln>
        </p:spPr>
      </p:pic>
      <p:sp>
        <p:nvSpPr>
          <p:cNvPr id="7" name="6 CuadroTexto"/>
          <p:cNvSpPr txBox="1"/>
          <p:nvPr/>
        </p:nvSpPr>
        <p:spPr>
          <a:xfrm>
            <a:off x="323528" y="4083918"/>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villa es también conocida como «la del gancho» ya que, según cuentan las leyendas, los </a:t>
            </a:r>
            <a:r>
              <a:rPr lang="es-ES" i="1" dirty="0" err="1" smtClean="0">
                <a:effectLst>
                  <a:glow rad="101600">
                    <a:srgbClr val="C00000">
                      <a:alpha val="60000"/>
                    </a:srgbClr>
                  </a:glow>
                  <a:outerShdw blurRad="38100" dist="38100" dir="2700000" algn="tl">
                    <a:srgbClr val="000000">
                      <a:alpha val="43137"/>
                    </a:srgbClr>
                  </a:outerShdw>
                </a:effectLst>
              </a:rPr>
              <a:t>covacheros</a:t>
            </a:r>
            <a:r>
              <a:rPr lang="es-ES" i="1" dirty="0" smtClean="0">
                <a:effectLst>
                  <a:glow rad="101600">
                    <a:srgbClr val="C00000">
                      <a:alpha val="60000"/>
                    </a:srgbClr>
                  </a:glow>
                  <a:outerShdw blurRad="38100" dist="38100" dir="2700000" algn="tl">
                    <a:srgbClr val="000000">
                      <a:alpha val="43137"/>
                    </a:srgbClr>
                  </a:outerShdw>
                </a:effectLst>
              </a:rPr>
              <a:t> tenían la costumbre de quedarse con alguna de las miles y miles de ovejas trashumantes que pasaban por aquí valiéndose de un gancho.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pull dir="rd"/>
      </p:transition>
    </mc:Choice>
    <mc:Fallback>
      <p:transition spd="slow" advTm="29000">
        <p:pull dir="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out)">
                                      <p:cBhvr>
                                        <p:cTn id="19" dur="4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4000"/>
                                        <p:tgtEl>
                                          <p:spTgt spid="5"/>
                                        </p:tgtEl>
                                      </p:cBhvr>
                                    </p:animEffect>
                                  </p:childTnLst>
                                </p:cTn>
                              </p:par>
                              <p:par>
                                <p:cTn id="23" presetID="6"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MIS COSAS\DOCUMENTOS ANA\PAISAJES\MONTAÑAS\reflejobarca.jpg"/>
          <p:cNvPicPr>
            <a:picLocks noChangeAspect="1" noChangeArrowheads="1"/>
          </p:cNvPicPr>
          <p:nvPr/>
        </p:nvPicPr>
        <p:blipFill>
          <a:blip r:embed="rId2" cstate="print"/>
          <a:stretch>
            <a:fillRect/>
          </a:stretch>
        </p:blipFill>
        <p:spPr bwMode="auto">
          <a:xfrm>
            <a:off x="0" y="0"/>
            <a:ext cx="9144000" cy="5524078"/>
          </a:xfrm>
          <a:prstGeom prst="rect">
            <a:avLst/>
          </a:prstGeom>
          <a:noFill/>
          <a:ln w="9525">
            <a:noFill/>
            <a:miter lim="800000"/>
            <a:headEnd/>
            <a:tailEnd/>
          </a:ln>
        </p:spPr>
      </p:pic>
      <p:pic>
        <p:nvPicPr>
          <p:cNvPr id="2" name="Picture 2" descr="E:\MIS COSAS\DOCUMENTOS ANA\PAISAJES\MONTAÑAS\reflejobarca.jpg"/>
          <p:cNvPicPr>
            <a:picLocks noChangeAspect="1" noChangeArrowheads="1"/>
          </p:cNvPicPr>
          <p:nvPr/>
        </p:nvPicPr>
        <p:blipFill>
          <a:blip r:embed="rId2" cstate="print"/>
          <a:stretch>
            <a:fillRect/>
          </a:stretch>
        </p:blipFill>
        <p:spPr bwMode="auto">
          <a:xfrm>
            <a:off x="0" y="0"/>
            <a:ext cx="9144000" cy="5524078"/>
          </a:xfrm>
          <a:prstGeom prst="rect">
            <a:avLst/>
          </a:prstGeom>
          <a:noFill/>
          <a:ln w="9525">
            <a:noFill/>
            <a:miter lim="800000"/>
            <a:headEnd/>
            <a:tailEnd/>
          </a:ln>
        </p:spPr>
      </p:pic>
      <p:sp>
        <p:nvSpPr>
          <p:cNvPr id="4" name="3 CuadroTexto"/>
          <p:cNvSpPr txBox="1"/>
          <p:nvPr/>
        </p:nvSpPr>
        <p:spPr>
          <a:xfrm>
            <a:off x="827584"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dice que ese gancho todavía persiste hoy en día y es el responsable de atrapar a los visitantes que llegan a este coqueto pueblo con la belleza de sus calles y paisajes.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750" advTm="23000">
        <p14:honeycomb/>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4000"/>
                                        <p:tgtEl>
                                          <p:spTgt spid="2"/>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ppt_w</p:attrName>
                                        </p:attrNameLst>
                                      </p:cBhvr>
                                      <p:tavLst>
                                        <p:tav tm="0">
                                          <p:val>
                                            <p:fltVal val="0"/>
                                          </p:val>
                                        </p:tav>
                                        <p:tav tm="100000">
                                          <p:val>
                                            <p:strVal val="#ppt_w"/>
                                          </p:val>
                                        </p:tav>
                                      </p:tavLst>
                                    </p:anim>
                                    <p:anim calcmode="lin" valueType="num">
                                      <p:cBhvr>
                                        <p:cTn id="11" dur="4000" fill="hold"/>
                                        <p:tgtEl>
                                          <p:spTgt spid="3"/>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heckerboard(across)">
                                      <p:cBhvr>
                                        <p:cTn id="14" dur="4000"/>
                                        <p:tgtEl>
                                          <p:spTgt spid="3"/>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ukasadi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eukasadi1.jpg"/>
          <p:cNvPicPr>
            <a:picLocks noChangeAspect="1"/>
          </p:cNvPicPr>
          <p:nvPr/>
        </p:nvPicPr>
        <p:blipFill>
          <a:blip r:embed="rId2" cstate="print"/>
          <a:stretch>
            <a:fillRect/>
          </a:stretch>
        </p:blipFill>
        <p:spPr bwMode="auto">
          <a:xfrm flipH="1">
            <a:off x="0" y="0"/>
            <a:ext cx="9144000" cy="5143500"/>
          </a:xfrm>
          <a:prstGeom prst="rect">
            <a:avLst/>
          </a:prstGeom>
          <a:noFill/>
          <a:ln w="9525">
            <a:noFill/>
            <a:miter lim="800000"/>
            <a:headEnd/>
            <a:tailEnd/>
          </a:ln>
        </p:spPr>
      </p:pic>
      <p:sp>
        <p:nvSpPr>
          <p:cNvPr id="6" name="5 CuadroTexto"/>
          <p:cNvSpPr txBox="1"/>
          <p:nvPr/>
        </p:nvSpPr>
        <p:spPr>
          <a:xfrm>
            <a:off x="395536" y="401191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encima de un edificio en particular, el gran reclamo del turismo de Cuevas del Valle es su característico estilo arquitectónico con sus calles alineadas a lo largo del valle.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3000">
        <p15:prstTrans prst="fallOve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3"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3)">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3868993.jpg"/>
          <p:cNvPicPr>
            <a:picLocks noChangeAspect="1"/>
          </p:cNvPicPr>
          <p:nvPr/>
        </p:nvPicPr>
        <p:blipFill>
          <a:blip r:embed="rId2" cstate="print"/>
          <a:stretch>
            <a:fillRect/>
          </a:stretch>
        </p:blipFill>
        <p:spPr bwMode="auto">
          <a:xfrm>
            <a:off x="8467" y="9526"/>
            <a:ext cx="9127066" cy="5133975"/>
          </a:xfrm>
          <a:prstGeom prst="rect">
            <a:avLst/>
          </a:prstGeom>
          <a:noFill/>
          <a:ln w="9525">
            <a:noFill/>
            <a:miter lim="800000"/>
            <a:headEnd/>
            <a:tailEnd/>
          </a:ln>
        </p:spPr>
      </p:pic>
      <p:pic>
        <p:nvPicPr>
          <p:cNvPr id="5" name="4 Imagen" descr="83868993.jpg"/>
          <p:cNvPicPr>
            <a:picLocks noChangeAspect="1"/>
          </p:cNvPicPr>
          <p:nvPr/>
        </p:nvPicPr>
        <p:blipFill>
          <a:blip r:embed="rId2" cstate="print"/>
          <a:stretch>
            <a:fillRect/>
          </a:stretch>
        </p:blipFill>
        <p:spPr bwMode="auto">
          <a:xfrm flipH="1">
            <a:off x="0" y="0"/>
            <a:ext cx="9144000" cy="5143500"/>
          </a:xfrm>
          <a:prstGeom prst="rect">
            <a:avLst/>
          </a:prstGeom>
          <a:noFill/>
          <a:ln w="9525">
            <a:noFill/>
            <a:miter lim="800000"/>
            <a:headEnd/>
            <a:tailEnd/>
          </a:ln>
        </p:spPr>
      </p:pic>
      <p:sp>
        <p:nvSpPr>
          <p:cNvPr id="6" name="5 CuadroTexto"/>
          <p:cNvSpPr txBox="1"/>
          <p:nvPr/>
        </p:nvSpPr>
        <p:spPr>
          <a:xfrm>
            <a:off x="467544"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villa puede verse al completo en un día, pero como muchos pueblos de España, tiene mucha historia detrás y requiere de una visita sosegada. Por eso desgranaremos los principales atractivos de la villa para que aprovechéis al máximo la visita si un día decidís venir.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gallery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be8bd43036f7650d14559ac5745c33.jpg"/>
          <p:cNvPicPr>
            <a:picLocks noChangeAspect="1"/>
          </p:cNvPicPr>
          <p:nvPr/>
        </p:nvPicPr>
        <p:blipFill>
          <a:blip r:embed="rId2" cstate="print"/>
          <a:stretch>
            <a:fillRect/>
          </a:stretch>
        </p:blipFill>
        <p:spPr bwMode="auto">
          <a:xfrm>
            <a:off x="0" y="0"/>
            <a:ext cx="9144000" cy="5524078"/>
          </a:xfrm>
          <a:prstGeom prst="rect">
            <a:avLst/>
          </a:prstGeom>
          <a:noFill/>
          <a:ln w="9525">
            <a:noFill/>
            <a:miter lim="800000"/>
            <a:headEnd/>
            <a:tailEnd/>
          </a:ln>
        </p:spPr>
      </p:pic>
      <p:pic>
        <p:nvPicPr>
          <p:cNvPr id="5" name="4 Imagen" descr="39be8bd43036f7650d14559ac5745c33.jpg"/>
          <p:cNvPicPr>
            <a:picLocks noChangeAspect="1"/>
          </p:cNvPicPr>
          <p:nvPr/>
        </p:nvPicPr>
        <p:blipFill>
          <a:blip r:embed="rId2" cstate="print"/>
          <a:stretch>
            <a:fillRect/>
          </a:stretch>
        </p:blipFill>
        <p:spPr bwMode="auto">
          <a:xfrm flipH="1">
            <a:off x="0" y="0"/>
            <a:ext cx="9144000" cy="5524078"/>
          </a:xfrm>
          <a:prstGeom prst="rect">
            <a:avLst/>
          </a:prstGeom>
          <a:noFill/>
          <a:ln w="9525">
            <a:noFill/>
            <a:miter lim="800000"/>
            <a:headEnd/>
            <a:tailEnd/>
          </a:ln>
        </p:spPr>
      </p:pic>
      <p:pic>
        <p:nvPicPr>
          <p:cNvPr id="6" name="5 Imagen" descr="39be8bd43036f7650d14559ac5745c33.jpg"/>
          <p:cNvPicPr>
            <a:picLocks noChangeAspect="1"/>
          </p:cNvPicPr>
          <p:nvPr/>
        </p:nvPicPr>
        <p:blipFill>
          <a:blip r:embed="rId2" cstate="print"/>
          <a:stretch>
            <a:fillRect/>
          </a:stretch>
        </p:blipFill>
        <p:spPr bwMode="auto">
          <a:xfrm flipH="1">
            <a:off x="0" y="0"/>
            <a:ext cx="9144000" cy="5524078"/>
          </a:xfrm>
          <a:prstGeom prst="rect">
            <a:avLst/>
          </a:prstGeom>
          <a:noFill/>
          <a:ln w="9525">
            <a:noFill/>
            <a:miter lim="800000"/>
            <a:headEnd/>
            <a:tailEnd/>
          </a:ln>
        </p:spPr>
      </p:pic>
      <p:sp>
        <p:nvSpPr>
          <p:cNvPr id="7" name="6 CuadroTexto"/>
          <p:cNvSpPr txBox="1"/>
          <p:nvPr/>
        </p:nvSpPr>
        <p:spPr>
          <a:xfrm>
            <a:off x="611560"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Cuevas del Valle nos recibe con las estrechas calles de su casco antiguo, que siguen la arquitectura del resto de pueblos del sur de Gredos y tienen además el encanto añadido de las casas construidas según estilo tradicional del Valle del Tiétar.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gallery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6" presetClass="exit" presetSubtype="16" fill="hold" nodeType="withEffect">
                                  <p:stCondLst>
                                    <p:cond delay="0"/>
                                  </p:stCondLst>
                                  <p:childTnLst>
                                    <p:animEffect transition="out" filter="circle(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na María\Mis documentos\Downloads\tatra-mountains-tatras-tallest-in-poland-and-slovakia-5.jpg"/>
          <p:cNvPicPr>
            <a:picLocks noChangeAspect="1" noChangeArrowheads="1"/>
          </p:cNvPicPr>
          <p:nvPr/>
        </p:nvPicPr>
        <p:blipFill>
          <a:blip r:embed="rId2" cstate="print"/>
          <a:srcRect r="50000" b="50000"/>
          <a:stretch>
            <a:fillRect/>
          </a:stretch>
        </p:blipFill>
        <p:spPr bwMode="auto">
          <a:xfrm>
            <a:off x="0" y="0"/>
            <a:ext cx="4572000" cy="2571750"/>
          </a:xfrm>
          <a:prstGeom prst="rect">
            <a:avLst/>
          </a:prstGeom>
          <a:noFill/>
          <a:ln w="9525">
            <a:noFill/>
            <a:miter lim="800000"/>
            <a:headEnd/>
            <a:tailEnd/>
          </a:ln>
        </p:spPr>
      </p:pic>
      <p:pic>
        <p:nvPicPr>
          <p:cNvPr id="4" name="Picture 2" descr="C:\Documents and Settings\Ana María\Mis documentos\Downloads\tatra-mountains-tatras-tallest-in-poland-and-slovakia-5.jpg"/>
          <p:cNvPicPr>
            <a:picLocks noChangeAspect="1" noChangeArrowheads="1"/>
          </p:cNvPicPr>
          <p:nvPr/>
        </p:nvPicPr>
        <p:blipFill>
          <a:blip r:embed="rId2" cstate="print"/>
          <a:srcRect l="50000" b="50000"/>
          <a:stretch>
            <a:fillRect/>
          </a:stretch>
        </p:blipFill>
        <p:spPr bwMode="auto">
          <a:xfrm>
            <a:off x="4572000" y="0"/>
            <a:ext cx="4572000" cy="2571750"/>
          </a:xfrm>
          <a:prstGeom prst="rect">
            <a:avLst/>
          </a:prstGeom>
          <a:noFill/>
          <a:ln w="9525">
            <a:noFill/>
            <a:miter lim="800000"/>
            <a:headEnd/>
            <a:tailEnd/>
          </a:ln>
        </p:spPr>
      </p:pic>
      <p:pic>
        <p:nvPicPr>
          <p:cNvPr id="5" name="Picture 2" descr="C:\Documents and Settings\Ana María\Mis documentos\Downloads\tatra-mountains-tatras-tallest-in-poland-and-slovakia-5.jpg"/>
          <p:cNvPicPr>
            <a:picLocks noChangeAspect="1" noChangeArrowheads="1"/>
          </p:cNvPicPr>
          <p:nvPr/>
        </p:nvPicPr>
        <p:blipFill>
          <a:blip r:embed="rId2" cstate="print"/>
          <a:srcRect t="48445" r="50000"/>
          <a:stretch>
            <a:fillRect/>
          </a:stretch>
        </p:blipFill>
        <p:spPr bwMode="auto">
          <a:xfrm>
            <a:off x="0" y="2571750"/>
            <a:ext cx="4572000" cy="2571750"/>
          </a:xfrm>
          <a:prstGeom prst="rect">
            <a:avLst/>
          </a:prstGeom>
          <a:noFill/>
          <a:ln w="9525">
            <a:noFill/>
            <a:miter lim="800000"/>
            <a:headEnd/>
            <a:tailEnd/>
          </a:ln>
        </p:spPr>
      </p:pic>
      <p:pic>
        <p:nvPicPr>
          <p:cNvPr id="6" name="Picture 2" descr="C:\Documents and Settings\Ana María\Mis documentos\Downloads\tatra-mountains-tatras-tallest-in-poland-and-slovakia-5.jpg"/>
          <p:cNvPicPr>
            <a:picLocks noChangeAspect="1" noChangeArrowheads="1"/>
          </p:cNvPicPr>
          <p:nvPr/>
        </p:nvPicPr>
        <p:blipFill>
          <a:blip r:embed="rId2" cstate="print"/>
          <a:srcRect l="50000" t="48445"/>
          <a:stretch>
            <a:fillRect/>
          </a:stretch>
        </p:blipFill>
        <p:spPr bwMode="auto">
          <a:xfrm>
            <a:off x="4572002" y="2571750"/>
            <a:ext cx="4572001" cy="2571750"/>
          </a:xfrm>
          <a:prstGeom prst="rect">
            <a:avLst/>
          </a:prstGeom>
          <a:noFill/>
          <a:ln w="9525">
            <a:noFill/>
            <a:miter lim="800000"/>
            <a:headEnd/>
            <a:tailEnd/>
          </a:ln>
        </p:spPr>
      </p:pic>
      <p:sp>
        <p:nvSpPr>
          <p:cNvPr id="7" name="6 CuadroTexto"/>
          <p:cNvSpPr txBox="1"/>
          <p:nvPr/>
        </p:nvSpPr>
        <p:spPr>
          <a:xfrm>
            <a:off x="683568" y="4083918"/>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Predominan las fachadas con entramado, grandes balcones y el empleo de la piedra, principalmente en la Calle Real y la Calle del Ayuntamiento Viejo y su entorno.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gallery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strips(downLeft)">
                                      <p:cBhvr>
                                        <p:cTn id="7" dur="4000"/>
                                        <p:tgtEl>
                                          <p:spTgt spid="3074"/>
                                        </p:tgtEl>
                                      </p:cBhvr>
                                    </p:animEffect>
                                  </p:childTnLst>
                                </p:cTn>
                              </p:par>
                              <p:par>
                                <p:cTn id="8" presetID="18"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Right)">
                                      <p:cBhvr>
                                        <p:cTn id="10" dur="4000"/>
                                        <p:tgtEl>
                                          <p:spTgt spid="4"/>
                                        </p:tgtEl>
                                      </p:cBhvr>
                                    </p:animEffect>
                                  </p:childTnLst>
                                </p:cTn>
                              </p:par>
                              <p:par>
                                <p:cTn id="11" presetID="18"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trips(upLeft)">
                                      <p:cBhvr>
                                        <p:cTn id="13" dur="4000"/>
                                        <p:tgtEl>
                                          <p:spTgt spid="5"/>
                                        </p:tgtEl>
                                      </p:cBhvr>
                                    </p:animEffect>
                                  </p:childTnLst>
                                </p:cTn>
                              </p:par>
                              <p:par>
                                <p:cTn id="14" presetID="18" presetClass="entr" presetSubtype="3"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4000"/>
                                        <p:tgtEl>
                                          <p:spTgt spid="6"/>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MIS COSAS\DOCUMENTOS ANA\PAISAJES\OASIS-DUNAS\70265.jpg"/>
          <p:cNvPicPr>
            <a:picLocks noChangeAspect="1" noChangeArrowheads="1"/>
          </p:cNvPicPr>
          <p:nvPr/>
        </p:nvPicPr>
        <p:blipFill>
          <a:blip r:embed="rId2" cstate="print"/>
          <a:srcRect l="50000"/>
          <a:stretch>
            <a:fillRect/>
          </a:stretch>
        </p:blipFill>
        <p:spPr bwMode="auto">
          <a:xfrm>
            <a:off x="4572002" y="1"/>
            <a:ext cx="4572001" cy="5143499"/>
          </a:xfrm>
          <a:prstGeom prst="rect">
            <a:avLst/>
          </a:prstGeom>
          <a:noFill/>
          <a:ln w="9525">
            <a:noFill/>
            <a:miter lim="800000"/>
            <a:headEnd/>
            <a:tailEnd/>
          </a:ln>
        </p:spPr>
      </p:pic>
      <p:pic>
        <p:nvPicPr>
          <p:cNvPr id="4" name="Picture 2" descr="E:\MIS COSAS\DOCUMENTOS ANA\PAISAJES\OASIS-DUNAS\70265.jpg"/>
          <p:cNvPicPr>
            <a:picLocks noChangeAspect="1" noChangeArrowheads="1"/>
          </p:cNvPicPr>
          <p:nvPr/>
        </p:nvPicPr>
        <p:blipFill>
          <a:blip r:embed="rId2" cstate="print"/>
          <a:srcRect r="50000"/>
          <a:stretch>
            <a:fillRect/>
          </a:stretch>
        </p:blipFill>
        <p:spPr bwMode="auto">
          <a:xfrm>
            <a:off x="0" y="1"/>
            <a:ext cx="4572000" cy="5143499"/>
          </a:xfrm>
          <a:prstGeom prst="rect">
            <a:avLst/>
          </a:prstGeom>
          <a:noFill/>
          <a:ln w="9525">
            <a:noFill/>
            <a:miter lim="800000"/>
            <a:headEnd/>
            <a:tailEnd/>
          </a:ln>
        </p:spPr>
      </p:pic>
      <p:pic>
        <p:nvPicPr>
          <p:cNvPr id="2" name="Picture 2" descr="E:\MIS COSAS\DOCUMENTOS ANA\PAISAJES\OASIS-DUNAS\70265.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827584" y="3795886"/>
            <a:ext cx="78488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vamos en primavera, en la Calle de los soportales veremos una colorida estampa. Durante esta época tiene lugar una iniciativa llamada Cuevas del Valle Florido, en la que todas las casas compiten por tener la fachada más espectacular.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lip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4000"/>
                                        <p:tgtEl>
                                          <p:spTgt spid="2"/>
                                        </p:tgtEl>
                                      </p:cBhvr>
                                    </p:animEffect>
                                  </p:childTnLst>
                                </p:cTn>
                              </p:par>
                              <p:par>
                                <p:cTn id="8" presetID="18"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Left)">
                                      <p:cBhvr>
                                        <p:cTn id="10" dur="4000"/>
                                        <p:tgtEl>
                                          <p:spTgt spid="3"/>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4.jpg"/>
          <p:cNvPicPr>
            <a:picLocks noChangeAspect="1"/>
          </p:cNvPicPr>
          <p:nvPr/>
        </p:nvPicPr>
        <p:blipFill>
          <a:blip r:embed="rId2" cstate="print"/>
          <a:stretch>
            <a:fillRect/>
          </a:stretch>
        </p:blipFill>
        <p:spPr bwMode="auto">
          <a:xfrm>
            <a:off x="2" y="0"/>
            <a:ext cx="9143999" cy="5452070"/>
          </a:xfrm>
          <a:prstGeom prst="rect">
            <a:avLst/>
          </a:prstGeom>
          <a:noFill/>
          <a:ln w="9525">
            <a:noFill/>
            <a:miter lim="800000"/>
            <a:headEnd/>
            <a:tailEnd/>
          </a:ln>
        </p:spPr>
      </p:pic>
      <p:pic>
        <p:nvPicPr>
          <p:cNvPr id="9" name="8 Imagen" descr="Imagen4.jpg"/>
          <p:cNvPicPr>
            <a:picLocks noChangeAspect="1"/>
          </p:cNvPicPr>
          <p:nvPr/>
        </p:nvPicPr>
        <p:blipFill>
          <a:blip r:embed="rId2" cstate="print"/>
          <a:stretch>
            <a:fillRect/>
          </a:stretch>
        </p:blipFill>
        <p:spPr bwMode="auto">
          <a:xfrm flipH="1">
            <a:off x="2" y="0"/>
            <a:ext cx="9143999" cy="5452070"/>
          </a:xfrm>
          <a:prstGeom prst="rect">
            <a:avLst/>
          </a:prstGeom>
          <a:noFill/>
          <a:ln w="9525">
            <a:noFill/>
            <a:miter lim="800000"/>
            <a:headEnd/>
            <a:tailEnd/>
          </a:ln>
        </p:spPr>
      </p:pic>
      <p:pic>
        <p:nvPicPr>
          <p:cNvPr id="10" name="9 Imagen" descr="Imagen4.jpg"/>
          <p:cNvPicPr>
            <a:picLocks noChangeAspect="1"/>
          </p:cNvPicPr>
          <p:nvPr/>
        </p:nvPicPr>
        <p:blipFill>
          <a:blip r:embed="rId2" cstate="print"/>
          <a:stretch>
            <a:fillRect/>
          </a:stretch>
        </p:blipFill>
        <p:spPr bwMode="auto">
          <a:xfrm flipH="1">
            <a:off x="0" y="0"/>
            <a:ext cx="9144000" cy="5452070"/>
          </a:xfrm>
          <a:prstGeom prst="rect">
            <a:avLst/>
          </a:prstGeom>
          <a:noFill/>
          <a:ln w="9525">
            <a:noFill/>
            <a:miter lim="800000"/>
            <a:headEnd/>
            <a:tailEnd/>
          </a:ln>
        </p:spPr>
      </p:pic>
      <p:sp>
        <p:nvSpPr>
          <p:cNvPr id="6" name="5 CuadroTexto"/>
          <p:cNvSpPr txBox="1"/>
          <p:nvPr/>
        </p:nvSpPr>
        <p:spPr>
          <a:xfrm>
            <a:off x="755576"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Llama la atención sus pintorescas calles con sus casas de piedra y sus balaustradas de madera, los pasadizos que conectan las casas, el río que serpentea atravesándolo y sobretodo las cuevas que hay en la parte de debajo de muchas de las casas y que se siguen utilizando actualmente.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flip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4000"/>
                                        <p:tgtEl>
                                          <p:spTgt spid="10"/>
                                        </p:tgtEl>
                                        <p:attrNameLst>
                                          <p:attrName>ppt_w</p:attrName>
                                        </p:attrNameLst>
                                      </p:cBhvr>
                                      <p:tavLst>
                                        <p:tav tm="0">
                                          <p:val>
                                            <p:strVal val="ppt_w"/>
                                          </p:val>
                                        </p:tav>
                                        <p:tav tm="100000">
                                          <p:val>
                                            <p:strVal val="4/3*ppt_w"/>
                                          </p:val>
                                        </p:tav>
                                      </p:tavLst>
                                    </p:anim>
                                    <p:anim calcmode="lin" valueType="num">
                                      <p:cBhvr>
                                        <p:cTn id="10" dur="4000"/>
                                        <p:tgtEl>
                                          <p:spTgt spid="10"/>
                                        </p:tgtEl>
                                        <p:attrNameLst>
                                          <p:attrName>ppt_h</p:attrName>
                                        </p:attrNameLst>
                                      </p:cBhvr>
                                      <p:tavLst>
                                        <p:tav tm="0">
                                          <p:val>
                                            <p:strVal val="ppt_h"/>
                                          </p:val>
                                        </p:tav>
                                        <p:tav tm="100000">
                                          <p:val>
                                            <p:strVal val="4/3*ppt_h"/>
                                          </p:val>
                                        </p:tav>
                                      </p:tavLst>
                                    </p:anim>
                                    <p:set>
                                      <p:cBhvr>
                                        <p:cTn id="11" dur="1" fill="hold">
                                          <p:stCondLst>
                                            <p:cond delay="3999"/>
                                          </p:stCondLst>
                                        </p:cTn>
                                        <p:tgtEl>
                                          <p:spTgt spid="10"/>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9"/>
                                        </p:tgtEl>
                                        <p:attrNameLst>
                                          <p:attrName>ppt_w</p:attrName>
                                        </p:attrNameLst>
                                      </p:cBhvr>
                                      <p:tavLst>
                                        <p:tav tm="0">
                                          <p:val>
                                            <p:strVal val="ppt_w"/>
                                          </p:val>
                                        </p:tav>
                                        <p:tav tm="100000">
                                          <p:val>
                                            <p:fltVal val="0"/>
                                          </p:val>
                                        </p:tav>
                                      </p:tavLst>
                                    </p:anim>
                                    <p:anim calcmode="lin" valueType="num">
                                      <p:cBhvr>
                                        <p:cTn id="14" dur="4000"/>
                                        <p:tgtEl>
                                          <p:spTgt spid="9"/>
                                        </p:tgtEl>
                                        <p:attrNameLst>
                                          <p:attrName>ppt_h</p:attrName>
                                        </p:attrNameLst>
                                      </p:cBhvr>
                                      <p:tavLst>
                                        <p:tav tm="0">
                                          <p:val>
                                            <p:strVal val="ppt_h"/>
                                          </p:val>
                                        </p:tav>
                                        <p:tav tm="100000">
                                          <p:val>
                                            <p:strVal val="ppt_h"/>
                                          </p:val>
                                        </p:tav>
                                      </p:tavLst>
                                    </p:anim>
                                    <p:set>
                                      <p:cBhvr>
                                        <p:cTn id="15" dur="1" fill="hold">
                                          <p:stCondLst>
                                            <p:cond delay="3999"/>
                                          </p:stCondLst>
                                        </p:cTn>
                                        <p:tgtEl>
                                          <p:spTgt spid="9"/>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4000"/>
                                        <p:tgtEl>
                                          <p:spTgt spid="9"/>
                                        </p:tgtEl>
                                      </p:cBhvr>
                                    </p:animEffect>
                                    <p:set>
                                      <p:cBhvr>
                                        <p:cTn id="18" dur="1" fill="hold">
                                          <p:stCondLst>
                                            <p:cond delay="3999"/>
                                          </p:stCondLst>
                                        </p:cTn>
                                        <p:tgtEl>
                                          <p:spTgt spid="9"/>
                                        </p:tgtEl>
                                        <p:attrNameLst>
                                          <p:attrName>style.visibility</p:attrName>
                                        </p:attrNameLst>
                                      </p:cBhvr>
                                      <p:to>
                                        <p:strVal val="hidden"/>
                                      </p:to>
                                    </p:set>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4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4000" fill="hold"/>
                                        <p:tgtEl>
                                          <p:spTgt spid="5"/>
                                        </p:tgtEl>
                                        <p:attrNameLst>
                                          <p:attrName>ppt_w</p:attrName>
                                        </p:attrNameLst>
                                      </p:cBhvr>
                                      <p:tavLst>
                                        <p:tav tm="0">
                                          <p:val>
                                            <p:strVal val="4/3*#ppt_w"/>
                                          </p:val>
                                        </p:tav>
                                        <p:tav tm="100000">
                                          <p:val>
                                            <p:strVal val="#ppt_w"/>
                                          </p:val>
                                        </p:tav>
                                      </p:tavLst>
                                    </p:anim>
                                    <p:anim calcmode="lin" valueType="num">
                                      <p:cBhvr>
                                        <p:cTn id="25" dur="4000" fill="hold"/>
                                        <p:tgtEl>
                                          <p:spTgt spid="5"/>
                                        </p:tgtEl>
                                        <p:attrNameLst>
                                          <p:attrName>ppt_h</p:attrName>
                                        </p:attrNameLst>
                                      </p:cBhvr>
                                      <p:tavLst>
                                        <p:tav tm="0">
                                          <p:val>
                                            <p:strVal val="4/3*#ppt_h"/>
                                          </p:val>
                                        </p:tav>
                                        <p:tav tm="100000">
                                          <p:val>
                                            <p:strVal val="#ppt_h"/>
                                          </p:val>
                                        </p:tav>
                                      </p:tavLst>
                                    </p:anim>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fb2745fbf82831d56a6a9bb8fde4eb0.jpg"/>
          <p:cNvPicPr>
            <a:picLocks noChangeAspect="1"/>
          </p:cNvPicPr>
          <p:nvPr/>
        </p:nvPicPr>
        <p:blipFill>
          <a:blip r:embed="rId2" cstate="print"/>
          <a:stretch>
            <a:fillRect/>
          </a:stretch>
        </p:blipFill>
        <p:spPr bwMode="auto">
          <a:xfrm>
            <a:off x="-1" y="4762"/>
            <a:ext cx="4646451" cy="5143500"/>
          </a:xfrm>
          <a:prstGeom prst="rect">
            <a:avLst/>
          </a:prstGeom>
          <a:noFill/>
          <a:ln w="9525">
            <a:noFill/>
            <a:miter lim="800000"/>
            <a:headEnd/>
            <a:tailEnd/>
          </a:ln>
        </p:spPr>
      </p:pic>
      <p:pic>
        <p:nvPicPr>
          <p:cNvPr id="5" name="4 Imagen" descr="4fb2745fbf82831d56a6a9bb8fde4eb0.jpg"/>
          <p:cNvPicPr>
            <a:picLocks noChangeAspect="1"/>
          </p:cNvPicPr>
          <p:nvPr/>
        </p:nvPicPr>
        <p:blipFill>
          <a:blip r:embed="rId2" cstate="print"/>
          <a:stretch>
            <a:fillRect/>
          </a:stretch>
        </p:blipFill>
        <p:spPr bwMode="auto">
          <a:xfrm>
            <a:off x="1861" y="4762"/>
            <a:ext cx="4642149" cy="5138738"/>
          </a:xfrm>
          <a:prstGeom prst="rect">
            <a:avLst/>
          </a:prstGeom>
          <a:noFill/>
          <a:ln w="9525">
            <a:noFill/>
            <a:miter lim="800000"/>
            <a:headEnd/>
            <a:tailEnd/>
          </a:ln>
        </p:spPr>
      </p:pic>
      <p:sp>
        <p:nvSpPr>
          <p:cNvPr id="6" name="5 CuadroTexto"/>
          <p:cNvSpPr txBox="1"/>
          <p:nvPr/>
        </p:nvSpPr>
        <p:spPr>
          <a:xfrm>
            <a:off x="4860032" y="1563638"/>
            <a:ext cx="4032448"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plaza principal del casco histórico es la Plaza Vieja que da servicio a 6 calles entre ellas la Calle Real y los Soportales que recibe este nombre porque tiene 50 m de soportales.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flip dir="l"/>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4000" fill="hold"/>
                                        <p:tgtEl>
                                          <p:spTgt spid="5"/>
                                        </p:tgtEl>
                                        <p:attrNameLst>
                                          <p:attrName>ppt_w</p:attrName>
                                        </p:attrNameLst>
                                      </p:cBhvr>
                                      <p:tavLst>
                                        <p:tav tm="0">
                                          <p:val>
                                            <p:strVal val="4/3*#ppt_w"/>
                                          </p:val>
                                        </p:tav>
                                        <p:tav tm="100000">
                                          <p:val>
                                            <p:strVal val="#ppt_w"/>
                                          </p:val>
                                        </p:tav>
                                      </p:tavLst>
                                    </p:anim>
                                    <p:anim calcmode="lin" valueType="num">
                                      <p:cBhvr>
                                        <p:cTn id="12" dur="4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4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4572000" cy="514350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3" name="2 CuadroTexto"/>
          <p:cNvSpPr txBox="1"/>
          <p:nvPr/>
        </p:nvSpPr>
        <p:spPr>
          <a:xfrm>
            <a:off x="4788024" y="1563638"/>
            <a:ext cx="3816424"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Resulta curiosa su plaza de toros cuadrada que en las fiestas se prepara con maderas y sirve de aparcamiento público el resto del año.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9000">
        <p:blinds dir="vert"/>
      </p:transition>
    </mc:Choice>
    <mc:Fallback>
      <p:transition spd="slow" advTm="19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2000" autoRev="1" fill="hold">
                                          <p:stCondLst>
                                            <p:cond delay="0"/>
                                          </p:stCondLst>
                                        </p:cTn>
                                        <p:tgtEl>
                                          <p:spTgt spid="2"/>
                                        </p:tgtEl>
                                        <p:attrNameLst>
                                          <p:attrName>ppt_w</p:attrName>
                                        </p:attrNameLst>
                                      </p:cBhvr>
                                    </p:anim>
                                    <p:anim by="(#ppt_w*0.50)" calcmode="lin" valueType="num">
                                      <p:cBhvr>
                                        <p:cTn id="8" dur="2000" decel="50000" autoRev="1" fill="hold">
                                          <p:stCondLst>
                                            <p:cond delay="0"/>
                                          </p:stCondLst>
                                        </p:cTn>
                                        <p:tgtEl>
                                          <p:spTgt spid="2"/>
                                        </p:tgtEl>
                                        <p:attrNameLst>
                                          <p:attrName>ppt_x</p:attrName>
                                        </p:attrNameLst>
                                      </p:cBhvr>
                                    </p:anim>
                                    <p:anim from="(-#ppt_h/2)" to="(#ppt_y)" calcmode="lin" valueType="num">
                                      <p:cBhvr>
                                        <p:cTn id="9" dur="4000" fill="hold">
                                          <p:stCondLst>
                                            <p:cond delay="0"/>
                                          </p:stCondLst>
                                        </p:cTn>
                                        <p:tgtEl>
                                          <p:spTgt spid="2"/>
                                        </p:tgtEl>
                                        <p:attrNameLst>
                                          <p:attrName>ppt_y</p:attrName>
                                        </p:attrNameLst>
                                      </p:cBhvr>
                                    </p:anim>
                                    <p:animRot by="21600000">
                                      <p:cBhvr>
                                        <p:cTn id="10" dur="4000" fill="hold">
                                          <p:stCondLst>
                                            <p:cond delay="0"/>
                                          </p:stCondLst>
                                        </p:cTn>
                                        <p:tgtEl>
                                          <p:spTgt spid="2"/>
                                        </p:tgtEl>
                                        <p:attrNameLst>
                                          <p:attrName>r</p:attrName>
                                        </p:attrNameLst>
                                      </p:cBhvr>
                                    </p:animRot>
                                  </p:childTnLst>
                                </p:cTn>
                              </p:par>
                              <p:par>
                                <p:cTn id="11" presetID="2" presetClass="entr" presetSubtype="12" fill="hold" grpId="1" nodeType="withEffect">
                                  <p:stCondLst>
                                    <p:cond delay="0"/>
                                  </p:stCondLst>
                                  <p:iterate type="lt">
                                    <p:tmPct val="0"/>
                                  </p:iterate>
                                  <p:childTnLst>
                                    <p:set>
                                      <p:cBhvr>
                                        <p:cTn id="12" dur="1" fill="hold">
                                          <p:stCondLst>
                                            <p:cond delay="0"/>
                                          </p:stCondLst>
                                        </p:cTn>
                                        <p:tgtEl>
                                          <p:spTgt spid="2"/>
                                        </p:tgtEl>
                                        <p:attrNameLst>
                                          <p:attrName>style.visibility</p:attrName>
                                        </p:attrNameLst>
                                      </p:cBhvr>
                                      <p:to>
                                        <p:strVal val="visible"/>
                                      </p:to>
                                    </p:set>
                                    <p:anim calcmode="lin" valueType="num">
                                      <p:cBhvr additive="base">
                                        <p:cTn id="13" dur="4000" fill="hold"/>
                                        <p:tgtEl>
                                          <p:spTgt spid="2"/>
                                        </p:tgtEl>
                                        <p:attrNameLst>
                                          <p:attrName>ppt_x</p:attrName>
                                        </p:attrNameLst>
                                      </p:cBhvr>
                                      <p:tavLst>
                                        <p:tav tm="0">
                                          <p:val>
                                            <p:strVal val="0-#ppt_w/2"/>
                                          </p:val>
                                        </p:tav>
                                        <p:tav tm="100000">
                                          <p:val>
                                            <p:strVal val="#ppt_x"/>
                                          </p:val>
                                        </p:tav>
                                      </p:tavLst>
                                    </p:anim>
                                    <p:anim calcmode="lin" valueType="num">
                                      <p:cBhvr additive="base">
                                        <p:cTn id="14" dur="4000" fill="hold"/>
                                        <p:tgtEl>
                                          <p:spTgt spid="2"/>
                                        </p:tgtEl>
                                        <p:attrNameLst>
                                          <p:attrName>ppt_y</p:attrName>
                                        </p:attrNameLst>
                                      </p:cBhvr>
                                      <p:tavLst>
                                        <p:tav tm="0">
                                          <p:val>
                                            <p:strVal val="1+#ppt_h/2"/>
                                          </p:val>
                                        </p:tav>
                                        <p:tav tm="100000">
                                          <p:val>
                                            <p:strVal val="#ppt_y"/>
                                          </p:val>
                                        </p:tav>
                                      </p:tavLst>
                                    </p:anim>
                                  </p:childTnLst>
                                </p:cTn>
                              </p:par>
                              <p:par>
                                <p:cTn id="15" presetID="6" presetClass="emph" presetSubtype="0" autoRev="1" fill="hold" grpId="2" nodeType="withEffect">
                                  <p:stCondLst>
                                    <p:cond delay="0"/>
                                  </p:stCondLst>
                                  <p:iterate type="lt">
                                    <p:tmPct val="0"/>
                                  </p:iterate>
                                  <p:childTnLst>
                                    <p:animScale>
                                      <p:cBhvr>
                                        <p:cTn id="16" dur="2000" fill="hold"/>
                                        <p:tgtEl>
                                          <p:spTgt spid="2"/>
                                        </p:tgtEl>
                                      </p:cBhvr>
                                      <p:by x="10000" y="10000"/>
                                    </p:animScale>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1"/>
                                          </p:val>
                                        </p:tav>
                                        <p:tav tm="100000">
                                          <p:val>
                                            <p:strVal val="#ppt_x"/>
                                          </p:val>
                                        </p:tav>
                                      </p:tavLst>
                                    </p:anim>
                                    <p:anim calcmode="lin" valueType="num">
                                      <p:cBhvr>
                                        <p:cTn id="22"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2" grpId="2" animBg="1"/>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Monte-Choyari-Japón-Paisaje-Montañas-Escénico.jpg"/>
          <p:cNvPicPr>
            <a:picLocks noChangeAspect="1" noChangeArrowheads="1"/>
          </p:cNvPicPr>
          <p:nvPr/>
        </p:nvPicPr>
        <p:blipFill>
          <a:blip r:embed="rId3" cstate="print"/>
          <a:srcRect t="68200"/>
          <a:stretch>
            <a:fillRect/>
          </a:stretch>
        </p:blipFill>
        <p:spPr bwMode="auto">
          <a:xfrm>
            <a:off x="0" y="3507855"/>
            <a:ext cx="9144000" cy="1635647"/>
          </a:xfrm>
          <a:prstGeom prst="rect">
            <a:avLst/>
          </a:prstGeom>
          <a:noFill/>
          <a:ln w="9525">
            <a:noFill/>
            <a:miter lim="800000"/>
            <a:headEnd/>
            <a:tailEnd/>
          </a:ln>
        </p:spPr>
      </p:pic>
      <p:pic>
        <p:nvPicPr>
          <p:cNvPr id="3" name="Picture 2" descr="C:\Documents and Settings\Ana María\Escritorio\Monte-Choyari-Japón-Paisaje-Montañas-Escénico.jpg"/>
          <p:cNvPicPr>
            <a:picLocks noChangeAspect="1" noChangeArrowheads="1"/>
          </p:cNvPicPr>
          <p:nvPr/>
        </p:nvPicPr>
        <p:blipFill>
          <a:blip r:embed="rId3" cstate="print"/>
          <a:srcRect t="33200" b="31800"/>
          <a:stretch>
            <a:fillRect/>
          </a:stretch>
        </p:blipFill>
        <p:spPr bwMode="auto">
          <a:xfrm>
            <a:off x="0" y="1707654"/>
            <a:ext cx="9144000" cy="1800200"/>
          </a:xfrm>
          <a:prstGeom prst="rect">
            <a:avLst/>
          </a:prstGeom>
          <a:noFill/>
          <a:ln w="9525">
            <a:noFill/>
            <a:miter lim="800000"/>
            <a:headEnd/>
            <a:tailEnd/>
          </a:ln>
        </p:spPr>
      </p:pic>
      <p:pic>
        <p:nvPicPr>
          <p:cNvPr id="4" name="Picture 2" descr="C:\Documents and Settings\Ana María\Escritorio\Monte-Choyari-Japón-Paisaje-Montañas-Escénico.jpg"/>
          <p:cNvPicPr>
            <a:picLocks noChangeAspect="1" noChangeArrowheads="1"/>
          </p:cNvPicPr>
          <p:nvPr/>
        </p:nvPicPr>
        <p:blipFill>
          <a:blip r:embed="rId3" cstate="print"/>
          <a:srcRect b="66800"/>
          <a:stretch>
            <a:fillRect/>
          </a:stretch>
        </p:blipFill>
        <p:spPr bwMode="auto">
          <a:xfrm>
            <a:off x="2" y="0"/>
            <a:ext cx="9143999" cy="1707654"/>
          </a:xfrm>
          <a:prstGeom prst="rect">
            <a:avLst/>
          </a:prstGeom>
          <a:noFill/>
          <a:ln w="9525">
            <a:noFill/>
            <a:miter lim="800000"/>
            <a:headEnd/>
            <a:tailEnd/>
          </a:ln>
        </p:spPr>
      </p:pic>
      <p:sp>
        <p:nvSpPr>
          <p:cNvPr id="7" name="6 CuadroTexto"/>
          <p:cNvSpPr txBox="1"/>
          <p:nvPr/>
        </p:nvSpPr>
        <p:spPr>
          <a:xfrm>
            <a:off x="395536"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Cuevas del Valle no tiene el renombre de otros pueblos de la Sierra de Gredos. Sin embargo, está en condiciones de rivalizar en belleza con cualquiera de ellos pese a contar con sólo 475 habitantes en una pequeña extensión de 19 km².</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pageCurlDoub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4000" fill="hold"/>
                                        <p:tgtEl>
                                          <p:spTgt spid="4"/>
                                        </p:tgtEl>
                                        <p:attrNameLst>
                                          <p:attrName>ppt_x</p:attrName>
                                        </p:attrNameLst>
                                      </p:cBhvr>
                                      <p:tavLst>
                                        <p:tav tm="0">
                                          <p:val>
                                            <p:strVal val="1+#ppt_w/2"/>
                                          </p:val>
                                        </p:tav>
                                        <p:tav tm="100000">
                                          <p:val>
                                            <p:strVal val="#ppt_x"/>
                                          </p:val>
                                        </p:tav>
                                      </p:tavLst>
                                    </p:anim>
                                    <p:anim calcmode="lin" valueType="num">
                                      <p:cBhvr additive="base">
                                        <p:cTn id="8" dur="4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4000" fill="hold"/>
                                        <p:tgtEl>
                                          <p:spTgt spid="3"/>
                                        </p:tgtEl>
                                        <p:attrNameLst>
                                          <p:attrName>ppt_x</p:attrName>
                                        </p:attrNameLst>
                                      </p:cBhvr>
                                      <p:tavLst>
                                        <p:tav tm="0">
                                          <p:val>
                                            <p:strVal val="0-#ppt_w/2"/>
                                          </p:val>
                                        </p:tav>
                                        <p:tav tm="100000">
                                          <p:val>
                                            <p:strVal val="#ppt_x"/>
                                          </p:val>
                                        </p:tav>
                                      </p:tavLst>
                                    </p:anim>
                                    <p:anim calcmode="lin" valueType="num">
                                      <p:cBhvr additive="base">
                                        <p:cTn id="12" dur="40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4000" fill="hold"/>
                                        <p:tgtEl>
                                          <p:spTgt spid="2"/>
                                        </p:tgtEl>
                                        <p:attrNameLst>
                                          <p:attrName>ppt_x</p:attrName>
                                        </p:attrNameLst>
                                      </p:cBhvr>
                                      <p:tavLst>
                                        <p:tav tm="0">
                                          <p:val>
                                            <p:strVal val="1+#ppt_w/2"/>
                                          </p:val>
                                        </p:tav>
                                        <p:tav tm="100000">
                                          <p:val>
                                            <p:strVal val="#ppt_x"/>
                                          </p:val>
                                        </p:tav>
                                      </p:tavLst>
                                    </p:anim>
                                    <p:anim calcmode="lin" valueType="num">
                                      <p:cBhvr additive="base">
                                        <p:cTn id="16" dur="4000" fill="hold"/>
                                        <p:tgtEl>
                                          <p:spTgt spid="2"/>
                                        </p:tgtEl>
                                        <p:attrNameLst>
                                          <p:attrName>ppt_y</p:attrName>
                                        </p:attrNameLst>
                                      </p:cBhvr>
                                      <p:tavLst>
                                        <p:tav tm="0">
                                          <p:val>
                                            <p:strVal val="0-#ppt_h/2"/>
                                          </p:val>
                                        </p:tav>
                                        <p:tav tm="100000">
                                          <p:val>
                                            <p:strVal val="#ppt_y"/>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mundaka.jpg"/>
          <p:cNvPicPr>
            <a:picLocks noChangeAspect="1"/>
          </p:cNvPicPr>
          <p:nvPr/>
        </p:nvPicPr>
        <p:blipFill>
          <a:blip r:embed="rId2" cstate="print"/>
          <a:stretch>
            <a:fillRect/>
          </a:stretch>
        </p:blipFill>
        <p:spPr bwMode="auto">
          <a:xfrm>
            <a:off x="4235" y="4764"/>
            <a:ext cx="9135533" cy="6310317"/>
          </a:xfrm>
          <a:prstGeom prst="rect">
            <a:avLst/>
          </a:prstGeom>
          <a:noFill/>
          <a:ln w="9525">
            <a:noFill/>
            <a:miter lim="800000"/>
            <a:headEnd/>
            <a:tailEnd/>
          </a:ln>
        </p:spPr>
      </p:pic>
      <p:pic>
        <p:nvPicPr>
          <p:cNvPr id="4" name="3 Imagen" descr="mundaka.jpg"/>
          <p:cNvPicPr>
            <a:picLocks noChangeAspect="1"/>
          </p:cNvPicPr>
          <p:nvPr/>
        </p:nvPicPr>
        <p:blipFill>
          <a:blip r:embed="rId2" cstate="print"/>
          <a:stretch>
            <a:fillRect/>
          </a:stretch>
        </p:blipFill>
        <p:spPr bwMode="auto">
          <a:xfrm flipH="1">
            <a:off x="4233" y="0"/>
            <a:ext cx="9135534" cy="6310318"/>
          </a:xfrm>
          <a:prstGeom prst="rect">
            <a:avLst/>
          </a:prstGeom>
          <a:noFill/>
          <a:ln w="9525">
            <a:noFill/>
            <a:miter lim="800000"/>
            <a:headEnd/>
            <a:tailEnd/>
          </a:ln>
        </p:spPr>
      </p:pic>
      <p:pic>
        <p:nvPicPr>
          <p:cNvPr id="5" name="4 Imagen" descr="mundaka.jpg"/>
          <p:cNvPicPr>
            <a:picLocks noChangeAspect="1"/>
          </p:cNvPicPr>
          <p:nvPr/>
        </p:nvPicPr>
        <p:blipFill>
          <a:blip r:embed="rId2" cstate="print"/>
          <a:stretch>
            <a:fillRect/>
          </a:stretch>
        </p:blipFill>
        <p:spPr bwMode="auto">
          <a:xfrm flipH="1">
            <a:off x="0" y="0"/>
            <a:ext cx="9144000" cy="6316166"/>
          </a:xfrm>
          <a:prstGeom prst="rect">
            <a:avLst/>
          </a:prstGeom>
          <a:noFill/>
          <a:ln w="9525">
            <a:noFill/>
            <a:miter lim="800000"/>
            <a:headEnd/>
            <a:tailEnd/>
          </a:ln>
        </p:spPr>
      </p:pic>
      <p:sp>
        <p:nvSpPr>
          <p:cNvPr id="6" name="5 CuadroTexto"/>
          <p:cNvSpPr txBox="1"/>
          <p:nvPr/>
        </p:nvSpPr>
        <p:spPr>
          <a:xfrm>
            <a:off x="467544"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pueblo de origen medieval de la provincia de Ávila es integrante de pleno derecho de las Cinco Villas del Valle del Tiétar. El motivo, que en 1695 el Rey Carlos II le otorgó el título de villazgo. Antes de eso, y durante tres siglos, estuvo bajo la jurisdicción de </a:t>
            </a:r>
            <a:r>
              <a:rPr lang="es-ES" i="1" dirty="0" err="1" smtClean="0">
                <a:effectLst>
                  <a:glow rad="101600">
                    <a:srgbClr val="C00000">
                      <a:alpha val="60000"/>
                    </a:srgbClr>
                  </a:glow>
                  <a:outerShdw blurRad="38100" dist="38100" dir="2700000" algn="tl">
                    <a:srgbClr val="000000">
                      <a:alpha val="43137"/>
                    </a:srgbClr>
                  </a:outerShdw>
                </a:effectLst>
              </a:rPr>
              <a:t>Mombeltrán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switch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4"/>
                                        </p:tgtEl>
                                        <p:attrNameLst>
                                          <p:attrName>ppt_w</p:attrName>
                                        </p:attrNameLst>
                                      </p:cBhvr>
                                      <p:tavLst>
                                        <p:tav tm="0">
                                          <p:val>
                                            <p:strVal val="ppt_w"/>
                                          </p:val>
                                        </p:tav>
                                        <p:tav tm="100000">
                                          <p:val>
                                            <p:fltVal val="0"/>
                                          </p:val>
                                        </p:tav>
                                      </p:tavLst>
                                    </p:anim>
                                    <p:anim calcmode="lin" valueType="num">
                                      <p:cBhvr>
                                        <p:cTn id="14" dur="4000"/>
                                        <p:tgtEl>
                                          <p:spTgt spid="4"/>
                                        </p:tgtEl>
                                        <p:attrNameLst>
                                          <p:attrName>ppt_h</p:attrName>
                                        </p:attrNameLst>
                                      </p:cBhvr>
                                      <p:tavLst>
                                        <p:tav tm="0">
                                          <p:val>
                                            <p:strVal val="ppt_h"/>
                                          </p:val>
                                        </p:tav>
                                        <p:tav tm="100000">
                                          <p:val>
                                            <p:strVal val="ppt_h"/>
                                          </p:val>
                                        </p:tav>
                                      </p:tavLst>
                                    </p:anim>
                                    <p:set>
                                      <p:cBhvr>
                                        <p:cTn id="15" dur="1" fill="hold">
                                          <p:stCondLst>
                                            <p:cond delay="3999"/>
                                          </p:stCondLst>
                                        </p:cTn>
                                        <p:tgtEl>
                                          <p:spTgt spid="4"/>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4000"/>
                                        <p:tgtEl>
                                          <p:spTgt spid="4"/>
                                        </p:tgtEl>
                                      </p:cBhvr>
                                    </p:animEffect>
                                    <p:set>
                                      <p:cBhvr>
                                        <p:cTn id="18" dur="1" fill="hold">
                                          <p:stCondLst>
                                            <p:cond delay="3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4000" fill="hold"/>
                                        <p:tgtEl>
                                          <p:spTgt spid="3"/>
                                        </p:tgtEl>
                                        <p:attrNameLst>
                                          <p:attrName>ppt_w</p:attrName>
                                        </p:attrNameLst>
                                      </p:cBhvr>
                                      <p:tavLst>
                                        <p:tav tm="0">
                                          <p:val>
                                            <p:strVal val="4/3*#ppt_w"/>
                                          </p:val>
                                        </p:tav>
                                        <p:tav tm="100000">
                                          <p:val>
                                            <p:strVal val="#ppt_w"/>
                                          </p:val>
                                        </p:tav>
                                      </p:tavLst>
                                    </p:anim>
                                    <p:anim calcmode="lin" valueType="num">
                                      <p:cBhvr>
                                        <p:cTn id="22" dur="4000" fill="hold"/>
                                        <p:tgtEl>
                                          <p:spTgt spid="3"/>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arn(outVertical)">
                                      <p:cBhvr>
                                        <p:cTn id="25" dur="4000"/>
                                        <p:tgtEl>
                                          <p:spTgt spid="3"/>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dsc_0752.jpg"/>
          <p:cNvPicPr>
            <a:picLocks noChangeAspect="1"/>
          </p:cNvPicPr>
          <p:nvPr/>
        </p:nvPicPr>
        <p:blipFill>
          <a:blip r:embed="rId2" cstate="print"/>
          <a:stretch>
            <a:fillRect/>
          </a:stretch>
        </p:blipFill>
        <p:spPr bwMode="auto">
          <a:xfrm>
            <a:off x="0" y="-524594"/>
            <a:ext cx="9144000" cy="5976664"/>
          </a:xfrm>
          <a:prstGeom prst="rect">
            <a:avLst/>
          </a:prstGeom>
          <a:noFill/>
          <a:ln w="9525">
            <a:noFill/>
            <a:miter lim="800000"/>
            <a:headEnd/>
            <a:tailEnd/>
          </a:ln>
        </p:spPr>
      </p:pic>
      <p:pic>
        <p:nvPicPr>
          <p:cNvPr id="4" name="3 Imagen" descr="dsc_0752.jpg"/>
          <p:cNvPicPr>
            <a:picLocks noChangeAspect="1"/>
          </p:cNvPicPr>
          <p:nvPr/>
        </p:nvPicPr>
        <p:blipFill>
          <a:blip r:embed="rId2" cstate="print"/>
          <a:stretch>
            <a:fillRect/>
          </a:stretch>
        </p:blipFill>
        <p:spPr bwMode="auto">
          <a:xfrm>
            <a:off x="0" y="-524594"/>
            <a:ext cx="9144000" cy="5976664"/>
          </a:xfrm>
          <a:prstGeom prst="rect">
            <a:avLst/>
          </a:prstGeom>
          <a:noFill/>
          <a:ln w="9525">
            <a:noFill/>
            <a:miter lim="800000"/>
            <a:headEnd/>
            <a:tailEnd/>
          </a:ln>
        </p:spPr>
      </p:pic>
      <p:sp>
        <p:nvSpPr>
          <p:cNvPr id="5" name="4 CuadroTexto"/>
          <p:cNvSpPr txBox="1"/>
          <p:nvPr/>
        </p:nvSpPr>
        <p:spPr>
          <a:xfrm>
            <a:off x="467544" y="3507854"/>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casas se caracterizan por su orientación longitudinal a lo largo del Valle. Pero sobre todo por unas fachadas del primer piso en piedra y del segundo en madera y adobe. Asimismo, muchas tienen como elemento principal balcones con enrejado en madera cuyos vecinos pueblan con vistosas flores. Otros deciden adornar las puertas con cortinas bordadas.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switch dir="l"/>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ppt_w</p:attrName>
                                        </p:attrNameLst>
                                      </p:cBhvr>
                                      <p:tavLst>
                                        <p:tav tm="0">
                                          <p:val>
                                            <p:strVal val="4/3*#ppt_w"/>
                                          </p:val>
                                        </p:tav>
                                        <p:tav tm="100000">
                                          <p:val>
                                            <p:strVal val="#ppt_w"/>
                                          </p:val>
                                        </p:tav>
                                      </p:tavLst>
                                    </p:anim>
                                    <p:anim calcmode="lin" valueType="num">
                                      <p:cBhvr>
                                        <p:cTn id="8" dur="4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4000" fill="hold"/>
                                        <p:tgtEl>
                                          <p:spTgt spid="4"/>
                                        </p:tgtEl>
                                        <p:attrNameLst>
                                          <p:attrName>ppt_w</p:attrName>
                                        </p:attrNameLst>
                                      </p:cBhvr>
                                      <p:tavLst>
                                        <p:tav tm="0">
                                          <p:val>
                                            <p:strVal val="4/3*#ppt_w"/>
                                          </p:val>
                                        </p:tav>
                                        <p:tav tm="100000">
                                          <p:val>
                                            <p:strVal val="#ppt_w"/>
                                          </p:val>
                                        </p:tav>
                                      </p:tavLst>
                                    </p:anim>
                                    <p:anim calcmode="lin" valueType="num">
                                      <p:cBhvr>
                                        <p:cTn id="12" dur="4000" fill="hold"/>
                                        <p:tgtEl>
                                          <p:spTgt spid="4"/>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heckerboard(down)">
                                      <p:cBhvr>
                                        <p:cTn id="15" dur="4000"/>
                                        <p:tgtEl>
                                          <p:spTgt spid="3"/>
                                        </p:tgtEl>
                                      </p:cBhvr>
                                    </p:animEffect>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P1180548.JPG"/>
          <p:cNvPicPr>
            <a:picLocks noChangeAspect="1"/>
          </p:cNvPicPr>
          <p:nvPr/>
        </p:nvPicPr>
        <p:blipFill>
          <a:blip r:embed="rId2" cstate="print"/>
          <a:stretch>
            <a:fillRect/>
          </a:stretch>
        </p:blipFill>
        <p:spPr bwMode="auto">
          <a:xfrm>
            <a:off x="1" y="0"/>
            <a:ext cx="5652120" cy="5143500"/>
          </a:xfrm>
          <a:prstGeom prst="rect">
            <a:avLst/>
          </a:prstGeom>
          <a:noFill/>
          <a:ln w="9525">
            <a:noFill/>
            <a:miter lim="800000"/>
            <a:headEnd/>
            <a:tailEnd/>
          </a:ln>
        </p:spPr>
      </p:pic>
      <p:pic>
        <p:nvPicPr>
          <p:cNvPr id="4" name="3 Imagen" descr="P1180548.JPG"/>
          <p:cNvPicPr>
            <a:picLocks noChangeAspect="1"/>
          </p:cNvPicPr>
          <p:nvPr/>
        </p:nvPicPr>
        <p:blipFill>
          <a:blip r:embed="rId2" cstate="print"/>
          <a:stretch>
            <a:fillRect/>
          </a:stretch>
        </p:blipFill>
        <p:spPr bwMode="auto">
          <a:xfrm>
            <a:off x="1" y="0"/>
            <a:ext cx="5652120" cy="5143500"/>
          </a:xfrm>
          <a:prstGeom prst="rect">
            <a:avLst/>
          </a:prstGeom>
          <a:noFill/>
          <a:ln w="9525">
            <a:noFill/>
            <a:miter lim="800000"/>
            <a:headEnd/>
            <a:tailEnd/>
          </a:ln>
        </p:spPr>
      </p:pic>
      <p:pic>
        <p:nvPicPr>
          <p:cNvPr id="5" name="4 Imagen" descr="P1180548.JPG"/>
          <p:cNvPicPr>
            <a:picLocks noChangeAspect="1"/>
          </p:cNvPicPr>
          <p:nvPr/>
        </p:nvPicPr>
        <p:blipFill>
          <a:blip r:embed="rId2" cstate="print"/>
          <a:stretch>
            <a:fillRect/>
          </a:stretch>
        </p:blipFill>
        <p:spPr bwMode="auto">
          <a:xfrm>
            <a:off x="1" y="0"/>
            <a:ext cx="5652120" cy="5143500"/>
          </a:xfrm>
          <a:prstGeom prst="rect">
            <a:avLst/>
          </a:prstGeom>
          <a:noFill/>
          <a:ln w="9525">
            <a:noFill/>
            <a:miter lim="800000"/>
            <a:headEnd/>
            <a:tailEnd/>
          </a:ln>
        </p:spPr>
      </p:pic>
      <p:sp>
        <p:nvSpPr>
          <p:cNvPr id="19457" name="Rectangle 1"/>
          <p:cNvSpPr>
            <a:spLocks noChangeArrowheads="1"/>
          </p:cNvSpPr>
          <p:nvPr/>
        </p:nvSpPr>
        <p:spPr bwMode="auto">
          <a:xfrm>
            <a:off x="5868144" y="915566"/>
            <a:ext cx="2808312"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Cuevas del Valle probablemente reciba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su nombre por la cantidad de casas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antiguas que cuentan en su planta baja con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una cueva. Se utilizan como sótano o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despensa y algunas de las casas se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ea typeface="Calibri" pitchFamily="34" charset="0"/>
                <a:cs typeface="Arial" pitchFamily="34" charset="0"/>
              </a:rPr>
              <a:t>comunican a través de estas cuevas.</a:t>
            </a:r>
            <a:endPar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3000" advTm="28000">
        <p14:shred pattern="rectang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4500"/>
                                        <p:tgtEl>
                                          <p:spTgt spid="4"/>
                                        </p:tgtEl>
                                      </p:cBhvr>
                                    </p:animEffect>
                                  </p:childTnLst>
                                </p:cTn>
                              </p:par>
                              <p:par>
                                <p:cTn id="19" presetID="23" presetClass="entr" presetSubtype="28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4000" fill="hold"/>
                                        <p:tgtEl>
                                          <p:spTgt spid="3"/>
                                        </p:tgtEl>
                                        <p:attrNameLst>
                                          <p:attrName>ppt_w</p:attrName>
                                        </p:attrNameLst>
                                      </p:cBhvr>
                                      <p:tavLst>
                                        <p:tav tm="0">
                                          <p:val>
                                            <p:strVal val="4/3*#ppt_w"/>
                                          </p:val>
                                        </p:tav>
                                        <p:tav tm="100000">
                                          <p:val>
                                            <p:strVal val="#ppt_w"/>
                                          </p:val>
                                        </p:tav>
                                      </p:tavLst>
                                    </p:anim>
                                    <p:anim calcmode="lin" valueType="num">
                                      <p:cBhvr>
                                        <p:cTn id="22" dur="4000" fill="hold"/>
                                        <p:tgtEl>
                                          <p:spTgt spid="3"/>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ox(out)">
                                      <p:cBhvr>
                                        <p:cTn id="25" dur="4000"/>
                                        <p:tgtEl>
                                          <p:spTgt spid="3"/>
                                        </p:tgtEl>
                                      </p:cBhvr>
                                    </p:animEffect>
                                  </p:childTnLst>
                                </p:cTn>
                              </p:par>
                            </p:childTnLst>
                          </p:cTn>
                        </p:par>
                        <p:par>
                          <p:cTn id="26" fill="hold">
                            <p:stCondLst>
                              <p:cond delay="45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9457"/>
                                        </p:tgtEl>
                                        <p:attrNameLst>
                                          <p:attrName>style.visibility</p:attrName>
                                        </p:attrNameLst>
                                      </p:cBhvr>
                                      <p:to>
                                        <p:strVal val="visible"/>
                                      </p:to>
                                    </p:set>
                                    <p:animEffect transition="in" filter="fade">
                                      <p:cBhvr>
                                        <p:cTn id="29" dur="1000"/>
                                        <p:tgtEl>
                                          <p:spTgt spid="19457"/>
                                        </p:tgtEl>
                                      </p:cBhvr>
                                    </p:animEffect>
                                    <p:anim calcmode="lin" valueType="num">
                                      <p:cBhvr>
                                        <p:cTn id="30" dur="1000" fill="hold"/>
                                        <p:tgtEl>
                                          <p:spTgt spid="19457"/>
                                        </p:tgtEl>
                                        <p:attrNameLst>
                                          <p:attrName>ppt_x</p:attrName>
                                        </p:attrNameLst>
                                      </p:cBhvr>
                                      <p:tavLst>
                                        <p:tav tm="0">
                                          <p:val>
                                            <p:strVal val="#ppt_x-.1"/>
                                          </p:val>
                                        </p:tav>
                                        <p:tav tm="100000">
                                          <p:val>
                                            <p:strVal val="#ppt_x"/>
                                          </p:val>
                                        </p:tav>
                                      </p:tavLst>
                                    </p:anim>
                                    <p:anim calcmode="lin" valueType="num">
                                      <p:cBhvr>
                                        <p:cTn id="31" dur="1000" fill="hold"/>
                                        <p:tgtEl>
                                          <p:spTgt spid="194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descr="C:\Documents and Settings\Ana María\Escritorio\dsc_0097_2.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9220" name="Picture 4" descr="C:\Documents and Settings\Ana María\Mis documentos\Downloads\Air1.jpg"/>
          <p:cNvPicPr>
            <a:picLocks noChangeAspect="1" noChangeArrowheads="1"/>
          </p:cNvPicPr>
          <p:nvPr/>
        </p:nvPicPr>
        <p:blipFill>
          <a:blip r:embed="rId2" cstate="print"/>
          <a:srcRect r="50000"/>
          <a:stretch>
            <a:fillRect/>
          </a:stretch>
        </p:blipFill>
        <p:spPr bwMode="auto">
          <a:xfrm>
            <a:off x="0" y="0"/>
            <a:ext cx="4572000" cy="5143500"/>
          </a:xfrm>
          <a:prstGeom prst="rect">
            <a:avLst/>
          </a:prstGeom>
          <a:noFill/>
          <a:ln w="9525">
            <a:noFill/>
            <a:miter lim="800000"/>
            <a:headEnd/>
            <a:tailEnd/>
          </a:ln>
        </p:spPr>
      </p:pic>
      <p:pic>
        <p:nvPicPr>
          <p:cNvPr id="5" name="Picture 4" descr="C:\Documents and Settings\Ana María\Mis documentos\Downloads\Air1.jpg"/>
          <p:cNvPicPr>
            <a:picLocks noChangeAspect="1" noChangeArrowheads="1"/>
          </p:cNvPicPr>
          <p:nvPr/>
        </p:nvPicPr>
        <p:blipFill>
          <a:blip r:embed="rId2" cstate="print"/>
          <a:srcRect l="50000"/>
          <a:stretch>
            <a:fillRect/>
          </a:stretch>
        </p:blipFill>
        <p:spPr bwMode="auto">
          <a:xfrm>
            <a:off x="4572000" y="0"/>
            <a:ext cx="4572000" cy="5143500"/>
          </a:xfrm>
          <a:prstGeom prst="rect">
            <a:avLst/>
          </a:prstGeom>
          <a:noFill/>
          <a:ln w="9525">
            <a:noFill/>
            <a:miter lim="800000"/>
            <a:headEnd/>
            <a:tailEnd/>
          </a:ln>
        </p:spPr>
      </p:pic>
      <p:sp>
        <p:nvSpPr>
          <p:cNvPr id="6" name="5 CuadroTexto"/>
          <p:cNvSpPr txBox="1"/>
          <p:nvPr/>
        </p:nvSpPr>
        <p:spPr>
          <a:xfrm>
            <a:off x="755576" y="3723878"/>
            <a:ext cx="7560840" cy="123110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Ermita Virgen de las Angustias.</a:t>
            </a:r>
            <a:r>
              <a:rPr lang="es-ES" i="1" dirty="0" smtClean="0">
                <a:effectLst>
                  <a:glow rad="101600">
                    <a:srgbClr val="C00000">
                      <a:alpha val="60000"/>
                    </a:srgbClr>
                  </a:glow>
                  <a:outerShdw blurRad="38100" dist="38100" dir="2700000" algn="tl">
                    <a:srgbClr val="000000">
                      <a:alpha val="43137"/>
                    </a:srgbClr>
                  </a:outerShdw>
                </a:effectLst>
              </a:rPr>
              <a:t> Cuevas del Valle se vuelca en la celebración de sus fiestas patronales, en honor a la Virgen de las Angustias, organizadas por el Ayuntamiento en colaboración con las peñas locales.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7000">
        <p14:shred pattern="rectangle" dir="out"/>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4000"/>
                                        <p:tgtEl>
                                          <p:spTgt spid="9220"/>
                                        </p:tgtEl>
                                      </p:cBhvr>
                                    </p:animEffect>
                                    <p:set>
                                      <p:cBhvr>
                                        <p:cTn id="7" dur="1" fill="hold">
                                          <p:stCondLst>
                                            <p:cond delay="3999"/>
                                          </p:stCondLst>
                                        </p:cTn>
                                        <p:tgtEl>
                                          <p:spTgt spid="9220"/>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20" presetClass="entr" presetSubtype="0" fill="hold" nodeType="withEffect">
                                  <p:stCondLst>
                                    <p:cond delay="0"/>
                                  </p:stCondLst>
                                  <p:childTnLst>
                                    <p:set>
                                      <p:cBhvr>
                                        <p:cTn id="12" dur="1" fill="hold">
                                          <p:stCondLst>
                                            <p:cond delay="0"/>
                                          </p:stCondLst>
                                        </p:cTn>
                                        <p:tgtEl>
                                          <p:spTgt spid="9219"/>
                                        </p:tgtEl>
                                        <p:attrNameLst>
                                          <p:attrName>style.visibility</p:attrName>
                                        </p:attrNameLst>
                                      </p:cBhvr>
                                      <p:to>
                                        <p:strVal val="visible"/>
                                      </p:to>
                                    </p:set>
                                    <p:animEffect transition="in" filter="wedge">
                                      <p:cBhvr>
                                        <p:cTn id="13" dur="4000"/>
                                        <p:tgtEl>
                                          <p:spTgt spid="9219"/>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6017.jpg"/>
          <p:cNvPicPr>
            <a:picLocks noChangeAspect="1"/>
          </p:cNvPicPr>
          <p:nvPr/>
        </p:nvPicPr>
        <p:blipFill>
          <a:blip r:embed="rId2" cstate="print"/>
          <a:stretch>
            <a:fillRect/>
          </a:stretch>
        </p:blipFill>
        <p:spPr bwMode="auto">
          <a:xfrm>
            <a:off x="0" y="1"/>
            <a:ext cx="9144000" cy="5143499"/>
          </a:xfrm>
          <a:prstGeom prst="rect">
            <a:avLst/>
          </a:prstGeom>
          <a:noFill/>
          <a:ln w="9525">
            <a:noFill/>
            <a:miter lim="800000"/>
            <a:headEnd/>
            <a:tailEnd/>
          </a:ln>
        </p:spPr>
      </p:pic>
      <p:pic>
        <p:nvPicPr>
          <p:cNvPr id="5" name="4 Imagen" descr="IMG_6017.jpg"/>
          <p:cNvPicPr>
            <a:picLocks noChangeAspect="1"/>
          </p:cNvPicPr>
          <p:nvPr/>
        </p:nvPicPr>
        <p:blipFill>
          <a:blip r:embed="rId2" cstate="print"/>
          <a:stretch>
            <a:fillRect/>
          </a:stretch>
        </p:blipFill>
        <p:spPr bwMode="auto">
          <a:xfrm flipH="1">
            <a:off x="0" y="1"/>
            <a:ext cx="9144000" cy="5143499"/>
          </a:xfrm>
          <a:prstGeom prst="rect">
            <a:avLst/>
          </a:prstGeom>
          <a:noFill/>
          <a:ln w="9525">
            <a:noFill/>
            <a:miter lim="800000"/>
            <a:headEnd/>
            <a:tailEnd/>
          </a:ln>
        </p:spPr>
      </p:pic>
      <p:pic>
        <p:nvPicPr>
          <p:cNvPr id="6" name="5 Imagen" descr="IMG_6017.jpg"/>
          <p:cNvPicPr>
            <a:picLocks noChangeAspect="1"/>
          </p:cNvPicPr>
          <p:nvPr/>
        </p:nvPicPr>
        <p:blipFill>
          <a:blip r:embed="rId2" cstate="print"/>
          <a:stretch>
            <a:fillRect/>
          </a:stretch>
        </p:blipFill>
        <p:spPr bwMode="auto">
          <a:xfrm flipH="1">
            <a:off x="0" y="1"/>
            <a:ext cx="9144000" cy="5143499"/>
          </a:xfrm>
          <a:prstGeom prst="rect">
            <a:avLst/>
          </a:prstGeom>
          <a:noFill/>
          <a:ln w="9525">
            <a:noFill/>
            <a:miter lim="800000"/>
            <a:headEnd/>
            <a:tailEnd/>
          </a:ln>
        </p:spPr>
      </p:pic>
      <p:sp>
        <p:nvSpPr>
          <p:cNvPr id="7" name="6 CuadroTexto"/>
          <p:cNvSpPr txBox="1"/>
          <p:nvPr/>
        </p:nvSpPr>
        <p:spPr>
          <a:xfrm>
            <a:off x="611560" y="3795886"/>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anima a todos los ciudadanos y turistas de Cuevas del Valle, a participar en las cuatro celebraciones festivas en las que se han organizado eventos conmemorativos para todos los públicos según a indicado el alcalde Alberto Martín.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8000">
        <p14:revea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2/3*#ppt_w"/>
                                          </p:val>
                                        </p:tav>
                                        <p:tav tm="100000">
                                          <p:val>
                                            <p:strVal val="#ppt_w"/>
                                          </p:val>
                                        </p:tav>
                                      </p:tavLst>
                                    </p:anim>
                                    <p:anim calcmode="lin" valueType="num">
                                      <p:cBhvr>
                                        <p:cTn id="22" dur="4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iudad-encantada-6.jpg"/>
          <p:cNvPicPr>
            <a:picLocks noChangeAspect="1"/>
          </p:cNvPicPr>
          <p:nvPr/>
        </p:nvPicPr>
        <p:blipFill>
          <a:blip r:embed="rId2" cstate="print"/>
          <a:stretch>
            <a:fillRect/>
          </a:stretch>
        </p:blipFill>
        <p:spPr bwMode="auto">
          <a:xfrm>
            <a:off x="1907704" y="0"/>
            <a:ext cx="5328592" cy="5143500"/>
          </a:xfrm>
          <a:prstGeom prst="rect">
            <a:avLst/>
          </a:prstGeom>
          <a:noFill/>
          <a:ln w="9525">
            <a:noFill/>
            <a:miter lim="800000"/>
            <a:headEnd/>
            <a:tailEnd/>
          </a:ln>
        </p:spPr>
      </p:pic>
      <p:sp>
        <p:nvSpPr>
          <p:cNvPr id="5" name="4 Rectángulo"/>
          <p:cNvSpPr/>
          <p:nvPr/>
        </p:nvSpPr>
        <p:spPr>
          <a:xfrm>
            <a:off x="2" y="0"/>
            <a:ext cx="1928813" cy="51435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215188" y="0"/>
            <a:ext cx="1928812" cy="5143500"/>
          </a:xfrm>
          <a:prstGeom prst="rec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1928815" y="0"/>
            <a:ext cx="2928937" cy="5143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Documento"/>
          <p:cNvSpPr/>
          <p:nvPr/>
        </p:nvSpPr>
        <p:spPr>
          <a:xfrm rot="10800000">
            <a:off x="4572000" y="0"/>
            <a:ext cx="2643188" cy="5143500"/>
          </a:xfrm>
          <a:prstGeom prst="flowChartDocument">
            <a:avLst/>
          </a:prstGeom>
          <a:solidFill>
            <a:schemeClr val="tx2">
              <a:lumMod val="90000"/>
              <a:alpha val="68000"/>
            </a:schemeClr>
          </a:solidFill>
          <a:ln w="28575">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Documento"/>
          <p:cNvSpPr/>
          <p:nvPr/>
        </p:nvSpPr>
        <p:spPr>
          <a:xfrm rot="10800000" flipH="1">
            <a:off x="1908177" y="0"/>
            <a:ext cx="2663825" cy="5143500"/>
          </a:xfrm>
          <a:prstGeom prst="flowChartDocument">
            <a:avLst/>
          </a:prstGeom>
          <a:solidFill>
            <a:schemeClr val="tx2">
              <a:lumMod val="90000"/>
              <a:alpha val="68000"/>
            </a:schemeClr>
          </a:solidFill>
          <a:ln w="28575">
            <a:solidFill>
              <a:schemeClr val="accent6">
                <a:lumMod val="20000"/>
                <a:lumOff val="80000"/>
              </a:schemeClr>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539552" y="4083918"/>
            <a:ext cx="741682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hace especial hincapié en que los habitantes de Cuevas del  Valle      lleven sus vestimentas típicas para formar parte del desfile y el grito de victoria del viernes en el Barranco de las Cinco Villas.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cover/>
      </p:transition>
    </mc:Choice>
    <mc:Fallback>
      <p:transition spd="slow" advTm="25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12"/>
                                        </p:tgtEl>
                                        <p:attrNameLst>
                                          <p:attrName>ppt_x</p:attrName>
                                        </p:attrNameLst>
                                      </p:cBhvr>
                                      <p:tavLst>
                                        <p:tav tm="0">
                                          <p:val>
                                            <p:strVal val="ppt_x"/>
                                          </p:val>
                                        </p:tav>
                                        <p:tav tm="100000">
                                          <p:val>
                                            <p:strVal val="ppt_x-ppt_w/2"/>
                                          </p:val>
                                        </p:tav>
                                      </p:tavLst>
                                    </p:anim>
                                    <p:anim calcmode="lin" valueType="num">
                                      <p:cBhvr>
                                        <p:cTn id="7" dur="4000"/>
                                        <p:tgtEl>
                                          <p:spTgt spid="12"/>
                                        </p:tgtEl>
                                        <p:attrNameLst>
                                          <p:attrName>ppt_y</p:attrName>
                                        </p:attrNameLst>
                                      </p:cBhvr>
                                      <p:tavLst>
                                        <p:tav tm="0">
                                          <p:val>
                                            <p:strVal val="ppt_y"/>
                                          </p:val>
                                        </p:tav>
                                        <p:tav tm="100000">
                                          <p:val>
                                            <p:strVal val="ppt_y"/>
                                          </p:val>
                                        </p:tav>
                                      </p:tavLst>
                                    </p:anim>
                                    <p:anim calcmode="lin" valueType="num">
                                      <p:cBhvr>
                                        <p:cTn id="8" dur="4000"/>
                                        <p:tgtEl>
                                          <p:spTgt spid="12"/>
                                        </p:tgtEl>
                                        <p:attrNameLst>
                                          <p:attrName>ppt_w</p:attrName>
                                        </p:attrNameLst>
                                      </p:cBhvr>
                                      <p:tavLst>
                                        <p:tav tm="0">
                                          <p:val>
                                            <p:strVal val="ppt_w"/>
                                          </p:val>
                                        </p:tav>
                                        <p:tav tm="100000">
                                          <p:val>
                                            <p:fltVal val="0"/>
                                          </p:val>
                                        </p:tav>
                                      </p:tavLst>
                                    </p:anim>
                                    <p:anim calcmode="lin" valueType="num">
                                      <p:cBhvr>
                                        <p:cTn id="9" dur="4000"/>
                                        <p:tgtEl>
                                          <p:spTgt spid="12"/>
                                        </p:tgtEl>
                                        <p:attrNameLst>
                                          <p:attrName>ppt_h</p:attrName>
                                        </p:attrNameLst>
                                      </p:cBhvr>
                                      <p:tavLst>
                                        <p:tav tm="0">
                                          <p:val>
                                            <p:strVal val="ppt_h"/>
                                          </p:val>
                                        </p:tav>
                                        <p:tav tm="100000">
                                          <p:val>
                                            <p:strVal val="ppt_h"/>
                                          </p:val>
                                        </p:tav>
                                      </p:tavLst>
                                    </p:anim>
                                    <p:set>
                                      <p:cBhvr>
                                        <p:cTn id="10" dur="1" fill="hold">
                                          <p:stCondLst>
                                            <p:cond delay="3999"/>
                                          </p:stCondLst>
                                        </p:cTn>
                                        <p:tgtEl>
                                          <p:spTgt spid="12"/>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11"/>
                                        </p:tgtEl>
                                        <p:attrNameLst>
                                          <p:attrName>ppt_x</p:attrName>
                                        </p:attrNameLst>
                                      </p:cBhvr>
                                      <p:tavLst>
                                        <p:tav tm="0">
                                          <p:val>
                                            <p:strVal val="ppt_x"/>
                                          </p:val>
                                        </p:tav>
                                        <p:tav tm="100000">
                                          <p:val>
                                            <p:strVal val="ppt_x+ppt_w/2"/>
                                          </p:val>
                                        </p:tav>
                                      </p:tavLst>
                                    </p:anim>
                                    <p:anim calcmode="lin" valueType="num">
                                      <p:cBhvr>
                                        <p:cTn id="13" dur="4000"/>
                                        <p:tgtEl>
                                          <p:spTgt spid="11"/>
                                        </p:tgtEl>
                                        <p:attrNameLst>
                                          <p:attrName>ppt_y</p:attrName>
                                        </p:attrNameLst>
                                      </p:cBhvr>
                                      <p:tavLst>
                                        <p:tav tm="0">
                                          <p:val>
                                            <p:strVal val="ppt_y"/>
                                          </p:val>
                                        </p:tav>
                                        <p:tav tm="100000">
                                          <p:val>
                                            <p:strVal val="ppt_y"/>
                                          </p:val>
                                        </p:tav>
                                      </p:tavLst>
                                    </p:anim>
                                    <p:anim calcmode="lin" valueType="num">
                                      <p:cBhvr>
                                        <p:cTn id="14" dur="4000"/>
                                        <p:tgtEl>
                                          <p:spTgt spid="11"/>
                                        </p:tgtEl>
                                        <p:attrNameLst>
                                          <p:attrName>ppt_w</p:attrName>
                                        </p:attrNameLst>
                                      </p:cBhvr>
                                      <p:tavLst>
                                        <p:tav tm="0">
                                          <p:val>
                                            <p:strVal val="ppt_w"/>
                                          </p:val>
                                        </p:tav>
                                        <p:tav tm="100000">
                                          <p:val>
                                            <p:fltVal val="0"/>
                                          </p:val>
                                        </p:tav>
                                      </p:tavLst>
                                    </p:anim>
                                    <p:anim calcmode="lin" valueType="num">
                                      <p:cBhvr>
                                        <p:cTn id="15" dur="4000"/>
                                        <p:tgtEl>
                                          <p:spTgt spid="11"/>
                                        </p:tgtEl>
                                        <p:attrNameLst>
                                          <p:attrName>ppt_h</p:attrName>
                                        </p:attrNameLst>
                                      </p:cBhvr>
                                      <p:tavLst>
                                        <p:tav tm="0">
                                          <p:val>
                                            <p:strVal val="ppt_h"/>
                                          </p:val>
                                        </p:tav>
                                        <p:tav tm="100000">
                                          <p:val>
                                            <p:strVal val="ppt_h"/>
                                          </p:val>
                                        </p:tav>
                                      </p:tavLst>
                                    </p:anim>
                                    <p:set>
                                      <p:cBhvr>
                                        <p:cTn id="16" dur="1" fill="hold">
                                          <p:stCondLst>
                                            <p:cond delay="3999"/>
                                          </p:stCondLst>
                                        </p:cTn>
                                        <p:tgtEl>
                                          <p:spTgt spid="11"/>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2/3*#ppt_w"/>
                                          </p:val>
                                        </p:tav>
                                        <p:tav tm="100000">
                                          <p:val>
                                            <p:strVal val="#ppt_w"/>
                                          </p:val>
                                        </p:tav>
                                      </p:tavLst>
                                    </p:anim>
                                    <p:anim calcmode="lin" valueType="num">
                                      <p:cBhvr>
                                        <p:cTn id="20" dur="4000" fill="hold"/>
                                        <p:tgtEl>
                                          <p:spTgt spid="4"/>
                                        </p:tgtEl>
                                        <p:attrNameLst>
                                          <p:attrName>ppt_h</p:attrName>
                                        </p:attrNameLst>
                                      </p:cBhvr>
                                      <p:tavLst>
                                        <p:tav tm="0">
                                          <p:val>
                                            <p:strVal val="2/3*#ppt_h"/>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4000"/>
                                        <p:tgtEl>
                                          <p:spTgt spid="4"/>
                                        </p:tgtEl>
                                      </p:cBhvr>
                                    </p:animEffect>
                                  </p:childTnLst>
                                </p:cTn>
                              </p:par>
                              <p:par>
                                <p:cTn id="24" presetID="16" presetClass="entr" presetSubtype="37"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arn(outVertical)">
                                      <p:cBhvr>
                                        <p:cTn id="26" dur="4000"/>
                                        <p:tgtEl>
                                          <p:spTgt spid="6"/>
                                        </p:tgtEl>
                                      </p:cBhvr>
                                    </p:animEffect>
                                  </p:childTnLst>
                                </p:cTn>
                              </p:par>
                              <p:par>
                                <p:cTn id="27" presetID="16" presetClass="entr" presetSubtype="37"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arn(outVertical)">
                                      <p:cBhvr>
                                        <p:cTn id="29" dur="4000"/>
                                        <p:tgtEl>
                                          <p:spTgt spid="5"/>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1"/>
                                          </p:val>
                                        </p:tav>
                                        <p:tav tm="100000">
                                          <p:val>
                                            <p:strVal val="#ppt_x"/>
                                          </p:val>
                                        </p:tav>
                                      </p:tavLst>
                                    </p:anim>
                                    <p:anim calcmode="lin" valueType="num">
                                      <p:cBhvr>
                                        <p:cTn id="3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Documents and Settings\Ana María\Escritorio\71977.jpg"/>
          <p:cNvPicPr>
            <a:picLocks noChangeAspect="1" noChangeArrowheads="1"/>
          </p:cNvPicPr>
          <p:nvPr/>
        </p:nvPicPr>
        <p:blipFill>
          <a:blip r:embed="rId2" cstate="print"/>
          <a:stretch>
            <a:fillRect/>
          </a:stretch>
        </p:blipFill>
        <p:spPr bwMode="auto">
          <a:xfrm>
            <a:off x="2" y="0"/>
            <a:ext cx="9143999" cy="5143500"/>
          </a:xfrm>
          <a:prstGeom prst="rect">
            <a:avLst/>
          </a:prstGeom>
          <a:noFill/>
          <a:ln w="9525">
            <a:noFill/>
            <a:miter lim="800000"/>
            <a:headEnd/>
            <a:tailEnd/>
          </a:ln>
        </p:spPr>
      </p:pic>
      <p:sp>
        <p:nvSpPr>
          <p:cNvPr id="4" name="3 Rectángulo"/>
          <p:cNvSpPr/>
          <p:nvPr/>
        </p:nvSpPr>
        <p:spPr>
          <a:xfrm>
            <a:off x="0" y="0"/>
            <a:ext cx="9144000" cy="5143500"/>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6" name="5 Rectángulo"/>
          <p:cNvSpPr/>
          <p:nvPr/>
        </p:nvSpPr>
        <p:spPr>
          <a:xfrm>
            <a:off x="0" y="0"/>
            <a:ext cx="9144000" cy="5143500"/>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cs typeface="Arial" charset="0"/>
            </a:endParaRPr>
          </a:p>
        </p:txBody>
      </p:sp>
      <p:sp>
        <p:nvSpPr>
          <p:cNvPr id="5" name="4 CuadroTexto"/>
          <p:cNvSpPr txBox="1"/>
          <p:nvPr/>
        </p:nvSpPr>
        <p:spPr>
          <a:xfrm>
            <a:off x="467544" y="4083918"/>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toque de vísperas, tradicionalmente, anuncia la llegada de las festividades el jueves 8 de febrero a las 13:00 horas. A las 16:00 horas, la imagen de la Virgen es trasladada desde su ermita a la Iglesia de la Natividad de Nuestra Señora.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cover dir="r"/>
      </p:transition>
    </mc:Choice>
    <mc:Fallback>
      <p:transition spd="slow" advTm="29000">
        <p:cover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grpId="1" nodeType="withEffect">
                                  <p:stCondLst>
                                    <p:cond delay="0"/>
                                  </p:stCondLst>
                                  <p:childTnLst>
                                    <p:anim calcmode="lin" valueType="num">
                                      <p:cBhvr>
                                        <p:cTn id="6" dur="4000"/>
                                        <p:tgtEl>
                                          <p:spTgt spid="4"/>
                                        </p:tgtEl>
                                        <p:attrNameLst>
                                          <p:attrName>ppt_w</p:attrName>
                                        </p:attrNameLst>
                                      </p:cBhvr>
                                      <p:tavLst>
                                        <p:tav tm="0">
                                          <p:val>
                                            <p:strVal val="ppt_w"/>
                                          </p:val>
                                        </p:tav>
                                        <p:tav tm="100000">
                                          <p:val>
                                            <p:fltVal val="0"/>
                                          </p:val>
                                        </p:tav>
                                      </p:tavLst>
                                    </p:anim>
                                    <p:anim calcmode="lin" valueType="num">
                                      <p:cBhvr>
                                        <p:cTn id="7" dur="4000"/>
                                        <p:tgtEl>
                                          <p:spTgt spid="4"/>
                                        </p:tgtEl>
                                        <p:attrNameLst>
                                          <p:attrName>ppt_h</p:attrName>
                                        </p:attrNameLst>
                                      </p:cBhvr>
                                      <p:tavLst>
                                        <p:tav tm="0">
                                          <p:val>
                                            <p:strVal val="ppt_h"/>
                                          </p:val>
                                        </p:tav>
                                        <p:tav tm="100000">
                                          <p:val>
                                            <p:fltVal val="0"/>
                                          </p:val>
                                        </p:tav>
                                      </p:tavLst>
                                    </p:anim>
                                    <p:animEffect transition="out" filter="fade">
                                      <p:cBhvr>
                                        <p:cTn id="8" dur="4000"/>
                                        <p:tgtEl>
                                          <p:spTgt spid="4"/>
                                        </p:tgtEl>
                                      </p:cBhvr>
                                    </p:animEffect>
                                    <p:set>
                                      <p:cBhvr>
                                        <p:cTn id="9" dur="1" fill="hold">
                                          <p:stCondLst>
                                            <p:cond delay="3999"/>
                                          </p:stCondLst>
                                        </p:cTn>
                                        <p:tgtEl>
                                          <p:spTgt spid="4"/>
                                        </p:tgtEl>
                                        <p:attrNameLst>
                                          <p:attrName>style.visibility</p:attrName>
                                        </p:attrNameLst>
                                      </p:cBhvr>
                                      <p:to>
                                        <p:strVal val="hidden"/>
                                      </p:to>
                                    </p:set>
                                  </p:childTnLst>
                                </p:cTn>
                              </p:par>
                              <p:par>
                                <p:cTn id="10" presetID="17" presetClass="exit" presetSubtype="2" fill="hold" grpId="2" nodeType="withEffect">
                                  <p:stCondLst>
                                    <p:cond delay="0"/>
                                  </p:stCondLst>
                                  <p:childTnLst>
                                    <p:anim calcmode="lin" valueType="num">
                                      <p:cBhvr>
                                        <p:cTn id="11" dur="4000"/>
                                        <p:tgtEl>
                                          <p:spTgt spid="4"/>
                                        </p:tgtEl>
                                        <p:attrNameLst>
                                          <p:attrName>ppt_x</p:attrName>
                                        </p:attrNameLst>
                                      </p:cBhvr>
                                      <p:tavLst>
                                        <p:tav tm="0">
                                          <p:val>
                                            <p:strVal val="ppt_x"/>
                                          </p:val>
                                        </p:tav>
                                        <p:tav tm="100000">
                                          <p:val>
                                            <p:strVal val="ppt_x+ppt_w/2"/>
                                          </p:val>
                                        </p:tav>
                                      </p:tavLst>
                                    </p:anim>
                                    <p:anim calcmode="lin" valueType="num">
                                      <p:cBhvr>
                                        <p:cTn id="12" dur="4000"/>
                                        <p:tgtEl>
                                          <p:spTgt spid="4"/>
                                        </p:tgtEl>
                                        <p:attrNameLst>
                                          <p:attrName>ppt_y</p:attrName>
                                        </p:attrNameLst>
                                      </p:cBhvr>
                                      <p:tavLst>
                                        <p:tav tm="0">
                                          <p:val>
                                            <p:strVal val="ppt_y"/>
                                          </p:val>
                                        </p:tav>
                                        <p:tav tm="100000">
                                          <p:val>
                                            <p:strVal val="ppt_y"/>
                                          </p:val>
                                        </p:tav>
                                      </p:tavLst>
                                    </p:anim>
                                    <p:anim calcmode="lin" valueType="num">
                                      <p:cBhvr>
                                        <p:cTn id="13" dur="4000"/>
                                        <p:tgtEl>
                                          <p:spTgt spid="4"/>
                                        </p:tgtEl>
                                        <p:attrNameLst>
                                          <p:attrName>ppt_w</p:attrName>
                                        </p:attrNameLst>
                                      </p:cBhvr>
                                      <p:tavLst>
                                        <p:tav tm="0">
                                          <p:val>
                                            <p:strVal val="ppt_w"/>
                                          </p:val>
                                        </p:tav>
                                        <p:tav tm="100000">
                                          <p:val>
                                            <p:fltVal val="0"/>
                                          </p:val>
                                        </p:tav>
                                      </p:tavLst>
                                    </p:anim>
                                    <p:anim calcmode="lin" valueType="num">
                                      <p:cBhvr>
                                        <p:cTn id="14" dur="4000"/>
                                        <p:tgtEl>
                                          <p:spTgt spid="4"/>
                                        </p:tgtEl>
                                        <p:attrNameLst>
                                          <p:attrName>ppt_h</p:attrName>
                                        </p:attrNameLst>
                                      </p:cBhvr>
                                      <p:tavLst>
                                        <p:tav tm="0">
                                          <p:val>
                                            <p:strVal val="ppt_h"/>
                                          </p:val>
                                        </p:tav>
                                        <p:tav tm="100000">
                                          <p:val>
                                            <p:strVal val="ppt_h"/>
                                          </p:val>
                                        </p:tav>
                                      </p:tavLst>
                                    </p:anim>
                                    <p:set>
                                      <p:cBhvr>
                                        <p:cTn id="15" dur="1" fill="hold">
                                          <p:stCondLst>
                                            <p:cond delay="3999"/>
                                          </p:stCondLst>
                                        </p:cTn>
                                        <p:tgtEl>
                                          <p:spTgt spid="4"/>
                                        </p:tgtEl>
                                        <p:attrNameLst>
                                          <p:attrName>style.visibility</p:attrName>
                                        </p:attrNameLst>
                                      </p:cBhvr>
                                      <p:to>
                                        <p:strVal val="hidden"/>
                                      </p:to>
                                    </p:set>
                                  </p:childTnLst>
                                </p:cTn>
                              </p:par>
                              <p:par>
                                <p:cTn id="16" presetID="53" presetClass="exit" presetSubtype="0" fill="hold" grpId="1" nodeType="withEffect">
                                  <p:stCondLst>
                                    <p:cond delay="0"/>
                                  </p:stCondLst>
                                  <p:childTnLst>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fltVal val="0"/>
                                          </p:val>
                                        </p:tav>
                                      </p:tavLst>
                                    </p:anim>
                                    <p:animEffect transition="out" filter="fade">
                                      <p:cBhvr>
                                        <p:cTn id="19" dur="4000"/>
                                        <p:tgtEl>
                                          <p:spTgt spid="6"/>
                                        </p:tgtEl>
                                      </p:cBhvr>
                                    </p:animEffect>
                                    <p:set>
                                      <p:cBhvr>
                                        <p:cTn id="20" dur="1" fill="hold">
                                          <p:stCondLst>
                                            <p:cond delay="3999"/>
                                          </p:stCondLst>
                                        </p:cTn>
                                        <p:tgtEl>
                                          <p:spTgt spid="6"/>
                                        </p:tgtEl>
                                        <p:attrNameLst>
                                          <p:attrName>style.visibility</p:attrName>
                                        </p:attrNameLst>
                                      </p:cBhvr>
                                      <p:to>
                                        <p:strVal val="hidden"/>
                                      </p:to>
                                    </p:set>
                                  </p:childTnLst>
                                </p:cTn>
                              </p:par>
                              <p:par>
                                <p:cTn id="21" presetID="17" presetClass="exit" presetSubtype="8" fill="hold" grpId="2" nodeType="withEffect">
                                  <p:stCondLst>
                                    <p:cond delay="0"/>
                                  </p:stCondLst>
                                  <p:childTnLst>
                                    <p:anim calcmode="lin" valueType="num">
                                      <p:cBhvr>
                                        <p:cTn id="22" dur="4000"/>
                                        <p:tgtEl>
                                          <p:spTgt spid="6"/>
                                        </p:tgtEl>
                                        <p:attrNameLst>
                                          <p:attrName>ppt_x</p:attrName>
                                        </p:attrNameLst>
                                      </p:cBhvr>
                                      <p:tavLst>
                                        <p:tav tm="0">
                                          <p:val>
                                            <p:strVal val="ppt_x"/>
                                          </p:val>
                                        </p:tav>
                                        <p:tav tm="100000">
                                          <p:val>
                                            <p:strVal val="ppt_x-ppt_w/2"/>
                                          </p:val>
                                        </p:tav>
                                      </p:tavLst>
                                    </p:anim>
                                    <p:anim calcmode="lin" valueType="num">
                                      <p:cBhvr>
                                        <p:cTn id="23" dur="4000"/>
                                        <p:tgtEl>
                                          <p:spTgt spid="6"/>
                                        </p:tgtEl>
                                        <p:attrNameLst>
                                          <p:attrName>ppt_y</p:attrName>
                                        </p:attrNameLst>
                                      </p:cBhvr>
                                      <p:tavLst>
                                        <p:tav tm="0">
                                          <p:val>
                                            <p:strVal val="ppt_y"/>
                                          </p:val>
                                        </p:tav>
                                        <p:tav tm="100000">
                                          <p:val>
                                            <p:strVal val="ppt_y"/>
                                          </p:val>
                                        </p:tav>
                                      </p:tavLst>
                                    </p:anim>
                                    <p:anim calcmode="lin" valueType="num">
                                      <p:cBhvr>
                                        <p:cTn id="24" dur="4000"/>
                                        <p:tgtEl>
                                          <p:spTgt spid="6"/>
                                        </p:tgtEl>
                                        <p:attrNameLst>
                                          <p:attrName>ppt_w</p:attrName>
                                        </p:attrNameLst>
                                      </p:cBhvr>
                                      <p:tavLst>
                                        <p:tav tm="0">
                                          <p:val>
                                            <p:strVal val="ppt_w"/>
                                          </p:val>
                                        </p:tav>
                                        <p:tav tm="100000">
                                          <p:val>
                                            <p:fltVal val="0"/>
                                          </p:val>
                                        </p:tav>
                                      </p:tavLst>
                                    </p:anim>
                                    <p:anim calcmode="lin" valueType="num">
                                      <p:cBhvr>
                                        <p:cTn id="25" dur="4000"/>
                                        <p:tgtEl>
                                          <p:spTgt spid="6"/>
                                        </p:tgtEl>
                                        <p:attrNameLst>
                                          <p:attrName>ppt_h</p:attrName>
                                        </p:attrNameLst>
                                      </p:cBhvr>
                                      <p:tavLst>
                                        <p:tav tm="0">
                                          <p:val>
                                            <p:strVal val="ppt_h"/>
                                          </p:val>
                                        </p:tav>
                                        <p:tav tm="100000">
                                          <p:val>
                                            <p:strVal val="ppt_h"/>
                                          </p:val>
                                        </p:tav>
                                      </p:tavLst>
                                    </p:anim>
                                    <p:set>
                                      <p:cBhvr>
                                        <p:cTn id="26" dur="1" fill="hold">
                                          <p:stCondLst>
                                            <p:cond delay="3999"/>
                                          </p:stCondLst>
                                        </p:cTn>
                                        <p:tgtEl>
                                          <p:spTgt spid="6"/>
                                        </p:tgtEl>
                                        <p:attrNameLst>
                                          <p:attrName>style.visibility</p:attrName>
                                        </p:attrNameLst>
                                      </p:cBhvr>
                                      <p:to>
                                        <p:strVal val="hidden"/>
                                      </p:to>
                                    </p:set>
                                  </p:childTnLst>
                                </p:cTn>
                              </p:par>
                              <p:par>
                                <p:cTn id="27" presetID="16" presetClass="entr" presetSubtype="37"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outVertical)">
                                      <p:cBhvr>
                                        <p:cTn id="29" dur="4000"/>
                                        <p:tgtEl>
                                          <p:spTgt spid="7"/>
                                        </p:tgtEl>
                                      </p:cBhvr>
                                    </p:animEffect>
                                  </p:childTnLst>
                                </p:cTn>
                              </p:par>
                              <p:par>
                                <p:cTn id="30" presetID="23" presetClass="entr" presetSubtype="288"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4000" fill="hold"/>
                                        <p:tgtEl>
                                          <p:spTgt spid="7"/>
                                        </p:tgtEl>
                                        <p:attrNameLst>
                                          <p:attrName>ppt_w</p:attrName>
                                        </p:attrNameLst>
                                      </p:cBhvr>
                                      <p:tavLst>
                                        <p:tav tm="0">
                                          <p:val>
                                            <p:strVal val="4/3*#ppt_w"/>
                                          </p:val>
                                        </p:tav>
                                        <p:tav tm="100000">
                                          <p:val>
                                            <p:strVal val="#ppt_w"/>
                                          </p:val>
                                        </p:tav>
                                      </p:tavLst>
                                    </p:anim>
                                    <p:anim calcmode="lin" valueType="num">
                                      <p:cBhvr>
                                        <p:cTn id="33" dur="4000" fill="hold"/>
                                        <p:tgtEl>
                                          <p:spTgt spid="7"/>
                                        </p:tgtEl>
                                        <p:attrNameLst>
                                          <p:attrName>ppt_h</p:attrName>
                                        </p:attrNameLst>
                                      </p:cBhvr>
                                      <p:tavLst>
                                        <p:tav tm="0">
                                          <p:val>
                                            <p:strVal val="4/3*#ppt_h"/>
                                          </p:val>
                                        </p:tav>
                                        <p:tav tm="100000">
                                          <p:val>
                                            <p:strVal val="#ppt_h"/>
                                          </p:val>
                                        </p:tav>
                                      </p:tavLst>
                                    </p:anim>
                                  </p:childTnLst>
                                </p:cTn>
                              </p:par>
                            </p:childTnLst>
                          </p:cTn>
                        </p:par>
                        <p:par>
                          <p:cTn id="34" fill="hold">
                            <p:stCondLst>
                              <p:cond delay="4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1"/>
                                          </p:val>
                                        </p:tav>
                                        <p:tav tm="100000">
                                          <p:val>
                                            <p:strVal val="#ppt_x"/>
                                          </p:val>
                                        </p:tav>
                                      </p:tavLst>
                                    </p:anim>
                                    <p:anim calcmode="lin" valueType="num">
                                      <p:cBhvr>
                                        <p:cTn id="3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4" grpId="2" animBg="1"/>
      <p:bldP spid="6" grpId="1" animBg="1"/>
      <p:bldP spid="6" grpId="2" animBg="1"/>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049300.jpg"/>
          <p:cNvPicPr>
            <a:picLocks noChangeAspect="1"/>
          </p:cNvPicPr>
          <p:nvPr/>
        </p:nvPicPr>
        <p:blipFill>
          <a:blip r:embed="rId2" cstate="print"/>
          <a:stretch>
            <a:fillRect/>
          </a:stretch>
        </p:blipFill>
        <p:spPr bwMode="auto">
          <a:xfrm>
            <a:off x="0" y="0"/>
            <a:ext cx="9144000" cy="6100142"/>
          </a:xfrm>
          <a:prstGeom prst="rect">
            <a:avLst/>
          </a:prstGeom>
          <a:noFill/>
          <a:ln w="9525">
            <a:noFill/>
            <a:miter lim="800000"/>
            <a:headEnd/>
            <a:tailEnd/>
          </a:ln>
        </p:spPr>
      </p:pic>
      <p:pic>
        <p:nvPicPr>
          <p:cNvPr id="5" name="4 Imagen" descr="16049300.jpg"/>
          <p:cNvPicPr>
            <a:picLocks noChangeAspect="1"/>
          </p:cNvPicPr>
          <p:nvPr/>
        </p:nvPicPr>
        <p:blipFill>
          <a:blip r:embed="rId2" cstate="print"/>
          <a:stretch>
            <a:fillRect/>
          </a:stretch>
        </p:blipFill>
        <p:spPr bwMode="auto">
          <a:xfrm flipH="1">
            <a:off x="0" y="0"/>
            <a:ext cx="9144000" cy="6100142"/>
          </a:xfrm>
          <a:prstGeom prst="rect">
            <a:avLst/>
          </a:prstGeom>
          <a:noFill/>
          <a:ln w="9525">
            <a:noFill/>
            <a:miter lim="800000"/>
            <a:headEnd/>
            <a:tailEnd/>
          </a:ln>
        </p:spPr>
      </p:pic>
      <p:pic>
        <p:nvPicPr>
          <p:cNvPr id="6" name="5 Imagen" descr="16049300.jpg"/>
          <p:cNvPicPr>
            <a:picLocks noChangeAspect="1"/>
          </p:cNvPicPr>
          <p:nvPr/>
        </p:nvPicPr>
        <p:blipFill>
          <a:blip r:embed="rId2" cstate="print"/>
          <a:stretch>
            <a:fillRect/>
          </a:stretch>
        </p:blipFill>
        <p:spPr bwMode="auto">
          <a:xfrm flipH="1">
            <a:off x="0" y="0"/>
            <a:ext cx="9144000" cy="6100142"/>
          </a:xfrm>
          <a:prstGeom prst="rect">
            <a:avLst/>
          </a:prstGeom>
          <a:noFill/>
          <a:ln w="9525">
            <a:noFill/>
            <a:miter lim="800000"/>
            <a:headEnd/>
            <a:tailEnd/>
          </a:ln>
        </p:spPr>
      </p:pic>
      <p:sp>
        <p:nvSpPr>
          <p:cNvPr id="7" name="6 CuadroTexto"/>
          <p:cNvSpPr txBox="1"/>
          <p:nvPr/>
        </p:nvSpPr>
        <p:spPr>
          <a:xfrm>
            <a:off x="971600" y="4083918"/>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la celebración en la carpa, que contará con la «Orquestina </a:t>
            </a:r>
            <a:r>
              <a:rPr lang="es-ES" i="1" dirty="0" err="1" smtClean="0">
                <a:effectLst>
                  <a:glow rad="101600">
                    <a:srgbClr val="C00000">
                      <a:alpha val="60000"/>
                    </a:srgbClr>
                  </a:glow>
                  <a:outerShdw blurRad="38100" dist="38100" dir="2700000" algn="tl">
                    <a:srgbClr val="000000">
                      <a:alpha val="43137"/>
                    </a:srgbClr>
                  </a:outerShdw>
                </a:effectLst>
              </a:rPr>
              <a:t>Tarantina</a:t>
            </a:r>
            <a:r>
              <a:rPr lang="es-ES" i="1" dirty="0" smtClean="0">
                <a:effectLst>
                  <a:glow rad="101600">
                    <a:srgbClr val="C00000">
                      <a:alpha val="60000"/>
                    </a:srgbClr>
                  </a:glow>
                  <a:outerShdw blurRad="38100" dist="38100" dir="2700000" algn="tl">
                    <a:srgbClr val="000000">
                      <a:alpha val="43137"/>
                    </a:srgbClr>
                  </a:outerShdw>
                </a:effectLst>
              </a:rPr>
              <a:t>», la imagen es llevada nuevamente a la ermita de la Virgen de las Angustias, donde se llevará a cabo la subasta habitual de banzos.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cover dir="ld"/>
      </p:transition>
    </mc:Choice>
    <mc:Fallback>
      <p:transition spd="slow" advTm="26000">
        <p:cover dir="l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28626"/>
            <a:ext cx="63500" cy="53975"/>
          </a:xfrm>
          <a:effectLst>
            <a:outerShdw algn="tl" rotWithShape="0">
              <a:srgbClr val="000000">
                <a:alpha val="70000"/>
              </a:srgbClr>
            </a:outerShdw>
          </a:effectLst>
        </p:spPr>
      </p:pic>
      <p:sp>
        <p:nvSpPr>
          <p:cNvPr id="4" name="3 Rectángulo"/>
          <p:cNvSpPr/>
          <p:nvPr/>
        </p:nvSpPr>
        <p:spPr>
          <a:xfrm flipV="1">
            <a:off x="-642974" y="5143504"/>
            <a:ext cx="45719" cy="3428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5518571"/>
            <a:ext cx="428660" cy="107121"/>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30" y="5464957"/>
            <a:ext cx="45719" cy="3428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3" y="321456"/>
            <a:ext cx="71439" cy="10715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447001"/>
            <a:ext cx="142876" cy="214278"/>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6162290017_8168c19299_b.jpg"/>
          <p:cNvPicPr>
            <a:picLocks noChangeAspect="1"/>
          </p:cNvPicPr>
          <p:nvPr/>
        </p:nvPicPr>
        <p:blipFill>
          <a:blip r:embed="rId3" cstate="print"/>
          <a:stretch>
            <a:fillRect/>
          </a:stretch>
        </p:blipFill>
        <p:spPr bwMode="auto">
          <a:xfrm>
            <a:off x="0" y="0"/>
            <a:ext cx="9144000" cy="5143500"/>
          </a:xfrm>
          <a:prstGeom prst="rect">
            <a:avLst/>
          </a:prstGeom>
          <a:solidFill>
            <a:schemeClr val="bg1"/>
          </a:solidFill>
          <a:ln w="9525">
            <a:solidFill>
              <a:schemeClr val="bg1"/>
            </a:solidFill>
            <a:miter lim="800000"/>
            <a:headEnd/>
            <a:tailEnd/>
          </a:ln>
        </p:spPr>
      </p:pic>
      <p:sp>
        <p:nvSpPr>
          <p:cNvPr id="16" name="15 Rectángulo"/>
          <p:cNvSpPr/>
          <p:nvPr/>
        </p:nvSpPr>
        <p:spPr>
          <a:xfrm>
            <a:off x="1" y="0"/>
            <a:ext cx="2771800" cy="1714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2771801" y="0"/>
            <a:ext cx="3456385" cy="17076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6228184" y="0"/>
            <a:ext cx="2915816" cy="17076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1" y="1714501"/>
            <a:ext cx="2771800" cy="17684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6228184" y="1714501"/>
            <a:ext cx="2915816" cy="17684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1" y="3482976"/>
            <a:ext cx="2771800" cy="16605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2771800" y="3435847"/>
            <a:ext cx="3456384" cy="170765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6228184" y="3482976"/>
            <a:ext cx="2924320" cy="16605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467544"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corazón de la impresionante región de Ávila, se encuentra un rincón paradisíaco que captura la esencia misma de la naturaleza: la Piscina Natural en Cuevas del Valle.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23000">
        <p15:prstTrans prst="origami"/>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16"/>
                                        </p:tgtEl>
                                      </p:cBhvr>
                                    </p:animEffect>
                                    <p:set>
                                      <p:cBhvr>
                                        <p:cTn id="7" dur="1" fill="hold">
                                          <p:stCondLst>
                                            <p:cond delay="3999"/>
                                          </p:stCondLst>
                                        </p:cTn>
                                        <p:tgtEl>
                                          <p:spTgt spid="1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4000"/>
                                        <p:tgtEl>
                                          <p:spTgt spid="18"/>
                                        </p:tgtEl>
                                      </p:cBhvr>
                                    </p:animEffect>
                                    <p:set>
                                      <p:cBhvr>
                                        <p:cTn id="10" dur="1" fill="hold">
                                          <p:stCondLst>
                                            <p:cond delay="3999"/>
                                          </p:stCondLst>
                                        </p:cTn>
                                        <p:tgtEl>
                                          <p:spTgt spid="18"/>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4000"/>
                                        <p:tgtEl>
                                          <p:spTgt spid="19"/>
                                        </p:tgtEl>
                                      </p:cBhvr>
                                    </p:animEffect>
                                    <p:set>
                                      <p:cBhvr>
                                        <p:cTn id="13" dur="1" fill="hold">
                                          <p:stCondLst>
                                            <p:cond delay="3999"/>
                                          </p:stCondLst>
                                        </p:cTn>
                                        <p:tgtEl>
                                          <p:spTgt spid="19"/>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4000"/>
                                        <p:tgtEl>
                                          <p:spTgt spid="20"/>
                                        </p:tgtEl>
                                      </p:cBhvr>
                                    </p:animEffect>
                                    <p:set>
                                      <p:cBhvr>
                                        <p:cTn id="16" dur="1" fill="hold">
                                          <p:stCondLst>
                                            <p:cond delay="3999"/>
                                          </p:stCondLst>
                                        </p:cTn>
                                        <p:tgtEl>
                                          <p:spTgt spid="20"/>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4000"/>
                                        <p:tgtEl>
                                          <p:spTgt spid="22"/>
                                        </p:tgtEl>
                                      </p:cBhvr>
                                    </p:animEffect>
                                    <p:set>
                                      <p:cBhvr>
                                        <p:cTn id="19" dur="1" fill="hold">
                                          <p:stCondLst>
                                            <p:cond delay="3999"/>
                                          </p:stCondLst>
                                        </p:cTn>
                                        <p:tgtEl>
                                          <p:spTgt spid="22"/>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4000"/>
                                        <p:tgtEl>
                                          <p:spTgt spid="23"/>
                                        </p:tgtEl>
                                      </p:cBhvr>
                                    </p:animEffect>
                                    <p:set>
                                      <p:cBhvr>
                                        <p:cTn id="22" dur="1" fill="hold">
                                          <p:stCondLst>
                                            <p:cond delay="3999"/>
                                          </p:stCondLst>
                                        </p:cTn>
                                        <p:tgtEl>
                                          <p:spTgt spid="23"/>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4000"/>
                                        <p:tgtEl>
                                          <p:spTgt spid="24"/>
                                        </p:tgtEl>
                                      </p:cBhvr>
                                    </p:animEffect>
                                    <p:set>
                                      <p:cBhvr>
                                        <p:cTn id="25" dur="1" fill="hold">
                                          <p:stCondLst>
                                            <p:cond delay="3999"/>
                                          </p:stCondLst>
                                        </p:cTn>
                                        <p:tgtEl>
                                          <p:spTgt spid="24"/>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4000"/>
                                        <p:tgtEl>
                                          <p:spTgt spid="25"/>
                                        </p:tgtEl>
                                      </p:cBhvr>
                                    </p:animEffect>
                                    <p:set>
                                      <p:cBhvr>
                                        <p:cTn id="28" dur="1" fill="hold">
                                          <p:stCondLst>
                                            <p:cond delay="3999"/>
                                          </p:stCondLst>
                                        </p:cTn>
                                        <p:tgtEl>
                                          <p:spTgt spid="25"/>
                                        </p:tgtEl>
                                        <p:attrNameLst>
                                          <p:attrName>style.visibility</p:attrName>
                                        </p:attrNameLst>
                                      </p:cBhvr>
                                      <p:to>
                                        <p:strVal val="hidden"/>
                                      </p:to>
                                    </p:set>
                                  </p:childTnLst>
                                </p:cTn>
                              </p:par>
                              <p:par>
                                <p:cTn id="29" presetID="4" presetClass="entr" presetSubtype="32"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box(out)">
                                      <p:cBhvr>
                                        <p:cTn id="31" dur="4000"/>
                                        <p:tgtEl>
                                          <p:spTgt spid="15"/>
                                        </p:tgtEl>
                                      </p:cBhvr>
                                    </p:animEffect>
                                  </p:childTnLst>
                                </p:cTn>
                              </p:par>
                              <p:par>
                                <p:cTn id="32" presetID="50" presetClass="entr" presetSubtype="0" decel="100000"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4000" fill="hold"/>
                                        <p:tgtEl>
                                          <p:spTgt spid="15"/>
                                        </p:tgtEl>
                                        <p:attrNameLst>
                                          <p:attrName>ppt_w</p:attrName>
                                        </p:attrNameLst>
                                      </p:cBhvr>
                                      <p:tavLst>
                                        <p:tav tm="0">
                                          <p:val>
                                            <p:strVal val="#ppt_w+.3"/>
                                          </p:val>
                                        </p:tav>
                                        <p:tav tm="100000">
                                          <p:val>
                                            <p:strVal val="#ppt_w"/>
                                          </p:val>
                                        </p:tav>
                                      </p:tavLst>
                                    </p:anim>
                                    <p:anim calcmode="lin" valueType="num">
                                      <p:cBhvr>
                                        <p:cTn id="35" dur="4000" fill="hold"/>
                                        <p:tgtEl>
                                          <p:spTgt spid="15"/>
                                        </p:tgtEl>
                                        <p:attrNameLst>
                                          <p:attrName>ppt_h</p:attrName>
                                        </p:attrNameLst>
                                      </p:cBhvr>
                                      <p:tavLst>
                                        <p:tav tm="0">
                                          <p:val>
                                            <p:strVal val="#ppt_h"/>
                                          </p:val>
                                        </p:tav>
                                        <p:tav tm="100000">
                                          <p:val>
                                            <p:strVal val="#ppt_h"/>
                                          </p:val>
                                        </p:tav>
                                      </p:tavLst>
                                    </p:anim>
                                    <p:animEffect transition="in" filter="fade">
                                      <p:cBhvr>
                                        <p:cTn id="36" dur="4000"/>
                                        <p:tgtEl>
                                          <p:spTgt spid="15"/>
                                        </p:tgtEl>
                                      </p:cBhvr>
                                    </p:animEffect>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1"/>
                                          </p:val>
                                        </p:tav>
                                        <p:tav tm="100000">
                                          <p:val>
                                            <p:strVal val="#ppt_x"/>
                                          </p:val>
                                        </p:tav>
                                      </p:tavLst>
                                    </p:anim>
                                    <p:anim calcmode="lin" valueType="num">
                                      <p:cBhvr>
                                        <p:cTn id="4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6).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Paralelogramo"/>
          <p:cNvSpPr/>
          <p:nvPr/>
        </p:nvSpPr>
        <p:spPr>
          <a:xfrm>
            <a:off x="785815" y="1608138"/>
            <a:ext cx="1285875" cy="909637"/>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Paralelogramo"/>
          <p:cNvSpPr/>
          <p:nvPr/>
        </p:nvSpPr>
        <p:spPr>
          <a:xfrm flipH="1">
            <a:off x="0" y="2517775"/>
            <a:ext cx="1214438" cy="804863"/>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Paralelogramo"/>
          <p:cNvSpPr/>
          <p:nvPr/>
        </p:nvSpPr>
        <p:spPr>
          <a:xfrm>
            <a:off x="0" y="1608138"/>
            <a:ext cx="1214438" cy="909637"/>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Paralelogramo"/>
          <p:cNvSpPr/>
          <p:nvPr/>
        </p:nvSpPr>
        <p:spPr>
          <a:xfrm>
            <a:off x="2571752" y="1608138"/>
            <a:ext cx="1285875" cy="909637"/>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a:off x="1714500" y="1608138"/>
            <a:ext cx="1214438" cy="909637"/>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4286252" y="1608138"/>
            <a:ext cx="1285875" cy="909637"/>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a:off x="3500440" y="1608138"/>
            <a:ext cx="1214437" cy="909637"/>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a:off x="6072190" y="1608138"/>
            <a:ext cx="1285875" cy="909637"/>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Paralelogramo"/>
          <p:cNvSpPr/>
          <p:nvPr/>
        </p:nvSpPr>
        <p:spPr>
          <a:xfrm>
            <a:off x="5214940" y="1608138"/>
            <a:ext cx="1214437" cy="909637"/>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7858127" y="1608138"/>
            <a:ext cx="1285875" cy="909637"/>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7000875" y="1608138"/>
            <a:ext cx="1214438" cy="909637"/>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857250" y="2517775"/>
            <a:ext cx="1214438" cy="804863"/>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flipH="1">
            <a:off x="1714500" y="2517775"/>
            <a:ext cx="1214438" cy="804863"/>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flipH="1">
            <a:off x="2571750" y="2517775"/>
            <a:ext cx="1214438" cy="804863"/>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flipH="1">
            <a:off x="3429000" y="2517775"/>
            <a:ext cx="1214438" cy="804863"/>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flipH="1">
            <a:off x="4286250" y="2517775"/>
            <a:ext cx="1214438" cy="804863"/>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flipH="1">
            <a:off x="5143500" y="2517775"/>
            <a:ext cx="1214438" cy="804863"/>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flipH="1">
            <a:off x="6011863" y="2517775"/>
            <a:ext cx="1274762" cy="804863"/>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flipH="1">
            <a:off x="6948490" y="2517775"/>
            <a:ext cx="1266825" cy="804863"/>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flipH="1">
            <a:off x="7885115" y="2500314"/>
            <a:ext cx="1258887" cy="804862"/>
          </a:xfrm>
          <a:prstGeom prst="parallelogram">
            <a:avLst>
              <a:gd name="adj" fmla="val 41842"/>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CuadroTexto"/>
          <p:cNvSpPr txBox="1"/>
          <p:nvPr/>
        </p:nvSpPr>
        <p:spPr>
          <a:xfrm>
            <a:off x="395536"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oasis acuático es mucho más que una simple piscina; es un regalo de la tierra que te invita a sumergirte en aguas cristalinas mientras te rodeas de un paisaje de ensueño, es una de las piscinas naturales en Ávila que puedes visitar.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doors dir="vert"/>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1+#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1+#ppt_w/2"/>
                                          </p:val>
                                        </p:tav>
                                        <p:tav tm="100000">
                                          <p:val>
                                            <p:strVal val="#ppt_x"/>
                                          </p:val>
                                        </p:tav>
                                      </p:tavLst>
                                    </p:anim>
                                    <p:anim calcmode="lin" valueType="num">
                                      <p:cBhvr additive="base">
                                        <p:cTn id="56" dur="30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1+#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1+#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1+#ppt_w/2"/>
                                          </p:val>
                                        </p:tav>
                                        <p:tav tm="100000">
                                          <p:val>
                                            <p:strVal val="#ppt_x"/>
                                          </p:val>
                                        </p:tav>
                                      </p:tavLst>
                                    </p:anim>
                                    <p:anim calcmode="lin" valueType="num">
                                      <p:cBhvr additive="base">
                                        <p:cTn id="72" dur="3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1+#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1+#ppt_w/2"/>
                                          </p:val>
                                        </p:tav>
                                        <p:tav tm="100000">
                                          <p:val>
                                            <p:strVal val="#ppt_x"/>
                                          </p:val>
                                        </p:tav>
                                      </p:tavLst>
                                    </p:anim>
                                    <p:anim calcmode="lin" valueType="num">
                                      <p:cBhvr additive="base">
                                        <p:cTn id="80" dur="3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1+#ppt_w/2"/>
                                          </p:val>
                                        </p:tav>
                                        <p:tav tm="100000">
                                          <p:val>
                                            <p:strVal val="#ppt_x"/>
                                          </p:val>
                                        </p:tav>
                                      </p:tavLst>
                                    </p:anim>
                                    <p:anim calcmode="lin" valueType="num">
                                      <p:cBhvr additive="base">
                                        <p:cTn id="84" dur="3000" fill="hold"/>
                                        <p:tgtEl>
                                          <p:spTgt spid="24"/>
                                        </p:tgtEl>
                                        <p:attrNameLst>
                                          <p:attrName>ppt_y</p:attrName>
                                        </p:attrNameLst>
                                      </p:cBhvr>
                                      <p:tavLst>
                                        <p:tav tm="0">
                                          <p:val>
                                            <p:strVal val="#ppt_y"/>
                                          </p:val>
                                        </p:tav>
                                        <p:tav tm="100000">
                                          <p:val>
                                            <p:strVal val="#ppt_y"/>
                                          </p:val>
                                        </p:tav>
                                      </p:tavLst>
                                    </p:anim>
                                  </p:childTnLst>
                                </p:cTn>
                              </p:par>
                              <p:par>
                                <p:cTn id="85" presetID="13" presetClass="entr" presetSubtype="16"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plus(in)">
                                      <p:cBhvr>
                                        <p:cTn id="87" dur="3000"/>
                                        <p:tgtEl>
                                          <p:spTgt spid="5"/>
                                        </p:tgtEl>
                                      </p:cBhvr>
                                    </p:animEffect>
                                  </p:childTnLst>
                                </p:cTn>
                              </p:par>
                              <p:par>
                                <p:cTn id="88" presetID="13" presetClass="entr" presetSubtype="16" fill="hold" nodeType="withEffect">
                                  <p:stCondLst>
                                    <p:cond delay="0"/>
                                  </p:stCondLst>
                                  <p:childTnLst>
                                    <p:set>
                                      <p:cBhvr>
                                        <p:cTn id="89" dur="1" fill="hold">
                                          <p:stCondLst>
                                            <p:cond delay="0"/>
                                          </p:stCondLst>
                                        </p:cTn>
                                        <p:tgtEl>
                                          <p:spTgt spid="7"/>
                                        </p:tgtEl>
                                        <p:attrNameLst>
                                          <p:attrName>style.visibility</p:attrName>
                                        </p:attrNameLst>
                                      </p:cBhvr>
                                      <p:to>
                                        <p:strVal val="visible"/>
                                      </p:to>
                                    </p:set>
                                    <p:animEffect transition="in" filter="plus(in)">
                                      <p:cBhvr>
                                        <p:cTn id="90" dur="3000"/>
                                        <p:tgtEl>
                                          <p:spTgt spid="7"/>
                                        </p:tgtEl>
                                      </p:cBhvr>
                                    </p:animEffect>
                                  </p:childTnLst>
                                </p:cTn>
                              </p:par>
                              <p:par>
                                <p:cTn id="91" presetID="13" presetClass="entr" presetSubtype="16" fill="hold"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plus(in)">
                                      <p:cBhvr>
                                        <p:cTn id="93" dur="3000"/>
                                        <p:tgtEl>
                                          <p:spTgt spid="8"/>
                                        </p:tgtEl>
                                      </p:cBhvr>
                                    </p:animEffect>
                                  </p:childTnLst>
                                </p:cTn>
                              </p:par>
                              <p:par>
                                <p:cTn id="94" presetID="13" presetClass="entr" presetSubtype="16" fill="hold" nodeType="withEffect">
                                  <p:stCondLst>
                                    <p:cond delay="0"/>
                                  </p:stCondLst>
                                  <p:childTnLst>
                                    <p:set>
                                      <p:cBhvr>
                                        <p:cTn id="95" dur="1" fill="hold">
                                          <p:stCondLst>
                                            <p:cond delay="0"/>
                                          </p:stCondLst>
                                        </p:cTn>
                                        <p:tgtEl>
                                          <p:spTgt spid="9"/>
                                        </p:tgtEl>
                                        <p:attrNameLst>
                                          <p:attrName>style.visibility</p:attrName>
                                        </p:attrNameLst>
                                      </p:cBhvr>
                                      <p:to>
                                        <p:strVal val="visible"/>
                                      </p:to>
                                    </p:set>
                                    <p:animEffect transition="in" filter="plus(in)">
                                      <p:cBhvr>
                                        <p:cTn id="96" dur="3000"/>
                                        <p:tgtEl>
                                          <p:spTgt spid="9"/>
                                        </p:tgtEl>
                                      </p:cBhvr>
                                    </p:animEffect>
                                  </p:childTnLst>
                                </p:cTn>
                              </p:par>
                              <p:par>
                                <p:cTn id="97" presetID="13" presetClass="entr" presetSubtype="16" fill="hold" nodeType="with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plus(in)">
                                      <p:cBhvr>
                                        <p:cTn id="99" dur="3000"/>
                                        <p:tgtEl>
                                          <p:spTgt spid="10"/>
                                        </p:tgtEl>
                                      </p:cBhvr>
                                    </p:animEffect>
                                  </p:childTnLst>
                                </p:cTn>
                              </p:par>
                              <p:par>
                                <p:cTn id="100" presetID="13" presetClass="entr" presetSubtype="16" fill="hold"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plus(in)">
                                      <p:cBhvr>
                                        <p:cTn id="102" dur="3000"/>
                                        <p:tgtEl>
                                          <p:spTgt spid="11"/>
                                        </p:tgtEl>
                                      </p:cBhvr>
                                    </p:animEffect>
                                  </p:childTnLst>
                                </p:cTn>
                              </p:par>
                              <p:par>
                                <p:cTn id="103" presetID="13" presetClass="entr" presetSubtype="16" fill="hold" nodeType="with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plus(in)">
                                      <p:cBhvr>
                                        <p:cTn id="105" dur="3000"/>
                                        <p:tgtEl>
                                          <p:spTgt spid="12"/>
                                        </p:tgtEl>
                                      </p:cBhvr>
                                    </p:animEffect>
                                  </p:childTnLst>
                                </p:cTn>
                              </p:par>
                              <p:par>
                                <p:cTn id="106" presetID="13" presetClass="entr" presetSubtype="16" fill="hold" nodeType="withEffect">
                                  <p:stCondLst>
                                    <p:cond delay="0"/>
                                  </p:stCondLst>
                                  <p:childTnLst>
                                    <p:set>
                                      <p:cBhvr>
                                        <p:cTn id="107" dur="1" fill="hold">
                                          <p:stCondLst>
                                            <p:cond delay="0"/>
                                          </p:stCondLst>
                                        </p:cTn>
                                        <p:tgtEl>
                                          <p:spTgt spid="13"/>
                                        </p:tgtEl>
                                        <p:attrNameLst>
                                          <p:attrName>style.visibility</p:attrName>
                                        </p:attrNameLst>
                                      </p:cBhvr>
                                      <p:to>
                                        <p:strVal val="visible"/>
                                      </p:to>
                                    </p:set>
                                    <p:animEffect transition="in" filter="plus(in)">
                                      <p:cBhvr>
                                        <p:cTn id="108" dur="3000"/>
                                        <p:tgtEl>
                                          <p:spTgt spid="13"/>
                                        </p:tgtEl>
                                      </p:cBhvr>
                                    </p:animEffect>
                                  </p:childTnLst>
                                </p:cTn>
                              </p:par>
                              <p:par>
                                <p:cTn id="109" presetID="13" presetClass="entr" presetSubtype="16" fill="hold" nodeType="withEffect">
                                  <p:stCondLst>
                                    <p:cond delay="0"/>
                                  </p:stCondLst>
                                  <p:childTnLst>
                                    <p:set>
                                      <p:cBhvr>
                                        <p:cTn id="110" dur="1" fill="hold">
                                          <p:stCondLst>
                                            <p:cond delay="0"/>
                                          </p:stCondLst>
                                        </p:cTn>
                                        <p:tgtEl>
                                          <p:spTgt spid="14"/>
                                        </p:tgtEl>
                                        <p:attrNameLst>
                                          <p:attrName>style.visibility</p:attrName>
                                        </p:attrNameLst>
                                      </p:cBhvr>
                                      <p:to>
                                        <p:strVal val="visible"/>
                                      </p:to>
                                    </p:set>
                                    <p:animEffect transition="in" filter="plus(in)">
                                      <p:cBhvr>
                                        <p:cTn id="111" dur="3000"/>
                                        <p:tgtEl>
                                          <p:spTgt spid="14"/>
                                        </p:tgtEl>
                                      </p:cBhvr>
                                    </p:animEffect>
                                  </p:childTnLst>
                                </p:cTn>
                              </p:par>
                              <p:par>
                                <p:cTn id="112" presetID="13" presetClass="entr" presetSubtype="16" fill="hold" nodeType="withEffect">
                                  <p:stCondLst>
                                    <p:cond delay="0"/>
                                  </p:stCondLst>
                                  <p:childTnLst>
                                    <p:set>
                                      <p:cBhvr>
                                        <p:cTn id="113" dur="1" fill="hold">
                                          <p:stCondLst>
                                            <p:cond delay="0"/>
                                          </p:stCondLst>
                                        </p:cTn>
                                        <p:tgtEl>
                                          <p:spTgt spid="15"/>
                                        </p:tgtEl>
                                        <p:attrNameLst>
                                          <p:attrName>style.visibility</p:attrName>
                                        </p:attrNameLst>
                                      </p:cBhvr>
                                      <p:to>
                                        <p:strVal val="visible"/>
                                      </p:to>
                                    </p:set>
                                    <p:animEffect transition="in" filter="plus(in)">
                                      <p:cBhvr>
                                        <p:cTn id="114" dur="3000"/>
                                        <p:tgtEl>
                                          <p:spTgt spid="15"/>
                                        </p:tgtEl>
                                      </p:cBhvr>
                                    </p:animEffect>
                                  </p:childTnLst>
                                </p:cTn>
                              </p:par>
                              <p:par>
                                <p:cTn id="115" presetID="13" presetClass="entr" presetSubtype="16" fill="hold" nodeType="withEffect">
                                  <p:stCondLst>
                                    <p:cond delay="0"/>
                                  </p:stCondLst>
                                  <p:childTnLst>
                                    <p:set>
                                      <p:cBhvr>
                                        <p:cTn id="116" dur="1" fill="hold">
                                          <p:stCondLst>
                                            <p:cond delay="0"/>
                                          </p:stCondLst>
                                        </p:cTn>
                                        <p:tgtEl>
                                          <p:spTgt spid="6"/>
                                        </p:tgtEl>
                                        <p:attrNameLst>
                                          <p:attrName>style.visibility</p:attrName>
                                        </p:attrNameLst>
                                      </p:cBhvr>
                                      <p:to>
                                        <p:strVal val="visible"/>
                                      </p:to>
                                    </p:set>
                                    <p:animEffect transition="in" filter="plus(in)">
                                      <p:cBhvr>
                                        <p:cTn id="117" dur="3000"/>
                                        <p:tgtEl>
                                          <p:spTgt spid="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6"/>
                                        </p:tgtEl>
                                        <p:attrNameLst>
                                          <p:attrName>style.visibility</p:attrName>
                                        </p:attrNameLst>
                                      </p:cBhvr>
                                      <p:to>
                                        <p:strVal val="visible"/>
                                      </p:to>
                                    </p:set>
                                    <p:animEffect transition="in" filter="plus(in)">
                                      <p:cBhvr>
                                        <p:cTn id="120" dur="3000"/>
                                        <p:tgtEl>
                                          <p:spTgt spid="16"/>
                                        </p:tgtEl>
                                      </p:cBhvr>
                                    </p:animEffect>
                                  </p:childTnLst>
                                </p:cTn>
                              </p:par>
                              <p:par>
                                <p:cTn id="121" presetID="13" presetClass="entr" presetSubtype="16" fill="hold" nodeType="withEffect">
                                  <p:stCondLst>
                                    <p:cond delay="0"/>
                                  </p:stCondLst>
                                  <p:childTnLst>
                                    <p:set>
                                      <p:cBhvr>
                                        <p:cTn id="122" dur="1" fill="hold">
                                          <p:stCondLst>
                                            <p:cond delay="0"/>
                                          </p:stCondLst>
                                        </p:cTn>
                                        <p:tgtEl>
                                          <p:spTgt spid="17"/>
                                        </p:tgtEl>
                                        <p:attrNameLst>
                                          <p:attrName>style.visibility</p:attrName>
                                        </p:attrNameLst>
                                      </p:cBhvr>
                                      <p:to>
                                        <p:strVal val="visible"/>
                                      </p:to>
                                    </p:set>
                                    <p:animEffect transition="in" filter="plus(in)">
                                      <p:cBhvr>
                                        <p:cTn id="123" dur="3000"/>
                                        <p:tgtEl>
                                          <p:spTgt spid="17"/>
                                        </p:tgtEl>
                                      </p:cBhvr>
                                    </p:animEffect>
                                  </p:childTnLst>
                                </p:cTn>
                              </p:par>
                              <p:par>
                                <p:cTn id="124" presetID="13" presetClass="entr" presetSubtype="16" fill="hold" nodeType="withEffect">
                                  <p:stCondLst>
                                    <p:cond delay="0"/>
                                  </p:stCondLst>
                                  <p:childTnLst>
                                    <p:set>
                                      <p:cBhvr>
                                        <p:cTn id="125" dur="1" fill="hold">
                                          <p:stCondLst>
                                            <p:cond delay="0"/>
                                          </p:stCondLst>
                                        </p:cTn>
                                        <p:tgtEl>
                                          <p:spTgt spid="18"/>
                                        </p:tgtEl>
                                        <p:attrNameLst>
                                          <p:attrName>style.visibility</p:attrName>
                                        </p:attrNameLst>
                                      </p:cBhvr>
                                      <p:to>
                                        <p:strVal val="visible"/>
                                      </p:to>
                                    </p:set>
                                    <p:animEffect transition="in" filter="plus(in)">
                                      <p:cBhvr>
                                        <p:cTn id="126" dur="3000"/>
                                        <p:tgtEl>
                                          <p:spTgt spid="18"/>
                                        </p:tgtEl>
                                      </p:cBhvr>
                                    </p:animEffect>
                                  </p:childTnLst>
                                </p:cTn>
                              </p:par>
                              <p:par>
                                <p:cTn id="127" presetID="13" presetClass="entr" presetSubtype="16" fill="hold" nodeType="withEffect">
                                  <p:stCondLst>
                                    <p:cond delay="0"/>
                                  </p:stCondLst>
                                  <p:childTnLst>
                                    <p:set>
                                      <p:cBhvr>
                                        <p:cTn id="128" dur="1" fill="hold">
                                          <p:stCondLst>
                                            <p:cond delay="0"/>
                                          </p:stCondLst>
                                        </p:cTn>
                                        <p:tgtEl>
                                          <p:spTgt spid="19"/>
                                        </p:tgtEl>
                                        <p:attrNameLst>
                                          <p:attrName>style.visibility</p:attrName>
                                        </p:attrNameLst>
                                      </p:cBhvr>
                                      <p:to>
                                        <p:strVal val="visible"/>
                                      </p:to>
                                    </p:set>
                                    <p:animEffect transition="in" filter="plus(in)">
                                      <p:cBhvr>
                                        <p:cTn id="129" dur="3000"/>
                                        <p:tgtEl>
                                          <p:spTgt spid="19"/>
                                        </p:tgtEl>
                                      </p:cBhvr>
                                    </p:animEffect>
                                  </p:childTnLst>
                                </p:cTn>
                              </p:par>
                              <p:par>
                                <p:cTn id="130" presetID="13" presetClass="entr" presetSubtype="16" fill="hold" nodeType="withEffect">
                                  <p:stCondLst>
                                    <p:cond delay="0"/>
                                  </p:stCondLst>
                                  <p:childTnLst>
                                    <p:set>
                                      <p:cBhvr>
                                        <p:cTn id="131" dur="1" fill="hold">
                                          <p:stCondLst>
                                            <p:cond delay="0"/>
                                          </p:stCondLst>
                                        </p:cTn>
                                        <p:tgtEl>
                                          <p:spTgt spid="20"/>
                                        </p:tgtEl>
                                        <p:attrNameLst>
                                          <p:attrName>style.visibility</p:attrName>
                                        </p:attrNameLst>
                                      </p:cBhvr>
                                      <p:to>
                                        <p:strVal val="visible"/>
                                      </p:to>
                                    </p:set>
                                    <p:animEffect transition="in" filter="plus(in)">
                                      <p:cBhvr>
                                        <p:cTn id="132" dur="3000"/>
                                        <p:tgtEl>
                                          <p:spTgt spid="20"/>
                                        </p:tgtEl>
                                      </p:cBhvr>
                                    </p:animEffect>
                                  </p:childTnLst>
                                </p:cTn>
                              </p:par>
                              <p:par>
                                <p:cTn id="133" presetID="13" presetClass="entr" presetSubtype="16" fill="hold"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plus(in)">
                                      <p:cBhvr>
                                        <p:cTn id="135" dur="3000"/>
                                        <p:tgtEl>
                                          <p:spTgt spid="21"/>
                                        </p:tgtEl>
                                      </p:cBhvr>
                                    </p:animEffect>
                                  </p:childTnLst>
                                </p:cTn>
                              </p:par>
                              <p:par>
                                <p:cTn id="136" presetID="13" presetClass="entr" presetSubtype="16" fill="hold" nodeType="withEffect">
                                  <p:stCondLst>
                                    <p:cond delay="0"/>
                                  </p:stCondLst>
                                  <p:childTnLst>
                                    <p:set>
                                      <p:cBhvr>
                                        <p:cTn id="137" dur="1" fill="hold">
                                          <p:stCondLst>
                                            <p:cond delay="0"/>
                                          </p:stCondLst>
                                        </p:cTn>
                                        <p:tgtEl>
                                          <p:spTgt spid="22"/>
                                        </p:tgtEl>
                                        <p:attrNameLst>
                                          <p:attrName>style.visibility</p:attrName>
                                        </p:attrNameLst>
                                      </p:cBhvr>
                                      <p:to>
                                        <p:strVal val="visible"/>
                                      </p:to>
                                    </p:set>
                                    <p:animEffect transition="in" filter="plus(in)">
                                      <p:cBhvr>
                                        <p:cTn id="138" dur="3000"/>
                                        <p:tgtEl>
                                          <p:spTgt spid="22"/>
                                        </p:tgtEl>
                                      </p:cBhvr>
                                    </p:animEffect>
                                  </p:childTnLst>
                                </p:cTn>
                              </p:par>
                              <p:par>
                                <p:cTn id="139" presetID="13" presetClass="entr" presetSubtype="16" fill="hold" nodeType="withEffect">
                                  <p:stCondLst>
                                    <p:cond delay="0"/>
                                  </p:stCondLst>
                                  <p:childTnLst>
                                    <p:set>
                                      <p:cBhvr>
                                        <p:cTn id="140" dur="1" fill="hold">
                                          <p:stCondLst>
                                            <p:cond delay="0"/>
                                          </p:stCondLst>
                                        </p:cTn>
                                        <p:tgtEl>
                                          <p:spTgt spid="23"/>
                                        </p:tgtEl>
                                        <p:attrNameLst>
                                          <p:attrName>style.visibility</p:attrName>
                                        </p:attrNameLst>
                                      </p:cBhvr>
                                      <p:to>
                                        <p:strVal val="visible"/>
                                      </p:to>
                                    </p:set>
                                    <p:animEffect transition="in" filter="plus(in)">
                                      <p:cBhvr>
                                        <p:cTn id="141" dur="3000"/>
                                        <p:tgtEl>
                                          <p:spTgt spid="23"/>
                                        </p:tgtEl>
                                      </p:cBhvr>
                                    </p:animEffect>
                                  </p:childTnLst>
                                </p:cTn>
                              </p:par>
                              <p:par>
                                <p:cTn id="142" presetID="13" presetClass="entr" presetSubtype="16" fill="hold" nodeType="withEffect">
                                  <p:stCondLst>
                                    <p:cond delay="0"/>
                                  </p:stCondLst>
                                  <p:childTnLst>
                                    <p:set>
                                      <p:cBhvr>
                                        <p:cTn id="143" dur="1" fill="hold">
                                          <p:stCondLst>
                                            <p:cond delay="0"/>
                                          </p:stCondLst>
                                        </p:cTn>
                                        <p:tgtEl>
                                          <p:spTgt spid="24"/>
                                        </p:tgtEl>
                                        <p:attrNameLst>
                                          <p:attrName>style.visibility</p:attrName>
                                        </p:attrNameLst>
                                      </p:cBhvr>
                                      <p:to>
                                        <p:strVal val="visible"/>
                                      </p:to>
                                    </p:set>
                                    <p:animEffect transition="in" filter="plus(in)">
                                      <p:cBhvr>
                                        <p:cTn id="144" dur="3000"/>
                                        <p:tgtEl>
                                          <p:spTgt spid="24"/>
                                        </p:tgtEl>
                                      </p:cBhvr>
                                    </p:animEffect>
                                  </p:childTnLst>
                                </p:cTn>
                              </p:par>
                              <p:par>
                                <p:cTn id="145" presetID="8" presetClass="emph" presetSubtype="0" fill="hold" nodeType="withEffect">
                                  <p:stCondLst>
                                    <p:cond delay="0"/>
                                  </p:stCondLst>
                                  <p:childTnLst>
                                    <p:animRot by="21600000">
                                      <p:cBhvr>
                                        <p:cTn id="146" dur="3000" fill="hold"/>
                                        <p:tgtEl>
                                          <p:spTgt spid="5"/>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7"/>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8"/>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9"/>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10"/>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1"/>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2"/>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3"/>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14"/>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15"/>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6"/>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6"/>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7"/>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8"/>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9"/>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0"/>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21"/>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22"/>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23"/>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24"/>
                                        </p:tgtEl>
                                        <p:attrNameLst>
                                          <p:attrName>r</p:attrName>
                                        </p:attrNameLst>
                                      </p:cBhvr>
                                    </p:animRot>
                                  </p:childTnLst>
                                </p:cTn>
                              </p:par>
                            </p:childTnLst>
                          </p:cTn>
                        </p:par>
                        <p:par>
                          <p:cTn id="185" fill="hold">
                            <p:stCondLst>
                              <p:cond delay="3000"/>
                            </p:stCondLst>
                            <p:childTnLst>
                              <p:par>
                                <p:cTn id="186" presetID="2" presetClass="exit" presetSubtype="2" fill="hold" nodeType="afterEffect">
                                  <p:stCondLst>
                                    <p:cond delay="0"/>
                                  </p:stCondLst>
                                  <p:childTnLst>
                                    <p:anim calcmode="lin" valueType="num">
                                      <p:cBhvr additive="base">
                                        <p:cTn id="187" dur="3000"/>
                                        <p:tgtEl>
                                          <p:spTgt spid="5"/>
                                        </p:tgtEl>
                                        <p:attrNameLst>
                                          <p:attrName>ppt_x</p:attrName>
                                        </p:attrNameLst>
                                      </p:cBhvr>
                                      <p:tavLst>
                                        <p:tav tm="0">
                                          <p:val>
                                            <p:strVal val="ppt_x"/>
                                          </p:val>
                                        </p:tav>
                                        <p:tav tm="100000">
                                          <p:val>
                                            <p:strVal val="1+ppt_w/2"/>
                                          </p:val>
                                        </p:tav>
                                      </p:tavLst>
                                    </p:anim>
                                    <p:anim calcmode="lin" valueType="num">
                                      <p:cBhvr additive="base">
                                        <p:cTn id="188" dur="3000"/>
                                        <p:tgtEl>
                                          <p:spTgt spid="5"/>
                                        </p:tgtEl>
                                        <p:attrNameLst>
                                          <p:attrName>ppt_y</p:attrName>
                                        </p:attrNameLst>
                                      </p:cBhvr>
                                      <p:tavLst>
                                        <p:tav tm="0">
                                          <p:val>
                                            <p:strVal val="ppt_y"/>
                                          </p:val>
                                        </p:tav>
                                        <p:tav tm="100000">
                                          <p:val>
                                            <p:strVal val="ppt_y"/>
                                          </p:val>
                                        </p:tav>
                                      </p:tavLst>
                                    </p:anim>
                                    <p:set>
                                      <p:cBhvr>
                                        <p:cTn id="189" dur="1" fill="hold">
                                          <p:stCondLst>
                                            <p:cond delay="2999"/>
                                          </p:stCondLst>
                                        </p:cTn>
                                        <p:tgtEl>
                                          <p:spTgt spid="5"/>
                                        </p:tgtEl>
                                        <p:attrNameLst>
                                          <p:attrName>style.visibility</p:attrName>
                                        </p:attrNameLst>
                                      </p:cBhvr>
                                      <p:to>
                                        <p:strVal val="hidden"/>
                                      </p:to>
                                    </p:set>
                                  </p:childTnLst>
                                </p:cTn>
                              </p:par>
                              <p:par>
                                <p:cTn id="190" presetID="2" presetClass="exit" presetSubtype="2" fill="hold" nodeType="withEffect">
                                  <p:stCondLst>
                                    <p:cond delay="0"/>
                                  </p:stCondLst>
                                  <p:childTnLst>
                                    <p:anim calcmode="lin" valueType="num">
                                      <p:cBhvr additive="base">
                                        <p:cTn id="191" dur="3000"/>
                                        <p:tgtEl>
                                          <p:spTgt spid="6"/>
                                        </p:tgtEl>
                                        <p:attrNameLst>
                                          <p:attrName>ppt_x</p:attrName>
                                        </p:attrNameLst>
                                      </p:cBhvr>
                                      <p:tavLst>
                                        <p:tav tm="0">
                                          <p:val>
                                            <p:strVal val="ppt_x"/>
                                          </p:val>
                                        </p:tav>
                                        <p:tav tm="100000">
                                          <p:val>
                                            <p:strVal val="1+ppt_w/2"/>
                                          </p:val>
                                        </p:tav>
                                      </p:tavLst>
                                    </p:anim>
                                    <p:anim calcmode="lin" valueType="num">
                                      <p:cBhvr additive="base">
                                        <p:cTn id="192" dur="3000"/>
                                        <p:tgtEl>
                                          <p:spTgt spid="6"/>
                                        </p:tgtEl>
                                        <p:attrNameLst>
                                          <p:attrName>ppt_y</p:attrName>
                                        </p:attrNameLst>
                                      </p:cBhvr>
                                      <p:tavLst>
                                        <p:tav tm="0">
                                          <p:val>
                                            <p:strVal val="ppt_y"/>
                                          </p:val>
                                        </p:tav>
                                        <p:tav tm="100000">
                                          <p:val>
                                            <p:strVal val="ppt_y"/>
                                          </p:val>
                                        </p:tav>
                                      </p:tavLst>
                                    </p:anim>
                                    <p:set>
                                      <p:cBhvr>
                                        <p:cTn id="193" dur="1" fill="hold">
                                          <p:stCondLst>
                                            <p:cond delay="2999"/>
                                          </p:stCondLst>
                                        </p:cTn>
                                        <p:tgtEl>
                                          <p:spTgt spid="6"/>
                                        </p:tgtEl>
                                        <p:attrNameLst>
                                          <p:attrName>style.visibility</p:attrName>
                                        </p:attrNameLst>
                                      </p:cBhvr>
                                      <p:to>
                                        <p:strVal val="hidden"/>
                                      </p:to>
                                    </p:set>
                                  </p:childTnLst>
                                </p:cTn>
                              </p:par>
                              <p:par>
                                <p:cTn id="194" presetID="2" presetClass="exit" presetSubtype="2" fill="hold" nodeType="withEffect">
                                  <p:stCondLst>
                                    <p:cond delay="0"/>
                                  </p:stCondLst>
                                  <p:childTnLst>
                                    <p:anim calcmode="lin" valueType="num">
                                      <p:cBhvr additive="base">
                                        <p:cTn id="195" dur="3000"/>
                                        <p:tgtEl>
                                          <p:spTgt spid="7"/>
                                        </p:tgtEl>
                                        <p:attrNameLst>
                                          <p:attrName>ppt_x</p:attrName>
                                        </p:attrNameLst>
                                      </p:cBhvr>
                                      <p:tavLst>
                                        <p:tav tm="0">
                                          <p:val>
                                            <p:strVal val="ppt_x"/>
                                          </p:val>
                                        </p:tav>
                                        <p:tav tm="100000">
                                          <p:val>
                                            <p:strVal val="1+ppt_w/2"/>
                                          </p:val>
                                        </p:tav>
                                      </p:tavLst>
                                    </p:anim>
                                    <p:anim calcmode="lin" valueType="num">
                                      <p:cBhvr additive="base">
                                        <p:cTn id="196" dur="3000"/>
                                        <p:tgtEl>
                                          <p:spTgt spid="7"/>
                                        </p:tgtEl>
                                        <p:attrNameLst>
                                          <p:attrName>ppt_y</p:attrName>
                                        </p:attrNameLst>
                                      </p:cBhvr>
                                      <p:tavLst>
                                        <p:tav tm="0">
                                          <p:val>
                                            <p:strVal val="ppt_y"/>
                                          </p:val>
                                        </p:tav>
                                        <p:tav tm="100000">
                                          <p:val>
                                            <p:strVal val="ppt_y"/>
                                          </p:val>
                                        </p:tav>
                                      </p:tavLst>
                                    </p:anim>
                                    <p:set>
                                      <p:cBhvr>
                                        <p:cTn id="197" dur="1" fill="hold">
                                          <p:stCondLst>
                                            <p:cond delay="2999"/>
                                          </p:stCondLst>
                                        </p:cTn>
                                        <p:tgtEl>
                                          <p:spTgt spid="7"/>
                                        </p:tgtEl>
                                        <p:attrNameLst>
                                          <p:attrName>style.visibility</p:attrName>
                                        </p:attrNameLst>
                                      </p:cBhvr>
                                      <p:to>
                                        <p:strVal val="hidden"/>
                                      </p:to>
                                    </p:set>
                                  </p:childTnLst>
                                </p:cTn>
                              </p:par>
                              <p:par>
                                <p:cTn id="198" presetID="2" presetClass="exit" presetSubtype="2" fill="hold" nodeType="withEffect">
                                  <p:stCondLst>
                                    <p:cond delay="0"/>
                                  </p:stCondLst>
                                  <p:childTnLst>
                                    <p:anim calcmode="lin" valueType="num">
                                      <p:cBhvr additive="base">
                                        <p:cTn id="199" dur="3000"/>
                                        <p:tgtEl>
                                          <p:spTgt spid="8"/>
                                        </p:tgtEl>
                                        <p:attrNameLst>
                                          <p:attrName>ppt_x</p:attrName>
                                        </p:attrNameLst>
                                      </p:cBhvr>
                                      <p:tavLst>
                                        <p:tav tm="0">
                                          <p:val>
                                            <p:strVal val="ppt_x"/>
                                          </p:val>
                                        </p:tav>
                                        <p:tav tm="100000">
                                          <p:val>
                                            <p:strVal val="1+ppt_w/2"/>
                                          </p:val>
                                        </p:tav>
                                      </p:tavLst>
                                    </p:anim>
                                    <p:anim calcmode="lin" valueType="num">
                                      <p:cBhvr additive="base">
                                        <p:cTn id="200" dur="3000"/>
                                        <p:tgtEl>
                                          <p:spTgt spid="8"/>
                                        </p:tgtEl>
                                        <p:attrNameLst>
                                          <p:attrName>ppt_y</p:attrName>
                                        </p:attrNameLst>
                                      </p:cBhvr>
                                      <p:tavLst>
                                        <p:tav tm="0">
                                          <p:val>
                                            <p:strVal val="ppt_y"/>
                                          </p:val>
                                        </p:tav>
                                        <p:tav tm="100000">
                                          <p:val>
                                            <p:strVal val="ppt_y"/>
                                          </p:val>
                                        </p:tav>
                                      </p:tavLst>
                                    </p:anim>
                                    <p:set>
                                      <p:cBhvr>
                                        <p:cTn id="201" dur="1" fill="hold">
                                          <p:stCondLst>
                                            <p:cond delay="2999"/>
                                          </p:stCondLst>
                                        </p:cTn>
                                        <p:tgtEl>
                                          <p:spTgt spid="8"/>
                                        </p:tgtEl>
                                        <p:attrNameLst>
                                          <p:attrName>style.visibility</p:attrName>
                                        </p:attrNameLst>
                                      </p:cBhvr>
                                      <p:to>
                                        <p:strVal val="hidden"/>
                                      </p:to>
                                    </p:set>
                                  </p:childTnLst>
                                </p:cTn>
                              </p:par>
                              <p:par>
                                <p:cTn id="202" presetID="2" presetClass="exit" presetSubtype="2" fill="hold" nodeType="withEffect">
                                  <p:stCondLst>
                                    <p:cond delay="0"/>
                                  </p:stCondLst>
                                  <p:childTnLst>
                                    <p:anim calcmode="lin" valueType="num">
                                      <p:cBhvr additive="base">
                                        <p:cTn id="203" dur="3000"/>
                                        <p:tgtEl>
                                          <p:spTgt spid="9"/>
                                        </p:tgtEl>
                                        <p:attrNameLst>
                                          <p:attrName>ppt_x</p:attrName>
                                        </p:attrNameLst>
                                      </p:cBhvr>
                                      <p:tavLst>
                                        <p:tav tm="0">
                                          <p:val>
                                            <p:strVal val="ppt_x"/>
                                          </p:val>
                                        </p:tav>
                                        <p:tav tm="100000">
                                          <p:val>
                                            <p:strVal val="1+ppt_w/2"/>
                                          </p:val>
                                        </p:tav>
                                      </p:tavLst>
                                    </p:anim>
                                    <p:anim calcmode="lin" valueType="num">
                                      <p:cBhvr additive="base">
                                        <p:cTn id="204" dur="3000"/>
                                        <p:tgtEl>
                                          <p:spTgt spid="9"/>
                                        </p:tgtEl>
                                        <p:attrNameLst>
                                          <p:attrName>ppt_y</p:attrName>
                                        </p:attrNameLst>
                                      </p:cBhvr>
                                      <p:tavLst>
                                        <p:tav tm="0">
                                          <p:val>
                                            <p:strVal val="ppt_y"/>
                                          </p:val>
                                        </p:tav>
                                        <p:tav tm="100000">
                                          <p:val>
                                            <p:strVal val="ppt_y"/>
                                          </p:val>
                                        </p:tav>
                                      </p:tavLst>
                                    </p:anim>
                                    <p:set>
                                      <p:cBhvr>
                                        <p:cTn id="205" dur="1" fill="hold">
                                          <p:stCondLst>
                                            <p:cond delay="2999"/>
                                          </p:stCondLst>
                                        </p:cTn>
                                        <p:tgtEl>
                                          <p:spTgt spid="9"/>
                                        </p:tgtEl>
                                        <p:attrNameLst>
                                          <p:attrName>style.visibility</p:attrName>
                                        </p:attrNameLst>
                                      </p:cBhvr>
                                      <p:to>
                                        <p:strVal val="hidden"/>
                                      </p:to>
                                    </p:set>
                                  </p:childTnLst>
                                </p:cTn>
                              </p:par>
                              <p:par>
                                <p:cTn id="206" presetID="2" presetClass="exit" presetSubtype="2" fill="hold" nodeType="withEffect">
                                  <p:stCondLst>
                                    <p:cond delay="0"/>
                                  </p:stCondLst>
                                  <p:childTnLst>
                                    <p:anim calcmode="lin" valueType="num">
                                      <p:cBhvr additive="base">
                                        <p:cTn id="207" dur="3000"/>
                                        <p:tgtEl>
                                          <p:spTgt spid="10"/>
                                        </p:tgtEl>
                                        <p:attrNameLst>
                                          <p:attrName>ppt_x</p:attrName>
                                        </p:attrNameLst>
                                      </p:cBhvr>
                                      <p:tavLst>
                                        <p:tav tm="0">
                                          <p:val>
                                            <p:strVal val="ppt_x"/>
                                          </p:val>
                                        </p:tav>
                                        <p:tav tm="100000">
                                          <p:val>
                                            <p:strVal val="1+ppt_w/2"/>
                                          </p:val>
                                        </p:tav>
                                      </p:tavLst>
                                    </p:anim>
                                    <p:anim calcmode="lin" valueType="num">
                                      <p:cBhvr additive="base">
                                        <p:cTn id="208" dur="3000"/>
                                        <p:tgtEl>
                                          <p:spTgt spid="10"/>
                                        </p:tgtEl>
                                        <p:attrNameLst>
                                          <p:attrName>ppt_y</p:attrName>
                                        </p:attrNameLst>
                                      </p:cBhvr>
                                      <p:tavLst>
                                        <p:tav tm="0">
                                          <p:val>
                                            <p:strVal val="ppt_y"/>
                                          </p:val>
                                        </p:tav>
                                        <p:tav tm="100000">
                                          <p:val>
                                            <p:strVal val="ppt_y"/>
                                          </p:val>
                                        </p:tav>
                                      </p:tavLst>
                                    </p:anim>
                                    <p:set>
                                      <p:cBhvr>
                                        <p:cTn id="209" dur="1" fill="hold">
                                          <p:stCondLst>
                                            <p:cond delay="2999"/>
                                          </p:stCondLst>
                                        </p:cTn>
                                        <p:tgtEl>
                                          <p:spTgt spid="10"/>
                                        </p:tgtEl>
                                        <p:attrNameLst>
                                          <p:attrName>style.visibility</p:attrName>
                                        </p:attrNameLst>
                                      </p:cBhvr>
                                      <p:to>
                                        <p:strVal val="hidden"/>
                                      </p:to>
                                    </p:set>
                                  </p:childTnLst>
                                </p:cTn>
                              </p:par>
                              <p:par>
                                <p:cTn id="210" presetID="2" presetClass="exit" presetSubtype="2" fill="hold" nodeType="withEffect">
                                  <p:stCondLst>
                                    <p:cond delay="0"/>
                                  </p:stCondLst>
                                  <p:childTnLst>
                                    <p:anim calcmode="lin" valueType="num">
                                      <p:cBhvr additive="base">
                                        <p:cTn id="211" dur="3000"/>
                                        <p:tgtEl>
                                          <p:spTgt spid="11"/>
                                        </p:tgtEl>
                                        <p:attrNameLst>
                                          <p:attrName>ppt_x</p:attrName>
                                        </p:attrNameLst>
                                      </p:cBhvr>
                                      <p:tavLst>
                                        <p:tav tm="0">
                                          <p:val>
                                            <p:strVal val="ppt_x"/>
                                          </p:val>
                                        </p:tav>
                                        <p:tav tm="100000">
                                          <p:val>
                                            <p:strVal val="1+ppt_w/2"/>
                                          </p:val>
                                        </p:tav>
                                      </p:tavLst>
                                    </p:anim>
                                    <p:anim calcmode="lin" valueType="num">
                                      <p:cBhvr additive="base">
                                        <p:cTn id="212" dur="3000"/>
                                        <p:tgtEl>
                                          <p:spTgt spid="11"/>
                                        </p:tgtEl>
                                        <p:attrNameLst>
                                          <p:attrName>ppt_y</p:attrName>
                                        </p:attrNameLst>
                                      </p:cBhvr>
                                      <p:tavLst>
                                        <p:tav tm="0">
                                          <p:val>
                                            <p:strVal val="ppt_y"/>
                                          </p:val>
                                        </p:tav>
                                        <p:tav tm="100000">
                                          <p:val>
                                            <p:strVal val="ppt_y"/>
                                          </p:val>
                                        </p:tav>
                                      </p:tavLst>
                                    </p:anim>
                                    <p:set>
                                      <p:cBhvr>
                                        <p:cTn id="213" dur="1" fill="hold">
                                          <p:stCondLst>
                                            <p:cond delay="2999"/>
                                          </p:stCondLst>
                                        </p:cTn>
                                        <p:tgtEl>
                                          <p:spTgt spid="11"/>
                                        </p:tgtEl>
                                        <p:attrNameLst>
                                          <p:attrName>style.visibility</p:attrName>
                                        </p:attrNameLst>
                                      </p:cBhvr>
                                      <p:to>
                                        <p:strVal val="hidden"/>
                                      </p:to>
                                    </p:set>
                                  </p:childTnLst>
                                </p:cTn>
                              </p:par>
                              <p:par>
                                <p:cTn id="214" presetID="2" presetClass="exit" presetSubtype="2" fill="hold" nodeType="withEffect">
                                  <p:stCondLst>
                                    <p:cond delay="0"/>
                                  </p:stCondLst>
                                  <p:childTnLst>
                                    <p:anim calcmode="lin" valueType="num">
                                      <p:cBhvr additive="base">
                                        <p:cTn id="215" dur="3000"/>
                                        <p:tgtEl>
                                          <p:spTgt spid="12"/>
                                        </p:tgtEl>
                                        <p:attrNameLst>
                                          <p:attrName>ppt_x</p:attrName>
                                        </p:attrNameLst>
                                      </p:cBhvr>
                                      <p:tavLst>
                                        <p:tav tm="0">
                                          <p:val>
                                            <p:strVal val="ppt_x"/>
                                          </p:val>
                                        </p:tav>
                                        <p:tav tm="100000">
                                          <p:val>
                                            <p:strVal val="1+ppt_w/2"/>
                                          </p:val>
                                        </p:tav>
                                      </p:tavLst>
                                    </p:anim>
                                    <p:anim calcmode="lin" valueType="num">
                                      <p:cBhvr additive="base">
                                        <p:cTn id="216" dur="3000"/>
                                        <p:tgtEl>
                                          <p:spTgt spid="12"/>
                                        </p:tgtEl>
                                        <p:attrNameLst>
                                          <p:attrName>ppt_y</p:attrName>
                                        </p:attrNameLst>
                                      </p:cBhvr>
                                      <p:tavLst>
                                        <p:tav tm="0">
                                          <p:val>
                                            <p:strVal val="ppt_y"/>
                                          </p:val>
                                        </p:tav>
                                        <p:tav tm="100000">
                                          <p:val>
                                            <p:strVal val="ppt_y"/>
                                          </p:val>
                                        </p:tav>
                                      </p:tavLst>
                                    </p:anim>
                                    <p:set>
                                      <p:cBhvr>
                                        <p:cTn id="217" dur="1" fill="hold">
                                          <p:stCondLst>
                                            <p:cond delay="2999"/>
                                          </p:stCondLst>
                                        </p:cTn>
                                        <p:tgtEl>
                                          <p:spTgt spid="12"/>
                                        </p:tgtEl>
                                        <p:attrNameLst>
                                          <p:attrName>style.visibility</p:attrName>
                                        </p:attrNameLst>
                                      </p:cBhvr>
                                      <p:to>
                                        <p:strVal val="hidden"/>
                                      </p:to>
                                    </p:set>
                                  </p:childTnLst>
                                </p:cTn>
                              </p:par>
                              <p:par>
                                <p:cTn id="218" presetID="2" presetClass="exit" presetSubtype="2" fill="hold" nodeType="withEffect">
                                  <p:stCondLst>
                                    <p:cond delay="0"/>
                                  </p:stCondLst>
                                  <p:childTnLst>
                                    <p:anim calcmode="lin" valueType="num">
                                      <p:cBhvr additive="base">
                                        <p:cTn id="219" dur="3000"/>
                                        <p:tgtEl>
                                          <p:spTgt spid="13"/>
                                        </p:tgtEl>
                                        <p:attrNameLst>
                                          <p:attrName>ppt_x</p:attrName>
                                        </p:attrNameLst>
                                      </p:cBhvr>
                                      <p:tavLst>
                                        <p:tav tm="0">
                                          <p:val>
                                            <p:strVal val="ppt_x"/>
                                          </p:val>
                                        </p:tav>
                                        <p:tav tm="100000">
                                          <p:val>
                                            <p:strVal val="1+ppt_w/2"/>
                                          </p:val>
                                        </p:tav>
                                      </p:tavLst>
                                    </p:anim>
                                    <p:anim calcmode="lin" valueType="num">
                                      <p:cBhvr additive="base">
                                        <p:cTn id="220" dur="3000"/>
                                        <p:tgtEl>
                                          <p:spTgt spid="13"/>
                                        </p:tgtEl>
                                        <p:attrNameLst>
                                          <p:attrName>ppt_y</p:attrName>
                                        </p:attrNameLst>
                                      </p:cBhvr>
                                      <p:tavLst>
                                        <p:tav tm="0">
                                          <p:val>
                                            <p:strVal val="ppt_y"/>
                                          </p:val>
                                        </p:tav>
                                        <p:tav tm="100000">
                                          <p:val>
                                            <p:strVal val="ppt_y"/>
                                          </p:val>
                                        </p:tav>
                                      </p:tavLst>
                                    </p:anim>
                                    <p:set>
                                      <p:cBhvr>
                                        <p:cTn id="221" dur="1" fill="hold">
                                          <p:stCondLst>
                                            <p:cond delay="2999"/>
                                          </p:stCondLst>
                                        </p:cTn>
                                        <p:tgtEl>
                                          <p:spTgt spid="13"/>
                                        </p:tgtEl>
                                        <p:attrNameLst>
                                          <p:attrName>style.visibility</p:attrName>
                                        </p:attrNameLst>
                                      </p:cBhvr>
                                      <p:to>
                                        <p:strVal val="hidden"/>
                                      </p:to>
                                    </p:set>
                                  </p:childTnLst>
                                </p:cTn>
                              </p:par>
                              <p:par>
                                <p:cTn id="222" presetID="2" presetClass="exit" presetSubtype="2" fill="hold" nodeType="withEffect">
                                  <p:stCondLst>
                                    <p:cond delay="0"/>
                                  </p:stCondLst>
                                  <p:childTnLst>
                                    <p:anim calcmode="lin" valueType="num">
                                      <p:cBhvr additive="base">
                                        <p:cTn id="223" dur="3000"/>
                                        <p:tgtEl>
                                          <p:spTgt spid="14"/>
                                        </p:tgtEl>
                                        <p:attrNameLst>
                                          <p:attrName>ppt_x</p:attrName>
                                        </p:attrNameLst>
                                      </p:cBhvr>
                                      <p:tavLst>
                                        <p:tav tm="0">
                                          <p:val>
                                            <p:strVal val="ppt_x"/>
                                          </p:val>
                                        </p:tav>
                                        <p:tav tm="100000">
                                          <p:val>
                                            <p:strVal val="1+ppt_w/2"/>
                                          </p:val>
                                        </p:tav>
                                      </p:tavLst>
                                    </p:anim>
                                    <p:anim calcmode="lin" valueType="num">
                                      <p:cBhvr additive="base">
                                        <p:cTn id="224" dur="3000"/>
                                        <p:tgtEl>
                                          <p:spTgt spid="14"/>
                                        </p:tgtEl>
                                        <p:attrNameLst>
                                          <p:attrName>ppt_y</p:attrName>
                                        </p:attrNameLst>
                                      </p:cBhvr>
                                      <p:tavLst>
                                        <p:tav tm="0">
                                          <p:val>
                                            <p:strVal val="ppt_y"/>
                                          </p:val>
                                        </p:tav>
                                        <p:tav tm="100000">
                                          <p:val>
                                            <p:strVal val="ppt_y"/>
                                          </p:val>
                                        </p:tav>
                                      </p:tavLst>
                                    </p:anim>
                                    <p:set>
                                      <p:cBhvr>
                                        <p:cTn id="225" dur="1" fill="hold">
                                          <p:stCondLst>
                                            <p:cond delay="2999"/>
                                          </p:stCondLst>
                                        </p:cTn>
                                        <p:tgtEl>
                                          <p:spTgt spid="14"/>
                                        </p:tgtEl>
                                        <p:attrNameLst>
                                          <p:attrName>style.visibility</p:attrName>
                                        </p:attrNameLst>
                                      </p:cBhvr>
                                      <p:to>
                                        <p:strVal val="hidden"/>
                                      </p:to>
                                    </p:set>
                                  </p:childTnLst>
                                </p:cTn>
                              </p:par>
                              <p:par>
                                <p:cTn id="226" presetID="2" presetClass="exit" presetSubtype="2" fill="hold" nodeType="withEffect">
                                  <p:stCondLst>
                                    <p:cond delay="0"/>
                                  </p:stCondLst>
                                  <p:childTnLst>
                                    <p:anim calcmode="lin" valueType="num">
                                      <p:cBhvr additive="base">
                                        <p:cTn id="227" dur="3000"/>
                                        <p:tgtEl>
                                          <p:spTgt spid="15"/>
                                        </p:tgtEl>
                                        <p:attrNameLst>
                                          <p:attrName>ppt_x</p:attrName>
                                        </p:attrNameLst>
                                      </p:cBhvr>
                                      <p:tavLst>
                                        <p:tav tm="0">
                                          <p:val>
                                            <p:strVal val="ppt_x"/>
                                          </p:val>
                                        </p:tav>
                                        <p:tav tm="100000">
                                          <p:val>
                                            <p:strVal val="1+ppt_w/2"/>
                                          </p:val>
                                        </p:tav>
                                      </p:tavLst>
                                    </p:anim>
                                    <p:anim calcmode="lin" valueType="num">
                                      <p:cBhvr additive="base">
                                        <p:cTn id="228" dur="3000"/>
                                        <p:tgtEl>
                                          <p:spTgt spid="15"/>
                                        </p:tgtEl>
                                        <p:attrNameLst>
                                          <p:attrName>ppt_y</p:attrName>
                                        </p:attrNameLst>
                                      </p:cBhvr>
                                      <p:tavLst>
                                        <p:tav tm="0">
                                          <p:val>
                                            <p:strVal val="ppt_y"/>
                                          </p:val>
                                        </p:tav>
                                        <p:tav tm="100000">
                                          <p:val>
                                            <p:strVal val="ppt_y"/>
                                          </p:val>
                                        </p:tav>
                                      </p:tavLst>
                                    </p:anim>
                                    <p:set>
                                      <p:cBhvr>
                                        <p:cTn id="229" dur="1" fill="hold">
                                          <p:stCondLst>
                                            <p:cond delay="2999"/>
                                          </p:stCondLst>
                                        </p:cTn>
                                        <p:tgtEl>
                                          <p:spTgt spid="15"/>
                                        </p:tgtEl>
                                        <p:attrNameLst>
                                          <p:attrName>style.visibility</p:attrName>
                                        </p:attrNameLst>
                                      </p:cBhvr>
                                      <p:to>
                                        <p:strVal val="hidden"/>
                                      </p:to>
                                    </p:set>
                                  </p:childTnLst>
                                </p:cTn>
                              </p:par>
                              <p:par>
                                <p:cTn id="230" presetID="2" presetClass="exit" presetSubtype="2" fill="hold" nodeType="withEffect">
                                  <p:stCondLst>
                                    <p:cond delay="0"/>
                                  </p:stCondLst>
                                  <p:childTnLst>
                                    <p:anim calcmode="lin" valueType="num">
                                      <p:cBhvr additive="base">
                                        <p:cTn id="231" dur="3000"/>
                                        <p:tgtEl>
                                          <p:spTgt spid="16"/>
                                        </p:tgtEl>
                                        <p:attrNameLst>
                                          <p:attrName>ppt_x</p:attrName>
                                        </p:attrNameLst>
                                      </p:cBhvr>
                                      <p:tavLst>
                                        <p:tav tm="0">
                                          <p:val>
                                            <p:strVal val="ppt_x"/>
                                          </p:val>
                                        </p:tav>
                                        <p:tav tm="100000">
                                          <p:val>
                                            <p:strVal val="1+ppt_w/2"/>
                                          </p:val>
                                        </p:tav>
                                      </p:tavLst>
                                    </p:anim>
                                    <p:anim calcmode="lin" valueType="num">
                                      <p:cBhvr additive="base">
                                        <p:cTn id="232" dur="3000"/>
                                        <p:tgtEl>
                                          <p:spTgt spid="16"/>
                                        </p:tgtEl>
                                        <p:attrNameLst>
                                          <p:attrName>ppt_y</p:attrName>
                                        </p:attrNameLst>
                                      </p:cBhvr>
                                      <p:tavLst>
                                        <p:tav tm="0">
                                          <p:val>
                                            <p:strVal val="ppt_y"/>
                                          </p:val>
                                        </p:tav>
                                        <p:tav tm="100000">
                                          <p:val>
                                            <p:strVal val="ppt_y"/>
                                          </p:val>
                                        </p:tav>
                                      </p:tavLst>
                                    </p:anim>
                                    <p:set>
                                      <p:cBhvr>
                                        <p:cTn id="233" dur="1" fill="hold">
                                          <p:stCondLst>
                                            <p:cond delay="2999"/>
                                          </p:stCondLst>
                                        </p:cTn>
                                        <p:tgtEl>
                                          <p:spTgt spid="16"/>
                                        </p:tgtEl>
                                        <p:attrNameLst>
                                          <p:attrName>style.visibility</p:attrName>
                                        </p:attrNameLst>
                                      </p:cBhvr>
                                      <p:to>
                                        <p:strVal val="hidden"/>
                                      </p:to>
                                    </p:set>
                                  </p:childTnLst>
                                </p:cTn>
                              </p:par>
                              <p:par>
                                <p:cTn id="234" presetID="2" presetClass="exit" presetSubtype="2" fill="hold" nodeType="withEffect">
                                  <p:stCondLst>
                                    <p:cond delay="0"/>
                                  </p:stCondLst>
                                  <p:childTnLst>
                                    <p:anim calcmode="lin" valueType="num">
                                      <p:cBhvr additive="base">
                                        <p:cTn id="235" dur="3000"/>
                                        <p:tgtEl>
                                          <p:spTgt spid="17"/>
                                        </p:tgtEl>
                                        <p:attrNameLst>
                                          <p:attrName>ppt_x</p:attrName>
                                        </p:attrNameLst>
                                      </p:cBhvr>
                                      <p:tavLst>
                                        <p:tav tm="0">
                                          <p:val>
                                            <p:strVal val="ppt_x"/>
                                          </p:val>
                                        </p:tav>
                                        <p:tav tm="100000">
                                          <p:val>
                                            <p:strVal val="1+ppt_w/2"/>
                                          </p:val>
                                        </p:tav>
                                      </p:tavLst>
                                    </p:anim>
                                    <p:anim calcmode="lin" valueType="num">
                                      <p:cBhvr additive="base">
                                        <p:cTn id="236" dur="3000"/>
                                        <p:tgtEl>
                                          <p:spTgt spid="17"/>
                                        </p:tgtEl>
                                        <p:attrNameLst>
                                          <p:attrName>ppt_y</p:attrName>
                                        </p:attrNameLst>
                                      </p:cBhvr>
                                      <p:tavLst>
                                        <p:tav tm="0">
                                          <p:val>
                                            <p:strVal val="ppt_y"/>
                                          </p:val>
                                        </p:tav>
                                        <p:tav tm="100000">
                                          <p:val>
                                            <p:strVal val="ppt_y"/>
                                          </p:val>
                                        </p:tav>
                                      </p:tavLst>
                                    </p:anim>
                                    <p:set>
                                      <p:cBhvr>
                                        <p:cTn id="237" dur="1" fill="hold">
                                          <p:stCondLst>
                                            <p:cond delay="2999"/>
                                          </p:stCondLst>
                                        </p:cTn>
                                        <p:tgtEl>
                                          <p:spTgt spid="17"/>
                                        </p:tgtEl>
                                        <p:attrNameLst>
                                          <p:attrName>style.visibility</p:attrName>
                                        </p:attrNameLst>
                                      </p:cBhvr>
                                      <p:to>
                                        <p:strVal val="hidden"/>
                                      </p:to>
                                    </p:set>
                                  </p:childTnLst>
                                </p:cTn>
                              </p:par>
                              <p:par>
                                <p:cTn id="238" presetID="2" presetClass="exit" presetSubtype="2" fill="hold" nodeType="withEffect">
                                  <p:stCondLst>
                                    <p:cond delay="0"/>
                                  </p:stCondLst>
                                  <p:childTnLst>
                                    <p:anim calcmode="lin" valueType="num">
                                      <p:cBhvr additive="base">
                                        <p:cTn id="239" dur="3000"/>
                                        <p:tgtEl>
                                          <p:spTgt spid="18"/>
                                        </p:tgtEl>
                                        <p:attrNameLst>
                                          <p:attrName>ppt_x</p:attrName>
                                        </p:attrNameLst>
                                      </p:cBhvr>
                                      <p:tavLst>
                                        <p:tav tm="0">
                                          <p:val>
                                            <p:strVal val="ppt_x"/>
                                          </p:val>
                                        </p:tav>
                                        <p:tav tm="100000">
                                          <p:val>
                                            <p:strVal val="1+ppt_w/2"/>
                                          </p:val>
                                        </p:tav>
                                      </p:tavLst>
                                    </p:anim>
                                    <p:anim calcmode="lin" valueType="num">
                                      <p:cBhvr additive="base">
                                        <p:cTn id="240" dur="3000"/>
                                        <p:tgtEl>
                                          <p:spTgt spid="18"/>
                                        </p:tgtEl>
                                        <p:attrNameLst>
                                          <p:attrName>ppt_y</p:attrName>
                                        </p:attrNameLst>
                                      </p:cBhvr>
                                      <p:tavLst>
                                        <p:tav tm="0">
                                          <p:val>
                                            <p:strVal val="ppt_y"/>
                                          </p:val>
                                        </p:tav>
                                        <p:tav tm="100000">
                                          <p:val>
                                            <p:strVal val="ppt_y"/>
                                          </p:val>
                                        </p:tav>
                                      </p:tavLst>
                                    </p:anim>
                                    <p:set>
                                      <p:cBhvr>
                                        <p:cTn id="241" dur="1" fill="hold">
                                          <p:stCondLst>
                                            <p:cond delay="2999"/>
                                          </p:stCondLst>
                                        </p:cTn>
                                        <p:tgtEl>
                                          <p:spTgt spid="18"/>
                                        </p:tgtEl>
                                        <p:attrNameLst>
                                          <p:attrName>style.visibility</p:attrName>
                                        </p:attrNameLst>
                                      </p:cBhvr>
                                      <p:to>
                                        <p:strVal val="hidden"/>
                                      </p:to>
                                    </p:set>
                                  </p:childTnLst>
                                </p:cTn>
                              </p:par>
                              <p:par>
                                <p:cTn id="242" presetID="2" presetClass="exit" presetSubtype="2" fill="hold" nodeType="withEffect">
                                  <p:stCondLst>
                                    <p:cond delay="0"/>
                                  </p:stCondLst>
                                  <p:childTnLst>
                                    <p:anim calcmode="lin" valueType="num">
                                      <p:cBhvr additive="base">
                                        <p:cTn id="243" dur="3000"/>
                                        <p:tgtEl>
                                          <p:spTgt spid="19"/>
                                        </p:tgtEl>
                                        <p:attrNameLst>
                                          <p:attrName>ppt_x</p:attrName>
                                        </p:attrNameLst>
                                      </p:cBhvr>
                                      <p:tavLst>
                                        <p:tav tm="0">
                                          <p:val>
                                            <p:strVal val="ppt_x"/>
                                          </p:val>
                                        </p:tav>
                                        <p:tav tm="100000">
                                          <p:val>
                                            <p:strVal val="1+ppt_w/2"/>
                                          </p:val>
                                        </p:tav>
                                      </p:tavLst>
                                    </p:anim>
                                    <p:anim calcmode="lin" valueType="num">
                                      <p:cBhvr additive="base">
                                        <p:cTn id="244" dur="3000"/>
                                        <p:tgtEl>
                                          <p:spTgt spid="19"/>
                                        </p:tgtEl>
                                        <p:attrNameLst>
                                          <p:attrName>ppt_y</p:attrName>
                                        </p:attrNameLst>
                                      </p:cBhvr>
                                      <p:tavLst>
                                        <p:tav tm="0">
                                          <p:val>
                                            <p:strVal val="ppt_y"/>
                                          </p:val>
                                        </p:tav>
                                        <p:tav tm="100000">
                                          <p:val>
                                            <p:strVal val="ppt_y"/>
                                          </p:val>
                                        </p:tav>
                                      </p:tavLst>
                                    </p:anim>
                                    <p:set>
                                      <p:cBhvr>
                                        <p:cTn id="245" dur="1" fill="hold">
                                          <p:stCondLst>
                                            <p:cond delay="2999"/>
                                          </p:stCondLst>
                                        </p:cTn>
                                        <p:tgtEl>
                                          <p:spTgt spid="19"/>
                                        </p:tgtEl>
                                        <p:attrNameLst>
                                          <p:attrName>style.visibility</p:attrName>
                                        </p:attrNameLst>
                                      </p:cBhvr>
                                      <p:to>
                                        <p:strVal val="hidden"/>
                                      </p:to>
                                    </p:set>
                                  </p:childTnLst>
                                </p:cTn>
                              </p:par>
                              <p:par>
                                <p:cTn id="246" presetID="2" presetClass="exit" presetSubtype="2" fill="hold" nodeType="withEffect">
                                  <p:stCondLst>
                                    <p:cond delay="0"/>
                                  </p:stCondLst>
                                  <p:childTnLst>
                                    <p:anim calcmode="lin" valueType="num">
                                      <p:cBhvr additive="base">
                                        <p:cTn id="247" dur="3000"/>
                                        <p:tgtEl>
                                          <p:spTgt spid="20"/>
                                        </p:tgtEl>
                                        <p:attrNameLst>
                                          <p:attrName>ppt_x</p:attrName>
                                        </p:attrNameLst>
                                      </p:cBhvr>
                                      <p:tavLst>
                                        <p:tav tm="0">
                                          <p:val>
                                            <p:strVal val="ppt_x"/>
                                          </p:val>
                                        </p:tav>
                                        <p:tav tm="100000">
                                          <p:val>
                                            <p:strVal val="1+ppt_w/2"/>
                                          </p:val>
                                        </p:tav>
                                      </p:tavLst>
                                    </p:anim>
                                    <p:anim calcmode="lin" valueType="num">
                                      <p:cBhvr additive="base">
                                        <p:cTn id="248" dur="3000"/>
                                        <p:tgtEl>
                                          <p:spTgt spid="20"/>
                                        </p:tgtEl>
                                        <p:attrNameLst>
                                          <p:attrName>ppt_y</p:attrName>
                                        </p:attrNameLst>
                                      </p:cBhvr>
                                      <p:tavLst>
                                        <p:tav tm="0">
                                          <p:val>
                                            <p:strVal val="ppt_y"/>
                                          </p:val>
                                        </p:tav>
                                        <p:tav tm="100000">
                                          <p:val>
                                            <p:strVal val="ppt_y"/>
                                          </p:val>
                                        </p:tav>
                                      </p:tavLst>
                                    </p:anim>
                                    <p:set>
                                      <p:cBhvr>
                                        <p:cTn id="249" dur="1" fill="hold">
                                          <p:stCondLst>
                                            <p:cond delay="2999"/>
                                          </p:stCondLst>
                                        </p:cTn>
                                        <p:tgtEl>
                                          <p:spTgt spid="20"/>
                                        </p:tgtEl>
                                        <p:attrNameLst>
                                          <p:attrName>style.visibility</p:attrName>
                                        </p:attrNameLst>
                                      </p:cBhvr>
                                      <p:to>
                                        <p:strVal val="hidden"/>
                                      </p:to>
                                    </p:set>
                                  </p:childTnLst>
                                </p:cTn>
                              </p:par>
                              <p:par>
                                <p:cTn id="250" presetID="2" presetClass="exit" presetSubtype="2" fill="hold" nodeType="withEffect">
                                  <p:stCondLst>
                                    <p:cond delay="0"/>
                                  </p:stCondLst>
                                  <p:childTnLst>
                                    <p:anim calcmode="lin" valueType="num">
                                      <p:cBhvr additive="base">
                                        <p:cTn id="251" dur="3000"/>
                                        <p:tgtEl>
                                          <p:spTgt spid="21"/>
                                        </p:tgtEl>
                                        <p:attrNameLst>
                                          <p:attrName>ppt_x</p:attrName>
                                        </p:attrNameLst>
                                      </p:cBhvr>
                                      <p:tavLst>
                                        <p:tav tm="0">
                                          <p:val>
                                            <p:strVal val="ppt_x"/>
                                          </p:val>
                                        </p:tav>
                                        <p:tav tm="100000">
                                          <p:val>
                                            <p:strVal val="1+ppt_w/2"/>
                                          </p:val>
                                        </p:tav>
                                      </p:tavLst>
                                    </p:anim>
                                    <p:anim calcmode="lin" valueType="num">
                                      <p:cBhvr additive="base">
                                        <p:cTn id="252" dur="3000"/>
                                        <p:tgtEl>
                                          <p:spTgt spid="21"/>
                                        </p:tgtEl>
                                        <p:attrNameLst>
                                          <p:attrName>ppt_y</p:attrName>
                                        </p:attrNameLst>
                                      </p:cBhvr>
                                      <p:tavLst>
                                        <p:tav tm="0">
                                          <p:val>
                                            <p:strVal val="ppt_y"/>
                                          </p:val>
                                        </p:tav>
                                        <p:tav tm="100000">
                                          <p:val>
                                            <p:strVal val="ppt_y"/>
                                          </p:val>
                                        </p:tav>
                                      </p:tavLst>
                                    </p:anim>
                                    <p:set>
                                      <p:cBhvr>
                                        <p:cTn id="253" dur="1" fill="hold">
                                          <p:stCondLst>
                                            <p:cond delay="2999"/>
                                          </p:stCondLst>
                                        </p:cTn>
                                        <p:tgtEl>
                                          <p:spTgt spid="21"/>
                                        </p:tgtEl>
                                        <p:attrNameLst>
                                          <p:attrName>style.visibility</p:attrName>
                                        </p:attrNameLst>
                                      </p:cBhvr>
                                      <p:to>
                                        <p:strVal val="hidden"/>
                                      </p:to>
                                    </p:set>
                                  </p:childTnLst>
                                </p:cTn>
                              </p:par>
                              <p:par>
                                <p:cTn id="254" presetID="2" presetClass="exit" presetSubtype="2" fill="hold" nodeType="withEffect">
                                  <p:stCondLst>
                                    <p:cond delay="0"/>
                                  </p:stCondLst>
                                  <p:childTnLst>
                                    <p:anim calcmode="lin" valueType="num">
                                      <p:cBhvr additive="base">
                                        <p:cTn id="255" dur="3000"/>
                                        <p:tgtEl>
                                          <p:spTgt spid="22"/>
                                        </p:tgtEl>
                                        <p:attrNameLst>
                                          <p:attrName>ppt_x</p:attrName>
                                        </p:attrNameLst>
                                      </p:cBhvr>
                                      <p:tavLst>
                                        <p:tav tm="0">
                                          <p:val>
                                            <p:strVal val="ppt_x"/>
                                          </p:val>
                                        </p:tav>
                                        <p:tav tm="100000">
                                          <p:val>
                                            <p:strVal val="1+ppt_w/2"/>
                                          </p:val>
                                        </p:tav>
                                      </p:tavLst>
                                    </p:anim>
                                    <p:anim calcmode="lin" valueType="num">
                                      <p:cBhvr additive="base">
                                        <p:cTn id="256" dur="3000"/>
                                        <p:tgtEl>
                                          <p:spTgt spid="22"/>
                                        </p:tgtEl>
                                        <p:attrNameLst>
                                          <p:attrName>ppt_y</p:attrName>
                                        </p:attrNameLst>
                                      </p:cBhvr>
                                      <p:tavLst>
                                        <p:tav tm="0">
                                          <p:val>
                                            <p:strVal val="ppt_y"/>
                                          </p:val>
                                        </p:tav>
                                        <p:tav tm="100000">
                                          <p:val>
                                            <p:strVal val="ppt_y"/>
                                          </p:val>
                                        </p:tav>
                                      </p:tavLst>
                                    </p:anim>
                                    <p:set>
                                      <p:cBhvr>
                                        <p:cTn id="257" dur="1" fill="hold">
                                          <p:stCondLst>
                                            <p:cond delay="2999"/>
                                          </p:stCondLst>
                                        </p:cTn>
                                        <p:tgtEl>
                                          <p:spTgt spid="22"/>
                                        </p:tgtEl>
                                        <p:attrNameLst>
                                          <p:attrName>style.visibility</p:attrName>
                                        </p:attrNameLst>
                                      </p:cBhvr>
                                      <p:to>
                                        <p:strVal val="hidden"/>
                                      </p:to>
                                    </p:set>
                                  </p:childTnLst>
                                </p:cTn>
                              </p:par>
                              <p:par>
                                <p:cTn id="258" presetID="2" presetClass="exit" presetSubtype="2" fill="hold" nodeType="withEffect">
                                  <p:stCondLst>
                                    <p:cond delay="0"/>
                                  </p:stCondLst>
                                  <p:childTnLst>
                                    <p:anim calcmode="lin" valueType="num">
                                      <p:cBhvr additive="base">
                                        <p:cTn id="259" dur="3000"/>
                                        <p:tgtEl>
                                          <p:spTgt spid="23"/>
                                        </p:tgtEl>
                                        <p:attrNameLst>
                                          <p:attrName>ppt_x</p:attrName>
                                        </p:attrNameLst>
                                      </p:cBhvr>
                                      <p:tavLst>
                                        <p:tav tm="0">
                                          <p:val>
                                            <p:strVal val="ppt_x"/>
                                          </p:val>
                                        </p:tav>
                                        <p:tav tm="100000">
                                          <p:val>
                                            <p:strVal val="1+ppt_w/2"/>
                                          </p:val>
                                        </p:tav>
                                      </p:tavLst>
                                    </p:anim>
                                    <p:anim calcmode="lin" valueType="num">
                                      <p:cBhvr additive="base">
                                        <p:cTn id="260" dur="3000"/>
                                        <p:tgtEl>
                                          <p:spTgt spid="23"/>
                                        </p:tgtEl>
                                        <p:attrNameLst>
                                          <p:attrName>ppt_y</p:attrName>
                                        </p:attrNameLst>
                                      </p:cBhvr>
                                      <p:tavLst>
                                        <p:tav tm="0">
                                          <p:val>
                                            <p:strVal val="ppt_y"/>
                                          </p:val>
                                        </p:tav>
                                        <p:tav tm="100000">
                                          <p:val>
                                            <p:strVal val="ppt_y"/>
                                          </p:val>
                                        </p:tav>
                                      </p:tavLst>
                                    </p:anim>
                                    <p:set>
                                      <p:cBhvr>
                                        <p:cTn id="261" dur="1" fill="hold">
                                          <p:stCondLst>
                                            <p:cond delay="2999"/>
                                          </p:stCondLst>
                                        </p:cTn>
                                        <p:tgtEl>
                                          <p:spTgt spid="23"/>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3000"/>
                                        <p:tgtEl>
                                          <p:spTgt spid="24"/>
                                        </p:tgtEl>
                                        <p:attrNameLst>
                                          <p:attrName>ppt_x</p:attrName>
                                        </p:attrNameLst>
                                      </p:cBhvr>
                                      <p:tavLst>
                                        <p:tav tm="0">
                                          <p:val>
                                            <p:strVal val="ppt_x"/>
                                          </p:val>
                                        </p:tav>
                                        <p:tav tm="100000">
                                          <p:val>
                                            <p:strVal val="1+ppt_w/2"/>
                                          </p:val>
                                        </p:tav>
                                      </p:tavLst>
                                    </p:anim>
                                    <p:anim calcmode="lin" valueType="num">
                                      <p:cBhvr additive="base">
                                        <p:cTn id="264" dur="3000"/>
                                        <p:tgtEl>
                                          <p:spTgt spid="24"/>
                                        </p:tgtEl>
                                        <p:attrNameLst>
                                          <p:attrName>ppt_y</p:attrName>
                                        </p:attrNameLst>
                                      </p:cBhvr>
                                      <p:tavLst>
                                        <p:tav tm="0">
                                          <p:val>
                                            <p:strVal val="ppt_y"/>
                                          </p:val>
                                        </p:tav>
                                        <p:tav tm="100000">
                                          <p:val>
                                            <p:strVal val="ppt_y"/>
                                          </p:val>
                                        </p:tav>
                                      </p:tavLst>
                                    </p:anim>
                                    <p:set>
                                      <p:cBhvr>
                                        <p:cTn id="265" dur="1" fill="hold">
                                          <p:stCondLst>
                                            <p:cond delay="2999"/>
                                          </p:stCondLst>
                                        </p:cTn>
                                        <p:tgtEl>
                                          <p:spTgt spid="24"/>
                                        </p:tgtEl>
                                        <p:attrNameLst>
                                          <p:attrName>style.visibility</p:attrName>
                                        </p:attrNameLst>
                                      </p:cBhvr>
                                      <p:to>
                                        <p:strVal val="hidden"/>
                                      </p:to>
                                    </p:set>
                                  </p:childTnLst>
                                </p:cTn>
                              </p:par>
                              <p:par>
                                <p:cTn id="266" presetID="13" presetClass="exit" presetSubtype="32" fill="hold" nodeType="withEffect">
                                  <p:stCondLst>
                                    <p:cond delay="0"/>
                                  </p:stCondLst>
                                  <p:childTnLst>
                                    <p:animEffect transition="out" filter="plus(out)">
                                      <p:cBhvr>
                                        <p:cTn id="267" dur="3000"/>
                                        <p:tgtEl>
                                          <p:spTgt spid="5"/>
                                        </p:tgtEl>
                                      </p:cBhvr>
                                    </p:animEffect>
                                    <p:set>
                                      <p:cBhvr>
                                        <p:cTn id="268" dur="1" fill="hold">
                                          <p:stCondLst>
                                            <p:cond delay="2999"/>
                                          </p:stCondLst>
                                        </p:cTn>
                                        <p:tgtEl>
                                          <p:spTgt spid="5"/>
                                        </p:tgtEl>
                                        <p:attrNameLst>
                                          <p:attrName>style.visibility</p:attrName>
                                        </p:attrNameLst>
                                      </p:cBhvr>
                                      <p:to>
                                        <p:strVal val="hidden"/>
                                      </p:to>
                                    </p:set>
                                  </p:childTnLst>
                                </p:cTn>
                              </p:par>
                              <p:par>
                                <p:cTn id="269" presetID="13" presetClass="exit" presetSubtype="32" fill="hold" nodeType="withEffect">
                                  <p:stCondLst>
                                    <p:cond delay="0"/>
                                  </p:stCondLst>
                                  <p:childTnLst>
                                    <p:animEffect transition="out" filter="plus(out)">
                                      <p:cBhvr>
                                        <p:cTn id="270" dur="3000"/>
                                        <p:tgtEl>
                                          <p:spTgt spid="6"/>
                                        </p:tgtEl>
                                      </p:cBhvr>
                                    </p:animEffect>
                                    <p:set>
                                      <p:cBhvr>
                                        <p:cTn id="271" dur="1" fill="hold">
                                          <p:stCondLst>
                                            <p:cond delay="2999"/>
                                          </p:stCondLst>
                                        </p:cTn>
                                        <p:tgtEl>
                                          <p:spTgt spid="6"/>
                                        </p:tgtEl>
                                        <p:attrNameLst>
                                          <p:attrName>style.visibility</p:attrName>
                                        </p:attrNameLst>
                                      </p:cBhvr>
                                      <p:to>
                                        <p:strVal val="hidden"/>
                                      </p:to>
                                    </p:set>
                                  </p:childTnLst>
                                </p:cTn>
                              </p:par>
                              <p:par>
                                <p:cTn id="272" presetID="13" presetClass="exit" presetSubtype="32" fill="hold" nodeType="withEffect">
                                  <p:stCondLst>
                                    <p:cond delay="0"/>
                                  </p:stCondLst>
                                  <p:childTnLst>
                                    <p:animEffect transition="out" filter="plus(out)">
                                      <p:cBhvr>
                                        <p:cTn id="273" dur="3000"/>
                                        <p:tgtEl>
                                          <p:spTgt spid="7"/>
                                        </p:tgtEl>
                                      </p:cBhvr>
                                    </p:animEffect>
                                    <p:set>
                                      <p:cBhvr>
                                        <p:cTn id="274" dur="1" fill="hold">
                                          <p:stCondLst>
                                            <p:cond delay="2999"/>
                                          </p:stCondLst>
                                        </p:cTn>
                                        <p:tgtEl>
                                          <p:spTgt spid="7"/>
                                        </p:tgtEl>
                                        <p:attrNameLst>
                                          <p:attrName>style.visibility</p:attrName>
                                        </p:attrNameLst>
                                      </p:cBhvr>
                                      <p:to>
                                        <p:strVal val="hidden"/>
                                      </p:to>
                                    </p:set>
                                  </p:childTnLst>
                                </p:cTn>
                              </p:par>
                              <p:par>
                                <p:cTn id="275" presetID="13" presetClass="exit" presetSubtype="32" fill="hold" nodeType="withEffect">
                                  <p:stCondLst>
                                    <p:cond delay="0"/>
                                  </p:stCondLst>
                                  <p:childTnLst>
                                    <p:animEffect transition="out" filter="plus(out)">
                                      <p:cBhvr>
                                        <p:cTn id="276" dur="3000"/>
                                        <p:tgtEl>
                                          <p:spTgt spid="8"/>
                                        </p:tgtEl>
                                      </p:cBhvr>
                                    </p:animEffect>
                                    <p:set>
                                      <p:cBhvr>
                                        <p:cTn id="277" dur="1" fill="hold">
                                          <p:stCondLst>
                                            <p:cond delay="2999"/>
                                          </p:stCondLst>
                                        </p:cTn>
                                        <p:tgtEl>
                                          <p:spTgt spid="8"/>
                                        </p:tgtEl>
                                        <p:attrNameLst>
                                          <p:attrName>style.visibility</p:attrName>
                                        </p:attrNameLst>
                                      </p:cBhvr>
                                      <p:to>
                                        <p:strVal val="hidden"/>
                                      </p:to>
                                    </p:set>
                                  </p:childTnLst>
                                </p:cTn>
                              </p:par>
                              <p:par>
                                <p:cTn id="278" presetID="13" presetClass="exit" presetSubtype="32" fill="hold" nodeType="withEffect">
                                  <p:stCondLst>
                                    <p:cond delay="0"/>
                                  </p:stCondLst>
                                  <p:childTnLst>
                                    <p:animEffect transition="out" filter="plus(out)">
                                      <p:cBhvr>
                                        <p:cTn id="279" dur="3000"/>
                                        <p:tgtEl>
                                          <p:spTgt spid="9"/>
                                        </p:tgtEl>
                                      </p:cBhvr>
                                    </p:animEffect>
                                    <p:set>
                                      <p:cBhvr>
                                        <p:cTn id="280" dur="1" fill="hold">
                                          <p:stCondLst>
                                            <p:cond delay="2999"/>
                                          </p:stCondLst>
                                        </p:cTn>
                                        <p:tgtEl>
                                          <p:spTgt spid="9"/>
                                        </p:tgtEl>
                                        <p:attrNameLst>
                                          <p:attrName>style.visibility</p:attrName>
                                        </p:attrNameLst>
                                      </p:cBhvr>
                                      <p:to>
                                        <p:strVal val="hidden"/>
                                      </p:to>
                                    </p:set>
                                  </p:childTnLst>
                                </p:cTn>
                              </p:par>
                              <p:par>
                                <p:cTn id="281" presetID="13" presetClass="exit" presetSubtype="32" fill="hold" nodeType="withEffect">
                                  <p:stCondLst>
                                    <p:cond delay="0"/>
                                  </p:stCondLst>
                                  <p:childTnLst>
                                    <p:animEffect transition="out" filter="plus(out)">
                                      <p:cBhvr>
                                        <p:cTn id="282" dur="3000"/>
                                        <p:tgtEl>
                                          <p:spTgt spid="10"/>
                                        </p:tgtEl>
                                      </p:cBhvr>
                                    </p:animEffect>
                                    <p:set>
                                      <p:cBhvr>
                                        <p:cTn id="283" dur="1" fill="hold">
                                          <p:stCondLst>
                                            <p:cond delay="2999"/>
                                          </p:stCondLst>
                                        </p:cTn>
                                        <p:tgtEl>
                                          <p:spTgt spid="10"/>
                                        </p:tgtEl>
                                        <p:attrNameLst>
                                          <p:attrName>style.visibility</p:attrName>
                                        </p:attrNameLst>
                                      </p:cBhvr>
                                      <p:to>
                                        <p:strVal val="hidden"/>
                                      </p:to>
                                    </p:set>
                                  </p:childTnLst>
                                </p:cTn>
                              </p:par>
                              <p:par>
                                <p:cTn id="284" presetID="13" presetClass="exit" presetSubtype="32" fill="hold" nodeType="withEffect">
                                  <p:stCondLst>
                                    <p:cond delay="0"/>
                                  </p:stCondLst>
                                  <p:childTnLst>
                                    <p:animEffect transition="out" filter="plus(out)">
                                      <p:cBhvr>
                                        <p:cTn id="285" dur="3000"/>
                                        <p:tgtEl>
                                          <p:spTgt spid="11"/>
                                        </p:tgtEl>
                                      </p:cBhvr>
                                    </p:animEffect>
                                    <p:set>
                                      <p:cBhvr>
                                        <p:cTn id="286" dur="1" fill="hold">
                                          <p:stCondLst>
                                            <p:cond delay="2999"/>
                                          </p:stCondLst>
                                        </p:cTn>
                                        <p:tgtEl>
                                          <p:spTgt spid="11"/>
                                        </p:tgtEl>
                                        <p:attrNameLst>
                                          <p:attrName>style.visibility</p:attrName>
                                        </p:attrNameLst>
                                      </p:cBhvr>
                                      <p:to>
                                        <p:strVal val="hidden"/>
                                      </p:to>
                                    </p:set>
                                  </p:childTnLst>
                                </p:cTn>
                              </p:par>
                              <p:par>
                                <p:cTn id="287" presetID="13" presetClass="exit" presetSubtype="32" fill="hold" nodeType="withEffect">
                                  <p:stCondLst>
                                    <p:cond delay="0"/>
                                  </p:stCondLst>
                                  <p:childTnLst>
                                    <p:animEffect transition="out" filter="plus(out)">
                                      <p:cBhvr>
                                        <p:cTn id="288" dur="3000"/>
                                        <p:tgtEl>
                                          <p:spTgt spid="12"/>
                                        </p:tgtEl>
                                      </p:cBhvr>
                                    </p:animEffect>
                                    <p:set>
                                      <p:cBhvr>
                                        <p:cTn id="289" dur="1" fill="hold">
                                          <p:stCondLst>
                                            <p:cond delay="2999"/>
                                          </p:stCondLst>
                                        </p:cTn>
                                        <p:tgtEl>
                                          <p:spTgt spid="12"/>
                                        </p:tgtEl>
                                        <p:attrNameLst>
                                          <p:attrName>style.visibility</p:attrName>
                                        </p:attrNameLst>
                                      </p:cBhvr>
                                      <p:to>
                                        <p:strVal val="hidden"/>
                                      </p:to>
                                    </p:set>
                                  </p:childTnLst>
                                </p:cTn>
                              </p:par>
                              <p:par>
                                <p:cTn id="290" presetID="13" presetClass="exit" presetSubtype="32" fill="hold" nodeType="withEffect">
                                  <p:stCondLst>
                                    <p:cond delay="0"/>
                                  </p:stCondLst>
                                  <p:childTnLst>
                                    <p:animEffect transition="out" filter="plus(out)">
                                      <p:cBhvr>
                                        <p:cTn id="291" dur="3000"/>
                                        <p:tgtEl>
                                          <p:spTgt spid="13"/>
                                        </p:tgtEl>
                                      </p:cBhvr>
                                    </p:animEffect>
                                    <p:set>
                                      <p:cBhvr>
                                        <p:cTn id="292" dur="1" fill="hold">
                                          <p:stCondLst>
                                            <p:cond delay="2999"/>
                                          </p:stCondLst>
                                        </p:cTn>
                                        <p:tgtEl>
                                          <p:spTgt spid="13"/>
                                        </p:tgtEl>
                                        <p:attrNameLst>
                                          <p:attrName>style.visibility</p:attrName>
                                        </p:attrNameLst>
                                      </p:cBhvr>
                                      <p:to>
                                        <p:strVal val="hidden"/>
                                      </p:to>
                                    </p:set>
                                  </p:childTnLst>
                                </p:cTn>
                              </p:par>
                              <p:par>
                                <p:cTn id="293" presetID="13" presetClass="exit" presetSubtype="32" fill="hold" nodeType="withEffect">
                                  <p:stCondLst>
                                    <p:cond delay="0"/>
                                  </p:stCondLst>
                                  <p:childTnLst>
                                    <p:animEffect transition="out" filter="plus(out)">
                                      <p:cBhvr>
                                        <p:cTn id="294" dur="3000"/>
                                        <p:tgtEl>
                                          <p:spTgt spid="14"/>
                                        </p:tgtEl>
                                      </p:cBhvr>
                                    </p:animEffect>
                                    <p:set>
                                      <p:cBhvr>
                                        <p:cTn id="295" dur="1" fill="hold">
                                          <p:stCondLst>
                                            <p:cond delay="2999"/>
                                          </p:stCondLst>
                                        </p:cTn>
                                        <p:tgtEl>
                                          <p:spTgt spid="14"/>
                                        </p:tgtEl>
                                        <p:attrNameLst>
                                          <p:attrName>style.visibility</p:attrName>
                                        </p:attrNameLst>
                                      </p:cBhvr>
                                      <p:to>
                                        <p:strVal val="hidden"/>
                                      </p:to>
                                    </p:set>
                                  </p:childTnLst>
                                </p:cTn>
                              </p:par>
                              <p:par>
                                <p:cTn id="296" presetID="13" presetClass="exit" presetSubtype="32" fill="hold" nodeType="withEffect">
                                  <p:stCondLst>
                                    <p:cond delay="0"/>
                                  </p:stCondLst>
                                  <p:childTnLst>
                                    <p:animEffect transition="out" filter="plus(out)">
                                      <p:cBhvr>
                                        <p:cTn id="297" dur="3000"/>
                                        <p:tgtEl>
                                          <p:spTgt spid="15"/>
                                        </p:tgtEl>
                                      </p:cBhvr>
                                    </p:animEffect>
                                    <p:set>
                                      <p:cBhvr>
                                        <p:cTn id="298" dur="1" fill="hold">
                                          <p:stCondLst>
                                            <p:cond delay="2999"/>
                                          </p:stCondLst>
                                        </p:cTn>
                                        <p:tgtEl>
                                          <p:spTgt spid="15"/>
                                        </p:tgtEl>
                                        <p:attrNameLst>
                                          <p:attrName>style.visibility</p:attrName>
                                        </p:attrNameLst>
                                      </p:cBhvr>
                                      <p:to>
                                        <p:strVal val="hidden"/>
                                      </p:to>
                                    </p:set>
                                  </p:childTnLst>
                                </p:cTn>
                              </p:par>
                              <p:par>
                                <p:cTn id="299" presetID="13" presetClass="exit" presetSubtype="32" fill="hold" nodeType="withEffect">
                                  <p:stCondLst>
                                    <p:cond delay="0"/>
                                  </p:stCondLst>
                                  <p:childTnLst>
                                    <p:animEffect transition="out" filter="plus(out)">
                                      <p:cBhvr>
                                        <p:cTn id="300" dur="3000"/>
                                        <p:tgtEl>
                                          <p:spTgt spid="16"/>
                                        </p:tgtEl>
                                      </p:cBhvr>
                                    </p:animEffect>
                                    <p:set>
                                      <p:cBhvr>
                                        <p:cTn id="301" dur="1" fill="hold">
                                          <p:stCondLst>
                                            <p:cond delay="2999"/>
                                          </p:stCondLst>
                                        </p:cTn>
                                        <p:tgtEl>
                                          <p:spTgt spid="16"/>
                                        </p:tgtEl>
                                        <p:attrNameLst>
                                          <p:attrName>style.visibility</p:attrName>
                                        </p:attrNameLst>
                                      </p:cBhvr>
                                      <p:to>
                                        <p:strVal val="hidden"/>
                                      </p:to>
                                    </p:set>
                                  </p:childTnLst>
                                </p:cTn>
                              </p:par>
                              <p:par>
                                <p:cTn id="302" presetID="13" presetClass="exit" presetSubtype="32" fill="hold" nodeType="withEffect">
                                  <p:stCondLst>
                                    <p:cond delay="0"/>
                                  </p:stCondLst>
                                  <p:childTnLst>
                                    <p:animEffect transition="out" filter="plus(out)">
                                      <p:cBhvr>
                                        <p:cTn id="303" dur="3000"/>
                                        <p:tgtEl>
                                          <p:spTgt spid="17"/>
                                        </p:tgtEl>
                                      </p:cBhvr>
                                    </p:animEffect>
                                    <p:set>
                                      <p:cBhvr>
                                        <p:cTn id="304" dur="1" fill="hold">
                                          <p:stCondLst>
                                            <p:cond delay="2999"/>
                                          </p:stCondLst>
                                        </p:cTn>
                                        <p:tgtEl>
                                          <p:spTgt spid="17"/>
                                        </p:tgtEl>
                                        <p:attrNameLst>
                                          <p:attrName>style.visibility</p:attrName>
                                        </p:attrNameLst>
                                      </p:cBhvr>
                                      <p:to>
                                        <p:strVal val="hidden"/>
                                      </p:to>
                                    </p:set>
                                  </p:childTnLst>
                                </p:cTn>
                              </p:par>
                              <p:par>
                                <p:cTn id="305" presetID="13" presetClass="exit" presetSubtype="32" fill="hold" nodeType="withEffect">
                                  <p:stCondLst>
                                    <p:cond delay="0"/>
                                  </p:stCondLst>
                                  <p:childTnLst>
                                    <p:animEffect transition="out" filter="plus(out)">
                                      <p:cBhvr>
                                        <p:cTn id="306" dur="3000"/>
                                        <p:tgtEl>
                                          <p:spTgt spid="18"/>
                                        </p:tgtEl>
                                      </p:cBhvr>
                                    </p:animEffect>
                                    <p:set>
                                      <p:cBhvr>
                                        <p:cTn id="307" dur="1" fill="hold">
                                          <p:stCondLst>
                                            <p:cond delay="2999"/>
                                          </p:stCondLst>
                                        </p:cTn>
                                        <p:tgtEl>
                                          <p:spTgt spid="18"/>
                                        </p:tgtEl>
                                        <p:attrNameLst>
                                          <p:attrName>style.visibility</p:attrName>
                                        </p:attrNameLst>
                                      </p:cBhvr>
                                      <p:to>
                                        <p:strVal val="hidden"/>
                                      </p:to>
                                    </p:set>
                                  </p:childTnLst>
                                </p:cTn>
                              </p:par>
                              <p:par>
                                <p:cTn id="308" presetID="13" presetClass="exit" presetSubtype="32" fill="hold" nodeType="withEffect">
                                  <p:stCondLst>
                                    <p:cond delay="0"/>
                                  </p:stCondLst>
                                  <p:childTnLst>
                                    <p:animEffect transition="out" filter="plus(out)">
                                      <p:cBhvr>
                                        <p:cTn id="309" dur="3000"/>
                                        <p:tgtEl>
                                          <p:spTgt spid="19"/>
                                        </p:tgtEl>
                                      </p:cBhvr>
                                    </p:animEffect>
                                    <p:set>
                                      <p:cBhvr>
                                        <p:cTn id="310" dur="1" fill="hold">
                                          <p:stCondLst>
                                            <p:cond delay="2999"/>
                                          </p:stCondLst>
                                        </p:cTn>
                                        <p:tgtEl>
                                          <p:spTgt spid="19"/>
                                        </p:tgtEl>
                                        <p:attrNameLst>
                                          <p:attrName>style.visibility</p:attrName>
                                        </p:attrNameLst>
                                      </p:cBhvr>
                                      <p:to>
                                        <p:strVal val="hidden"/>
                                      </p:to>
                                    </p:set>
                                  </p:childTnLst>
                                </p:cTn>
                              </p:par>
                              <p:par>
                                <p:cTn id="311" presetID="13" presetClass="exit" presetSubtype="32" fill="hold" nodeType="withEffect">
                                  <p:stCondLst>
                                    <p:cond delay="0"/>
                                  </p:stCondLst>
                                  <p:childTnLst>
                                    <p:animEffect transition="out" filter="plus(out)">
                                      <p:cBhvr>
                                        <p:cTn id="312" dur="3000"/>
                                        <p:tgtEl>
                                          <p:spTgt spid="20"/>
                                        </p:tgtEl>
                                      </p:cBhvr>
                                    </p:animEffect>
                                    <p:set>
                                      <p:cBhvr>
                                        <p:cTn id="313" dur="1" fill="hold">
                                          <p:stCondLst>
                                            <p:cond delay="2999"/>
                                          </p:stCondLst>
                                        </p:cTn>
                                        <p:tgtEl>
                                          <p:spTgt spid="20"/>
                                        </p:tgtEl>
                                        <p:attrNameLst>
                                          <p:attrName>style.visibility</p:attrName>
                                        </p:attrNameLst>
                                      </p:cBhvr>
                                      <p:to>
                                        <p:strVal val="hidden"/>
                                      </p:to>
                                    </p:set>
                                  </p:childTnLst>
                                </p:cTn>
                              </p:par>
                              <p:par>
                                <p:cTn id="314" presetID="13" presetClass="exit" presetSubtype="32" fill="hold" nodeType="withEffect">
                                  <p:stCondLst>
                                    <p:cond delay="0"/>
                                  </p:stCondLst>
                                  <p:childTnLst>
                                    <p:animEffect transition="out" filter="plus(out)">
                                      <p:cBhvr>
                                        <p:cTn id="315" dur="3000"/>
                                        <p:tgtEl>
                                          <p:spTgt spid="21"/>
                                        </p:tgtEl>
                                      </p:cBhvr>
                                    </p:animEffect>
                                    <p:set>
                                      <p:cBhvr>
                                        <p:cTn id="316" dur="1" fill="hold">
                                          <p:stCondLst>
                                            <p:cond delay="2999"/>
                                          </p:stCondLst>
                                        </p:cTn>
                                        <p:tgtEl>
                                          <p:spTgt spid="21"/>
                                        </p:tgtEl>
                                        <p:attrNameLst>
                                          <p:attrName>style.visibility</p:attrName>
                                        </p:attrNameLst>
                                      </p:cBhvr>
                                      <p:to>
                                        <p:strVal val="hidden"/>
                                      </p:to>
                                    </p:set>
                                  </p:childTnLst>
                                </p:cTn>
                              </p:par>
                              <p:par>
                                <p:cTn id="317" presetID="13" presetClass="exit" presetSubtype="32" fill="hold" nodeType="withEffect">
                                  <p:stCondLst>
                                    <p:cond delay="0"/>
                                  </p:stCondLst>
                                  <p:childTnLst>
                                    <p:animEffect transition="out" filter="plus(out)">
                                      <p:cBhvr>
                                        <p:cTn id="318" dur="3000"/>
                                        <p:tgtEl>
                                          <p:spTgt spid="22"/>
                                        </p:tgtEl>
                                      </p:cBhvr>
                                    </p:animEffect>
                                    <p:set>
                                      <p:cBhvr>
                                        <p:cTn id="319" dur="1" fill="hold">
                                          <p:stCondLst>
                                            <p:cond delay="2999"/>
                                          </p:stCondLst>
                                        </p:cTn>
                                        <p:tgtEl>
                                          <p:spTgt spid="22"/>
                                        </p:tgtEl>
                                        <p:attrNameLst>
                                          <p:attrName>style.visibility</p:attrName>
                                        </p:attrNameLst>
                                      </p:cBhvr>
                                      <p:to>
                                        <p:strVal val="hidden"/>
                                      </p:to>
                                    </p:set>
                                  </p:childTnLst>
                                </p:cTn>
                              </p:par>
                              <p:par>
                                <p:cTn id="320" presetID="13" presetClass="exit" presetSubtype="32" fill="hold" nodeType="withEffect">
                                  <p:stCondLst>
                                    <p:cond delay="0"/>
                                  </p:stCondLst>
                                  <p:childTnLst>
                                    <p:animEffect transition="out" filter="plus(out)">
                                      <p:cBhvr>
                                        <p:cTn id="321" dur="3000"/>
                                        <p:tgtEl>
                                          <p:spTgt spid="23"/>
                                        </p:tgtEl>
                                      </p:cBhvr>
                                    </p:animEffect>
                                    <p:set>
                                      <p:cBhvr>
                                        <p:cTn id="322" dur="1" fill="hold">
                                          <p:stCondLst>
                                            <p:cond delay="2999"/>
                                          </p:stCondLst>
                                        </p:cTn>
                                        <p:tgtEl>
                                          <p:spTgt spid="23"/>
                                        </p:tgtEl>
                                        <p:attrNameLst>
                                          <p:attrName>style.visibility</p:attrName>
                                        </p:attrNameLst>
                                      </p:cBhvr>
                                      <p:to>
                                        <p:strVal val="hidden"/>
                                      </p:to>
                                    </p:set>
                                  </p:childTnLst>
                                </p:cTn>
                              </p:par>
                              <p:par>
                                <p:cTn id="323" presetID="13" presetClass="exit" presetSubtype="32" fill="hold" nodeType="withEffect">
                                  <p:stCondLst>
                                    <p:cond delay="0"/>
                                  </p:stCondLst>
                                  <p:childTnLst>
                                    <p:animEffect transition="out" filter="plus(out)">
                                      <p:cBhvr>
                                        <p:cTn id="324" dur="3000"/>
                                        <p:tgtEl>
                                          <p:spTgt spid="24"/>
                                        </p:tgtEl>
                                      </p:cBhvr>
                                    </p:animEffect>
                                    <p:set>
                                      <p:cBhvr>
                                        <p:cTn id="325" dur="1" fill="hold">
                                          <p:stCondLst>
                                            <p:cond delay="2999"/>
                                          </p:stCondLst>
                                        </p:cTn>
                                        <p:tgtEl>
                                          <p:spTgt spid="24"/>
                                        </p:tgtEl>
                                        <p:attrNameLst>
                                          <p:attrName>style.visibility</p:attrName>
                                        </p:attrNameLst>
                                      </p:cBhvr>
                                      <p:to>
                                        <p:strVal val="hidden"/>
                                      </p:to>
                                    </p:set>
                                  </p:childTnLst>
                                </p:cTn>
                              </p:par>
                              <p:par>
                                <p:cTn id="326" presetID="8" presetClass="emph" presetSubtype="0" fill="hold" nodeType="withEffect">
                                  <p:stCondLst>
                                    <p:cond delay="0"/>
                                  </p:stCondLst>
                                  <p:childTnLst>
                                    <p:animRot by="21600000">
                                      <p:cBhvr>
                                        <p:cTn id="327" dur="3000" fill="hold"/>
                                        <p:tgtEl>
                                          <p:spTgt spid="5"/>
                                        </p:tgtEl>
                                        <p:attrNameLst>
                                          <p:attrName>r</p:attrName>
                                        </p:attrNameLst>
                                      </p:cBhvr>
                                    </p:animRot>
                                  </p:childTnLst>
                                </p:cTn>
                              </p:par>
                              <p:par>
                                <p:cTn id="328" presetID="8" presetClass="emph" presetSubtype="0" fill="hold" nodeType="withEffect">
                                  <p:stCondLst>
                                    <p:cond delay="0"/>
                                  </p:stCondLst>
                                  <p:childTnLst>
                                    <p:animRot by="21600000">
                                      <p:cBhvr>
                                        <p:cTn id="329" dur="3000" fill="hold"/>
                                        <p:tgtEl>
                                          <p:spTgt spid="7"/>
                                        </p:tgtEl>
                                        <p:attrNameLst>
                                          <p:attrName>r</p:attrName>
                                        </p:attrNameLst>
                                      </p:cBhvr>
                                    </p:animRot>
                                  </p:childTnLst>
                                </p:cTn>
                              </p:par>
                              <p:par>
                                <p:cTn id="330" presetID="8" presetClass="emph" presetSubtype="0" fill="hold" nodeType="withEffect">
                                  <p:stCondLst>
                                    <p:cond delay="0"/>
                                  </p:stCondLst>
                                  <p:childTnLst>
                                    <p:animRot by="21600000">
                                      <p:cBhvr>
                                        <p:cTn id="331" dur="3000" fill="hold"/>
                                        <p:tgtEl>
                                          <p:spTgt spid="8"/>
                                        </p:tgtEl>
                                        <p:attrNameLst>
                                          <p:attrName>r</p:attrName>
                                        </p:attrNameLst>
                                      </p:cBhvr>
                                    </p:animRot>
                                  </p:childTnLst>
                                </p:cTn>
                              </p:par>
                              <p:par>
                                <p:cTn id="332" presetID="8" presetClass="emph" presetSubtype="0" fill="hold" nodeType="withEffect">
                                  <p:stCondLst>
                                    <p:cond delay="0"/>
                                  </p:stCondLst>
                                  <p:childTnLst>
                                    <p:animRot by="21600000">
                                      <p:cBhvr>
                                        <p:cTn id="333" dur="3000" fill="hold"/>
                                        <p:tgtEl>
                                          <p:spTgt spid="9"/>
                                        </p:tgtEl>
                                        <p:attrNameLst>
                                          <p:attrName>r</p:attrName>
                                        </p:attrNameLst>
                                      </p:cBhvr>
                                    </p:animRot>
                                  </p:childTnLst>
                                </p:cTn>
                              </p:par>
                              <p:par>
                                <p:cTn id="334" presetID="8" presetClass="emph" presetSubtype="0" fill="hold" nodeType="withEffect">
                                  <p:stCondLst>
                                    <p:cond delay="0"/>
                                  </p:stCondLst>
                                  <p:childTnLst>
                                    <p:animRot by="21600000">
                                      <p:cBhvr>
                                        <p:cTn id="335" dur="3000" fill="hold"/>
                                        <p:tgtEl>
                                          <p:spTgt spid="10"/>
                                        </p:tgtEl>
                                        <p:attrNameLst>
                                          <p:attrName>r</p:attrName>
                                        </p:attrNameLst>
                                      </p:cBhvr>
                                    </p:animRot>
                                  </p:childTnLst>
                                </p:cTn>
                              </p:par>
                              <p:par>
                                <p:cTn id="336" presetID="8" presetClass="emph" presetSubtype="0" fill="hold" nodeType="withEffect">
                                  <p:stCondLst>
                                    <p:cond delay="0"/>
                                  </p:stCondLst>
                                  <p:childTnLst>
                                    <p:animRot by="21600000">
                                      <p:cBhvr>
                                        <p:cTn id="337" dur="3000" fill="hold"/>
                                        <p:tgtEl>
                                          <p:spTgt spid="11"/>
                                        </p:tgtEl>
                                        <p:attrNameLst>
                                          <p:attrName>r</p:attrName>
                                        </p:attrNameLst>
                                      </p:cBhvr>
                                    </p:animRot>
                                  </p:childTnLst>
                                </p:cTn>
                              </p:par>
                              <p:par>
                                <p:cTn id="338" presetID="8" presetClass="emph" presetSubtype="0" fill="hold" nodeType="withEffect">
                                  <p:stCondLst>
                                    <p:cond delay="0"/>
                                  </p:stCondLst>
                                  <p:childTnLst>
                                    <p:animRot by="21600000">
                                      <p:cBhvr>
                                        <p:cTn id="339" dur="3000" fill="hold"/>
                                        <p:tgtEl>
                                          <p:spTgt spid="12"/>
                                        </p:tgtEl>
                                        <p:attrNameLst>
                                          <p:attrName>r</p:attrName>
                                        </p:attrNameLst>
                                      </p:cBhvr>
                                    </p:animRot>
                                  </p:childTnLst>
                                </p:cTn>
                              </p:par>
                              <p:par>
                                <p:cTn id="340" presetID="8" presetClass="emph" presetSubtype="0" fill="hold" nodeType="withEffect">
                                  <p:stCondLst>
                                    <p:cond delay="0"/>
                                  </p:stCondLst>
                                  <p:childTnLst>
                                    <p:animRot by="21600000">
                                      <p:cBhvr>
                                        <p:cTn id="341" dur="3000" fill="hold"/>
                                        <p:tgtEl>
                                          <p:spTgt spid="13"/>
                                        </p:tgtEl>
                                        <p:attrNameLst>
                                          <p:attrName>r</p:attrName>
                                        </p:attrNameLst>
                                      </p:cBhvr>
                                    </p:animRot>
                                  </p:childTnLst>
                                </p:cTn>
                              </p:par>
                              <p:par>
                                <p:cTn id="342" presetID="8" presetClass="emph" presetSubtype="0" fill="hold" nodeType="withEffect">
                                  <p:stCondLst>
                                    <p:cond delay="0"/>
                                  </p:stCondLst>
                                  <p:childTnLst>
                                    <p:animRot by="21600000">
                                      <p:cBhvr>
                                        <p:cTn id="343" dur="3000" fill="hold"/>
                                        <p:tgtEl>
                                          <p:spTgt spid="14"/>
                                        </p:tgtEl>
                                        <p:attrNameLst>
                                          <p:attrName>r</p:attrName>
                                        </p:attrNameLst>
                                      </p:cBhvr>
                                    </p:animRot>
                                  </p:childTnLst>
                                </p:cTn>
                              </p:par>
                              <p:par>
                                <p:cTn id="344" presetID="8" presetClass="emph" presetSubtype="0" fill="hold" nodeType="withEffect">
                                  <p:stCondLst>
                                    <p:cond delay="0"/>
                                  </p:stCondLst>
                                  <p:childTnLst>
                                    <p:animRot by="21600000">
                                      <p:cBhvr>
                                        <p:cTn id="345" dur="3000" fill="hold"/>
                                        <p:tgtEl>
                                          <p:spTgt spid="15"/>
                                        </p:tgtEl>
                                        <p:attrNameLst>
                                          <p:attrName>r</p:attrName>
                                        </p:attrNameLst>
                                      </p:cBhvr>
                                    </p:animRot>
                                  </p:childTnLst>
                                </p:cTn>
                              </p:par>
                              <p:par>
                                <p:cTn id="346" presetID="8" presetClass="emph" presetSubtype="0" fill="hold" nodeType="withEffect">
                                  <p:stCondLst>
                                    <p:cond delay="0"/>
                                  </p:stCondLst>
                                  <p:childTnLst>
                                    <p:animRot by="-21600000">
                                      <p:cBhvr>
                                        <p:cTn id="347" dur="3000" fill="hold"/>
                                        <p:tgtEl>
                                          <p:spTgt spid="6"/>
                                        </p:tgtEl>
                                        <p:attrNameLst>
                                          <p:attrName>r</p:attrName>
                                        </p:attrNameLst>
                                      </p:cBhvr>
                                    </p:animRot>
                                  </p:childTnLst>
                                </p:cTn>
                              </p:par>
                              <p:par>
                                <p:cTn id="348" presetID="8" presetClass="emph" presetSubtype="0" fill="hold" nodeType="withEffect">
                                  <p:stCondLst>
                                    <p:cond delay="0"/>
                                  </p:stCondLst>
                                  <p:childTnLst>
                                    <p:animRot by="-21600000">
                                      <p:cBhvr>
                                        <p:cTn id="349" dur="3000" fill="hold"/>
                                        <p:tgtEl>
                                          <p:spTgt spid="16"/>
                                        </p:tgtEl>
                                        <p:attrNameLst>
                                          <p:attrName>r</p:attrName>
                                        </p:attrNameLst>
                                      </p:cBhvr>
                                    </p:animRot>
                                  </p:childTnLst>
                                </p:cTn>
                              </p:par>
                              <p:par>
                                <p:cTn id="350" presetID="8" presetClass="emph" presetSubtype="0" fill="hold" nodeType="withEffect">
                                  <p:stCondLst>
                                    <p:cond delay="0"/>
                                  </p:stCondLst>
                                  <p:childTnLst>
                                    <p:animRot by="-21600000">
                                      <p:cBhvr>
                                        <p:cTn id="351" dur="3000" fill="hold"/>
                                        <p:tgtEl>
                                          <p:spTgt spid="17"/>
                                        </p:tgtEl>
                                        <p:attrNameLst>
                                          <p:attrName>r</p:attrName>
                                        </p:attrNameLst>
                                      </p:cBhvr>
                                    </p:animRot>
                                  </p:childTnLst>
                                </p:cTn>
                              </p:par>
                              <p:par>
                                <p:cTn id="352" presetID="8" presetClass="emph" presetSubtype="0" fill="hold" nodeType="withEffect">
                                  <p:stCondLst>
                                    <p:cond delay="0"/>
                                  </p:stCondLst>
                                  <p:childTnLst>
                                    <p:animRot by="-21600000">
                                      <p:cBhvr>
                                        <p:cTn id="353" dur="3000" fill="hold"/>
                                        <p:tgtEl>
                                          <p:spTgt spid="18"/>
                                        </p:tgtEl>
                                        <p:attrNameLst>
                                          <p:attrName>r</p:attrName>
                                        </p:attrNameLst>
                                      </p:cBhvr>
                                    </p:animRot>
                                  </p:childTnLst>
                                </p:cTn>
                              </p:par>
                              <p:par>
                                <p:cTn id="354" presetID="8" presetClass="emph" presetSubtype="0" fill="hold" nodeType="withEffect">
                                  <p:stCondLst>
                                    <p:cond delay="0"/>
                                  </p:stCondLst>
                                  <p:childTnLst>
                                    <p:animRot by="-21600000">
                                      <p:cBhvr>
                                        <p:cTn id="355" dur="3000" fill="hold"/>
                                        <p:tgtEl>
                                          <p:spTgt spid="19"/>
                                        </p:tgtEl>
                                        <p:attrNameLst>
                                          <p:attrName>r</p:attrName>
                                        </p:attrNameLst>
                                      </p:cBhvr>
                                    </p:animRot>
                                  </p:childTnLst>
                                </p:cTn>
                              </p:par>
                              <p:par>
                                <p:cTn id="356" presetID="8" presetClass="emph" presetSubtype="0" fill="hold" nodeType="withEffect">
                                  <p:stCondLst>
                                    <p:cond delay="0"/>
                                  </p:stCondLst>
                                  <p:childTnLst>
                                    <p:animRot by="-21600000">
                                      <p:cBhvr>
                                        <p:cTn id="357" dur="3000" fill="hold"/>
                                        <p:tgtEl>
                                          <p:spTgt spid="20"/>
                                        </p:tgtEl>
                                        <p:attrNameLst>
                                          <p:attrName>r</p:attrName>
                                        </p:attrNameLst>
                                      </p:cBhvr>
                                    </p:animRot>
                                  </p:childTnLst>
                                </p:cTn>
                              </p:par>
                              <p:par>
                                <p:cTn id="358" presetID="8" presetClass="emph" presetSubtype="0" fill="hold" nodeType="withEffect">
                                  <p:stCondLst>
                                    <p:cond delay="0"/>
                                  </p:stCondLst>
                                  <p:childTnLst>
                                    <p:animRot by="-21600000">
                                      <p:cBhvr>
                                        <p:cTn id="359" dur="3000" fill="hold"/>
                                        <p:tgtEl>
                                          <p:spTgt spid="21"/>
                                        </p:tgtEl>
                                        <p:attrNameLst>
                                          <p:attrName>r</p:attrName>
                                        </p:attrNameLst>
                                      </p:cBhvr>
                                    </p:animRot>
                                  </p:childTnLst>
                                </p:cTn>
                              </p:par>
                              <p:par>
                                <p:cTn id="360" presetID="8" presetClass="emph" presetSubtype="0" fill="hold" nodeType="withEffect">
                                  <p:stCondLst>
                                    <p:cond delay="0"/>
                                  </p:stCondLst>
                                  <p:childTnLst>
                                    <p:animRot by="-21600000">
                                      <p:cBhvr>
                                        <p:cTn id="361" dur="3000" fill="hold"/>
                                        <p:tgtEl>
                                          <p:spTgt spid="22"/>
                                        </p:tgtEl>
                                        <p:attrNameLst>
                                          <p:attrName>r</p:attrName>
                                        </p:attrNameLst>
                                      </p:cBhvr>
                                    </p:animRot>
                                  </p:childTnLst>
                                </p:cTn>
                              </p:par>
                              <p:par>
                                <p:cTn id="362" presetID="8" presetClass="emph" presetSubtype="0" fill="hold" nodeType="withEffect">
                                  <p:stCondLst>
                                    <p:cond delay="0"/>
                                  </p:stCondLst>
                                  <p:childTnLst>
                                    <p:animRot by="-21600000">
                                      <p:cBhvr>
                                        <p:cTn id="363" dur="3000" fill="hold"/>
                                        <p:tgtEl>
                                          <p:spTgt spid="23"/>
                                        </p:tgtEl>
                                        <p:attrNameLst>
                                          <p:attrName>r</p:attrName>
                                        </p:attrNameLst>
                                      </p:cBhvr>
                                    </p:animRot>
                                  </p:childTnLst>
                                </p:cTn>
                              </p:par>
                              <p:par>
                                <p:cTn id="364" presetID="8" presetClass="emph" presetSubtype="0" fill="hold" nodeType="withEffect">
                                  <p:stCondLst>
                                    <p:cond delay="0"/>
                                  </p:stCondLst>
                                  <p:childTnLst>
                                    <p:animRot by="-21600000">
                                      <p:cBhvr>
                                        <p:cTn id="365" dur="3000" fill="hold"/>
                                        <p:tgtEl>
                                          <p:spTgt spid="24"/>
                                        </p:tgtEl>
                                        <p:attrNameLst>
                                          <p:attrName>r</p:attrName>
                                        </p:attrNameLst>
                                      </p:cBhvr>
                                    </p:animRot>
                                  </p:childTnLst>
                                </p:cTn>
                              </p:par>
                              <p:par>
                                <p:cTn id="366" presetID="2" presetClass="entr" presetSubtype="8" fill="hold" nodeType="withEffect">
                                  <p:stCondLst>
                                    <p:cond delay="0"/>
                                  </p:stCondLst>
                                  <p:childTnLst>
                                    <p:set>
                                      <p:cBhvr>
                                        <p:cTn id="367" dur="1" fill="hold">
                                          <p:stCondLst>
                                            <p:cond delay="0"/>
                                          </p:stCondLst>
                                        </p:cTn>
                                        <p:tgtEl>
                                          <p:spTgt spid="4"/>
                                        </p:tgtEl>
                                        <p:attrNameLst>
                                          <p:attrName>style.visibility</p:attrName>
                                        </p:attrNameLst>
                                      </p:cBhvr>
                                      <p:to>
                                        <p:strVal val="visible"/>
                                      </p:to>
                                    </p:set>
                                    <p:anim calcmode="lin" valueType="num">
                                      <p:cBhvr additive="base">
                                        <p:cTn id="368" dur="3000" fill="hold"/>
                                        <p:tgtEl>
                                          <p:spTgt spid="4"/>
                                        </p:tgtEl>
                                        <p:attrNameLst>
                                          <p:attrName>ppt_x</p:attrName>
                                        </p:attrNameLst>
                                      </p:cBhvr>
                                      <p:tavLst>
                                        <p:tav tm="0">
                                          <p:val>
                                            <p:strVal val="0-#ppt_w/2"/>
                                          </p:val>
                                        </p:tav>
                                        <p:tav tm="100000">
                                          <p:val>
                                            <p:strVal val="#ppt_x"/>
                                          </p:val>
                                        </p:tav>
                                      </p:tavLst>
                                    </p:anim>
                                    <p:anim calcmode="lin" valueType="num">
                                      <p:cBhvr additive="base">
                                        <p:cTn id="369" dur="3000" fill="hold"/>
                                        <p:tgtEl>
                                          <p:spTgt spid="4"/>
                                        </p:tgtEl>
                                        <p:attrNameLst>
                                          <p:attrName>ppt_y</p:attrName>
                                        </p:attrNameLst>
                                      </p:cBhvr>
                                      <p:tavLst>
                                        <p:tav tm="0">
                                          <p:val>
                                            <p:strVal val="#ppt_y"/>
                                          </p:val>
                                        </p:tav>
                                        <p:tav tm="100000">
                                          <p:val>
                                            <p:strVal val="#ppt_y"/>
                                          </p:val>
                                        </p:tav>
                                      </p:tavLst>
                                    </p:anim>
                                  </p:childTnLst>
                                </p:cTn>
                              </p:par>
                              <p:par>
                                <p:cTn id="370" presetID="16" presetClass="entr" presetSubtype="42" fill="hold" nodeType="withEffect">
                                  <p:stCondLst>
                                    <p:cond delay="0"/>
                                  </p:stCondLst>
                                  <p:childTnLst>
                                    <p:set>
                                      <p:cBhvr>
                                        <p:cTn id="371" dur="1" fill="hold">
                                          <p:stCondLst>
                                            <p:cond delay="0"/>
                                          </p:stCondLst>
                                        </p:cTn>
                                        <p:tgtEl>
                                          <p:spTgt spid="4"/>
                                        </p:tgtEl>
                                        <p:attrNameLst>
                                          <p:attrName>style.visibility</p:attrName>
                                        </p:attrNameLst>
                                      </p:cBhvr>
                                      <p:to>
                                        <p:strVal val="visible"/>
                                      </p:to>
                                    </p:set>
                                    <p:animEffect transition="in" filter="barn(outHorizontal)">
                                      <p:cBhvr>
                                        <p:cTn id="372" dur="3000"/>
                                        <p:tgtEl>
                                          <p:spTgt spid="4"/>
                                        </p:tgtEl>
                                      </p:cBhvr>
                                    </p:animEffect>
                                  </p:childTnLst>
                                </p:cTn>
                              </p:par>
                            </p:childTnLst>
                          </p:cTn>
                        </p:par>
                        <p:par>
                          <p:cTn id="373" fill="hold">
                            <p:stCondLst>
                              <p:cond delay="6000"/>
                            </p:stCondLst>
                            <p:childTnLst>
                              <p:par>
                                <p:cTn id="374" presetID="40" presetClass="entr" presetSubtype="0" fill="hold" grpId="0" nodeType="afterEffect">
                                  <p:stCondLst>
                                    <p:cond delay="0"/>
                                  </p:stCondLst>
                                  <p:iterate type="lt">
                                    <p:tmPct val="10000"/>
                                  </p:iterate>
                                  <p:childTnLst>
                                    <p:set>
                                      <p:cBhvr>
                                        <p:cTn id="375" dur="1" fill="hold">
                                          <p:stCondLst>
                                            <p:cond delay="0"/>
                                          </p:stCondLst>
                                        </p:cTn>
                                        <p:tgtEl>
                                          <p:spTgt spid="25"/>
                                        </p:tgtEl>
                                        <p:attrNameLst>
                                          <p:attrName>style.visibility</p:attrName>
                                        </p:attrNameLst>
                                      </p:cBhvr>
                                      <p:to>
                                        <p:strVal val="visible"/>
                                      </p:to>
                                    </p:set>
                                    <p:animEffect transition="in" filter="fade">
                                      <p:cBhvr>
                                        <p:cTn id="376" dur="1000"/>
                                        <p:tgtEl>
                                          <p:spTgt spid="25"/>
                                        </p:tgtEl>
                                      </p:cBhvr>
                                    </p:animEffect>
                                    <p:anim calcmode="lin" valueType="num">
                                      <p:cBhvr>
                                        <p:cTn id="377" dur="1000" fill="hold"/>
                                        <p:tgtEl>
                                          <p:spTgt spid="25"/>
                                        </p:tgtEl>
                                        <p:attrNameLst>
                                          <p:attrName>ppt_x</p:attrName>
                                        </p:attrNameLst>
                                      </p:cBhvr>
                                      <p:tavLst>
                                        <p:tav tm="0">
                                          <p:val>
                                            <p:strVal val="#ppt_x-.1"/>
                                          </p:val>
                                        </p:tav>
                                        <p:tav tm="100000">
                                          <p:val>
                                            <p:strVal val="#ppt_x"/>
                                          </p:val>
                                        </p:tav>
                                      </p:tavLst>
                                    </p:anim>
                                    <p:anim calcmode="lin" valueType="num">
                                      <p:cBhvr>
                                        <p:cTn id="378"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dsas.jpg"/>
          <p:cNvPicPr>
            <a:picLocks noGrp="1" noChangeAspect="1"/>
          </p:cNvPicPr>
          <p:nvPr>
            <p:ph idx="4294967295"/>
          </p:nvPr>
        </p:nvPicPr>
        <p:blipFill>
          <a:blip r:embed="rId2" cstate="print"/>
          <a:stretch>
            <a:fillRect/>
          </a:stretch>
        </p:blipFill>
        <p:spPr>
          <a:xfrm>
            <a:off x="8468" y="-375109"/>
            <a:ext cx="9127067" cy="5893721"/>
          </a:xfrm>
        </p:spPr>
      </p:pic>
      <p:pic>
        <p:nvPicPr>
          <p:cNvPr id="5" name="3 Marcador de contenido" descr="Imagen1dsas.jpg"/>
          <p:cNvPicPr>
            <a:picLocks noChangeAspect="1"/>
          </p:cNvPicPr>
          <p:nvPr/>
        </p:nvPicPr>
        <p:blipFill>
          <a:blip r:embed="rId2" cstate="print"/>
          <a:stretch>
            <a:fillRect/>
          </a:stretch>
        </p:blipFill>
        <p:spPr bwMode="auto">
          <a:xfrm flipH="1">
            <a:off x="0" y="-380578"/>
            <a:ext cx="9144000" cy="5904656"/>
          </a:xfrm>
          <a:prstGeom prst="rect">
            <a:avLst/>
          </a:prstGeom>
          <a:noFill/>
          <a:ln w="9525">
            <a:noFill/>
            <a:miter lim="800000"/>
            <a:headEnd/>
            <a:tailEnd/>
          </a:ln>
        </p:spPr>
      </p:pic>
      <p:sp>
        <p:nvSpPr>
          <p:cNvPr id="6" name="5 CuadroTexto"/>
          <p:cNvSpPr txBox="1"/>
          <p:nvPr/>
        </p:nvSpPr>
        <p:spPr>
          <a:xfrm>
            <a:off x="467544" y="4371950"/>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estás en busca de un escape mágico en medio de la naturaleza, esta piscina natural es el lugar perfecto para vivir una experiencia única.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warp dir="in"/>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fltVal val="0"/>
                                          </p:val>
                                        </p:tav>
                                      </p:tavLst>
                                    </p:anim>
                                    <p:anim calcmode="lin" valueType="num">
                                      <p:cBhvr>
                                        <p:cTn id="7" dur="4000"/>
                                        <p:tgtEl>
                                          <p:spTgt spid="5"/>
                                        </p:tgtEl>
                                        <p:attrNameLst>
                                          <p:attrName>ppt_h</p:attrName>
                                        </p:attrNameLst>
                                      </p:cBhvr>
                                      <p:tavLst>
                                        <p:tav tm="0">
                                          <p:val>
                                            <p:strVal val="ppt_h"/>
                                          </p:val>
                                        </p:tav>
                                        <p:tav tm="100000">
                                          <p:val>
                                            <p:strVal val="ppt_h"/>
                                          </p:val>
                                        </p:tav>
                                      </p:tavLst>
                                    </p:anim>
                                    <p:set>
                                      <p:cBhvr>
                                        <p:cTn id="8" dur="1" fill="hold">
                                          <p:stCondLst>
                                            <p:cond delay="3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fltVal val="0"/>
                                          </p:val>
                                        </p:tav>
                                        <p:tav tm="100000">
                                          <p:val>
                                            <p:strVal val="#ppt_w"/>
                                          </p:val>
                                        </p:tav>
                                      </p:tavLst>
                                    </p:anim>
                                    <p:anim calcmode="lin" valueType="num">
                                      <p:cBhvr>
                                        <p:cTn id="15" dur="4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34548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85345480.jpg"/>
          <p:cNvPicPr>
            <a:picLocks noChangeAspect="1"/>
          </p:cNvPicPr>
          <p:nvPr/>
        </p:nvPicPr>
        <p:blipFill>
          <a:blip r:embed="rId2" cstate="print"/>
          <a:stretch>
            <a:fillRect/>
          </a:stretch>
        </p:blipFill>
        <p:spPr bwMode="auto">
          <a:xfrm flipH="1">
            <a:off x="0" y="0"/>
            <a:ext cx="9144000" cy="5143500"/>
          </a:xfrm>
          <a:prstGeom prst="rect">
            <a:avLst/>
          </a:prstGeom>
          <a:noFill/>
          <a:ln w="9525">
            <a:noFill/>
            <a:miter lim="800000"/>
            <a:headEnd/>
            <a:tailEnd/>
          </a:ln>
        </p:spPr>
      </p:pic>
      <p:pic>
        <p:nvPicPr>
          <p:cNvPr id="6" name="5 Imagen" descr="85345480.jpg"/>
          <p:cNvPicPr>
            <a:picLocks noChangeAspect="1"/>
          </p:cNvPicPr>
          <p:nvPr/>
        </p:nvPicPr>
        <p:blipFill>
          <a:blip r:embed="rId2" cstate="print"/>
          <a:stretch>
            <a:fillRect/>
          </a:stretch>
        </p:blipFill>
        <p:spPr bwMode="auto">
          <a:xfrm flipH="1">
            <a:off x="0" y="0"/>
            <a:ext cx="9144000" cy="5143500"/>
          </a:xfrm>
          <a:prstGeom prst="rect">
            <a:avLst/>
          </a:prstGeom>
          <a:noFill/>
          <a:ln w="9525">
            <a:noFill/>
            <a:miter lim="800000"/>
            <a:headEnd/>
            <a:tailEnd/>
          </a:ln>
        </p:spPr>
      </p:pic>
      <p:sp>
        <p:nvSpPr>
          <p:cNvPr id="7" name="6 CuadroTexto"/>
          <p:cNvSpPr txBox="1"/>
          <p:nvPr/>
        </p:nvSpPr>
        <p:spPr>
          <a:xfrm>
            <a:off x="323528" y="3795886"/>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momento en que llegas a la Piscina Natural en Cuevas del Valle, te sentirás transportado a un mundo aparte. Las aguas cristalinas y refrescantes te llamarán a sumergirte, mientras que los alrededores exuberantes te envolverán en una sensación de serenidad.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750" advTm="32000">
        <p14:honeycomb/>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6fe12b7b4626dfc2988f48bfbc4ed6.jpg"/>
          <p:cNvPicPr>
            <a:picLocks noChangeAspect="1"/>
          </p:cNvPicPr>
          <p:nvPr/>
        </p:nvPicPr>
        <p:blipFill>
          <a:blip r:embed="rId2" cstate="print"/>
          <a:stretch>
            <a:fillRect/>
          </a:stretch>
        </p:blipFill>
        <p:spPr bwMode="auto">
          <a:xfrm>
            <a:off x="0" y="4764"/>
            <a:ext cx="9144000" cy="5133975"/>
          </a:xfrm>
          <a:prstGeom prst="rect">
            <a:avLst/>
          </a:prstGeom>
          <a:noFill/>
          <a:ln w="9525">
            <a:noFill/>
            <a:miter lim="800000"/>
            <a:headEnd/>
            <a:tailEnd/>
          </a:ln>
        </p:spPr>
      </p:pic>
      <p:pic>
        <p:nvPicPr>
          <p:cNvPr id="5" name="4 Imagen" descr="116fe12b7b4626dfc2988f48bfbc4ed6.jpg"/>
          <p:cNvPicPr>
            <a:picLocks noChangeAspect="1"/>
          </p:cNvPicPr>
          <p:nvPr/>
        </p:nvPicPr>
        <p:blipFill>
          <a:blip r:embed="rId2" cstate="print"/>
          <a:stretch>
            <a:fillRect/>
          </a:stretch>
        </p:blipFill>
        <p:spPr bwMode="auto">
          <a:xfrm flipH="1">
            <a:off x="0" y="4764"/>
            <a:ext cx="9144000" cy="5133975"/>
          </a:xfrm>
          <a:prstGeom prst="rect">
            <a:avLst/>
          </a:prstGeom>
          <a:noFill/>
          <a:ln w="9525">
            <a:noFill/>
            <a:miter lim="800000"/>
            <a:headEnd/>
            <a:tailEnd/>
          </a:ln>
        </p:spPr>
      </p:pic>
      <p:pic>
        <p:nvPicPr>
          <p:cNvPr id="6" name="5 Imagen" descr="116fe12b7b4626dfc2988f48bfbc4ed6.jpg"/>
          <p:cNvPicPr>
            <a:picLocks noChangeAspect="1"/>
          </p:cNvPicPr>
          <p:nvPr/>
        </p:nvPicPr>
        <p:blipFill>
          <a:blip r:embed="rId2" cstate="print"/>
          <a:stretch>
            <a:fillRect/>
          </a:stretch>
        </p:blipFill>
        <p:spPr bwMode="auto">
          <a:xfrm flipH="1">
            <a:off x="0" y="4764"/>
            <a:ext cx="9144000" cy="5133975"/>
          </a:xfrm>
          <a:prstGeom prst="rect">
            <a:avLst/>
          </a:prstGeom>
          <a:noFill/>
          <a:ln w="9525">
            <a:noFill/>
            <a:miter lim="800000"/>
            <a:headEnd/>
            <a:tailEnd/>
          </a:ln>
        </p:spPr>
      </p:pic>
      <p:sp>
        <p:nvSpPr>
          <p:cNvPr id="7" name="6 CuadroTexto"/>
          <p:cNvSpPr txBox="1"/>
          <p:nvPr/>
        </p:nvSpPr>
        <p:spPr>
          <a:xfrm>
            <a:off x="395536"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que llegues a la Piscina Natural tendrás una variedad de opciones para disfrutar de este entorno mágico. Puedes nadar en sus aguas cristalinas, explorar las cuevas cercanas que dan nombre al lugar o simplemente relajarte en la orilla y disfrutar de los rayos del sol.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erris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fltVal val="0"/>
                                          </p:val>
                                        </p:tav>
                                      </p:tavLst>
                                    </p:anim>
                                    <p:anim calcmode="lin" valueType="num">
                                      <p:cBhvr>
                                        <p:cTn id="14" dur="4000"/>
                                        <p:tgtEl>
                                          <p:spTgt spid="5"/>
                                        </p:tgtEl>
                                        <p:attrNameLst>
                                          <p:attrName>ppt_h</p:attrName>
                                        </p:attrNameLst>
                                      </p:cBhvr>
                                      <p:tavLst>
                                        <p:tav tm="0">
                                          <p:val>
                                            <p:strVal val="ppt_h"/>
                                          </p:val>
                                        </p:tav>
                                        <p:tav tm="100000">
                                          <p:val>
                                            <p:strVal val="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692277" y="1"/>
            <a:ext cx="5688013" cy="771549"/>
          </a:xfrm>
          <a:prstGeom prst="rect">
            <a:avLst/>
          </a:prstGeom>
        </p:spPr>
        <p:txBody>
          <a:bodyPr wrap="none" fromWordArt="1">
            <a:prstTxWarp prst="textCanUp">
              <a:avLst>
                <a:gd name="adj" fmla="val 74092"/>
              </a:avLst>
            </a:prstTxWarp>
            <a:scene3d>
              <a:camera prst="perspectiveAbove"/>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a:t>
            </a:r>
            <a:r>
              <a:rPr lang="es-ES" sz="3600" kern="10" dirty="0">
                <a:ln w="9525">
                  <a:round/>
                  <a:headEnd/>
                  <a:tailEnd/>
                </a:ln>
                <a:gradFill rotWithShape="1">
                  <a:gsLst>
                    <a:gs pos="0">
                      <a:srgbClr val="FFE701"/>
                    </a:gs>
                    <a:gs pos="100000">
                      <a:srgbClr val="FE3E02"/>
                    </a:gs>
                  </a:gsLst>
                  <a:lin ang="5400000" scaled="1"/>
                </a:gradFill>
                <a:latin typeface="High Tower Text"/>
              </a:rPr>
              <a:t>:</a:t>
            </a:r>
          </a:p>
        </p:txBody>
      </p:sp>
      <p:sp>
        <p:nvSpPr>
          <p:cNvPr id="89091" name="WordArt 3"/>
          <p:cNvSpPr>
            <a:spLocks noChangeArrowheads="1" noChangeShapeType="1" noTextEdit="1"/>
          </p:cNvSpPr>
          <p:nvPr/>
        </p:nvSpPr>
        <p:spPr bwMode="auto">
          <a:xfrm>
            <a:off x="2411760" y="915566"/>
            <a:ext cx="4105275" cy="648072"/>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2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 Títulos: </a:t>
            </a:r>
            <a:endPar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endParaRPr>
          </a:p>
        </p:txBody>
      </p:sp>
      <p:sp>
        <p:nvSpPr>
          <p:cNvPr id="89092" name="WordArt 4"/>
          <p:cNvSpPr>
            <a:spLocks noChangeArrowheads="1" noChangeShapeType="1" noTextEdit="1"/>
          </p:cNvSpPr>
          <p:nvPr/>
        </p:nvSpPr>
        <p:spPr bwMode="auto">
          <a:xfrm>
            <a:off x="1619252" y="1708151"/>
            <a:ext cx="5832475" cy="646113"/>
          </a:xfrm>
          <a:prstGeom prst="rect">
            <a:avLst/>
          </a:prstGeom>
        </p:spPr>
        <p:txBody>
          <a:bodyPr wrap="none" fromWordArt="1">
            <a:prstTxWarp prst="textCanDown">
              <a:avLst>
                <a:gd name="adj" fmla="val 11356"/>
              </a:avLst>
            </a:prstTxWarp>
            <a:scene3d>
              <a:camera prst="perspectiveRelaxedModerately"/>
              <a:lightRig rig="threePt" dir="t"/>
            </a:scene3d>
            <a:sp3d extrusionH="57150">
              <a:bevelT w="38100" h="38100" prst="angle"/>
            </a:sp3d>
          </a:bodyPr>
          <a:lstStyle/>
          <a:p>
            <a:pPr algn="ct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Asturias ( Isaac </a:t>
            </a:r>
            <a:r>
              <a:rPr lang="es-ES" sz="32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Albeniz</a:t>
            </a: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9094" name="WordArt 6"/>
          <p:cNvSpPr>
            <a:spLocks noChangeArrowheads="1" noChangeShapeType="1" noTextEdit="1"/>
          </p:cNvSpPr>
          <p:nvPr/>
        </p:nvSpPr>
        <p:spPr bwMode="auto">
          <a:xfrm>
            <a:off x="1331640" y="3381375"/>
            <a:ext cx="6696350" cy="649288"/>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r>
              <a:rPr lang="es-ES" sz="3600" kern="10" spc="-360" dirty="0" smtClean="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smtClean="0">
                <a:ln w="12700">
                  <a:solidFill>
                    <a:srgbClr val="000099"/>
                  </a:solidFill>
                  <a:round/>
                  <a:headEnd/>
                  <a:tailEnd/>
                </a:ln>
                <a:solidFill>
                  <a:schemeClr val="tx2"/>
                </a:solidFill>
                <a:effectLst>
                  <a:reflection blurRad="6350" stA="60000" endA="900" endPos="58000" dir="5400000" sy="-100000" algn="bl" rotWithShape="0"/>
                </a:effectLst>
                <a:latin typeface="High Tower Text"/>
              </a:rPr>
              <a:t>-  Entre Dos Aguas  </a:t>
            </a:r>
            <a:r>
              <a:rPr lang="es-ES" sz="3600" kern="10" spc="-360" dirty="0">
                <a:ln w="12700">
                  <a:solidFill>
                    <a:srgbClr val="000099"/>
                  </a:solidFill>
                  <a:round/>
                  <a:headEnd/>
                  <a:tailEnd/>
                </a:ln>
                <a:solidFill>
                  <a:schemeClr val="tx2"/>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chemeClr val="tx2"/>
                </a:solidFill>
                <a:effectLst>
                  <a:reflection blurRad="6350" stA="60000" endA="900" endPos="58000" dir="5400000" sy="-100000" algn="bl" rotWithShape="0"/>
                </a:effectLst>
                <a:latin typeface="High Tower Text"/>
              </a:rPr>
              <a:t> Paco de Lucía )   </a:t>
            </a:r>
            <a:endParaRPr lang="es-ES" sz="3600" kern="10" spc="-360" dirty="0">
              <a:ln w="12700">
                <a:solidFill>
                  <a:srgbClr val="000099"/>
                </a:solidFill>
                <a:round/>
                <a:headEnd/>
                <a:tailEnd/>
              </a:ln>
              <a:solidFill>
                <a:schemeClr val="tx2"/>
              </a:solidFill>
              <a:effectLst>
                <a:reflection blurRad="6350" stA="60000" endA="900" endPos="58000" dir="5400000" sy="-100000" algn="bl" rotWithShape="0"/>
              </a:effectLst>
              <a:latin typeface="High Tower Text"/>
            </a:endParaRPr>
          </a:p>
        </p:txBody>
      </p:sp>
      <p:sp>
        <p:nvSpPr>
          <p:cNvPr id="89095" name="WordArt 7"/>
          <p:cNvSpPr>
            <a:spLocks noChangeArrowheads="1" noChangeShapeType="1" noTextEdit="1"/>
          </p:cNvSpPr>
          <p:nvPr/>
        </p:nvSpPr>
        <p:spPr bwMode="auto">
          <a:xfrm>
            <a:off x="1331640" y="4155926"/>
            <a:ext cx="5977212" cy="62302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solidFill>
                  <a:srgbClr val="FFFFFF"/>
                </a:solidFill>
                <a:effectLst>
                  <a:prstShdw prst="shdw17" dist="17961" dir="13500000">
                    <a:srgbClr val="999999"/>
                  </a:prstShdw>
                </a:effectLst>
                <a:latin typeface="High Tower Text"/>
              </a:rPr>
              <a:t>  </a:t>
            </a:r>
            <a:r>
              <a:rPr lang="es-ES" sz="3600" kern="10" dirty="0" smtClean="0">
                <a:ln w="9525">
                  <a:noFill/>
                  <a:round/>
                  <a:headEnd/>
                  <a:tailEnd/>
                </a:ln>
                <a:solidFill>
                  <a:srgbClr val="FFC000"/>
                </a:solidFill>
                <a:effectLst>
                  <a:prstShdw prst="shdw17" dist="17961" dir="13500000">
                    <a:srgbClr val="999999"/>
                  </a:prstShdw>
                  <a:reflection blurRad="6350" stA="60000" endA="900" endPos="58000" dir="5400000" sy="-100000" algn="bl" rotWithShape="0"/>
                </a:effectLst>
                <a:latin typeface="High Tower Text"/>
              </a:rPr>
              <a:t>- Romance ( Michael </a:t>
            </a:r>
            <a:r>
              <a:rPr lang="es-ES" sz="3600" kern="10" dirty="0" err="1" smtClean="0">
                <a:ln w="9525">
                  <a:noFill/>
                  <a:round/>
                  <a:headEnd/>
                  <a:tailEnd/>
                </a:ln>
                <a:solidFill>
                  <a:srgbClr val="FFC000"/>
                </a:solidFill>
                <a:effectLst>
                  <a:prstShdw prst="shdw17" dist="17961" dir="13500000">
                    <a:srgbClr val="999999"/>
                  </a:prstShdw>
                  <a:reflection blurRad="6350" stA="60000" endA="900" endPos="58000" dir="5400000" sy="-100000" algn="bl" rotWithShape="0"/>
                </a:effectLst>
                <a:latin typeface="High Tower Text"/>
              </a:rPr>
              <a:t>Lucarelli</a:t>
            </a:r>
            <a:r>
              <a:rPr lang="es-ES" sz="3600" kern="10" dirty="0" smtClean="0">
                <a:ln w="9525">
                  <a:noFill/>
                  <a:round/>
                  <a:headEnd/>
                  <a:tailEnd/>
                </a:ln>
                <a:solidFill>
                  <a:srgbClr val="FFC000"/>
                </a:solidFill>
                <a:effectLst>
                  <a:prstShdw prst="shdw17" dist="17961" dir="13500000">
                    <a:srgbClr val="999999"/>
                  </a:prstShdw>
                  <a:reflection blurRad="6350" stA="60000" endA="900" endPos="58000" dir="5400000" sy="-100000" algn="bl" rotWithShape="0"/>
                </a:effectLst>
                <a:latin typeface="High Tower Text"/>
              </a:rPr>
              <a:t> )  </a:t>
            </a:r>
            <a:endParaRPr lang="es-ES" sz="3600" kern="10" dirty="0">
              <a:ln w="9525">
                <a:noFill/>
                <a:round/>
                <a:headEnd/>
                <a:tailEnd/>
              </a:ln>
              <a:solidFill>
                <a:srgbClr val="FFC000"/>
              </a:solidFill>
              <a:effectLst>
                <a:prstShdw prst="shdw17" dist="17961" dir="13500000">
                  <a:srgbClr val="999999"/>
                </a:prstShdw>
                <a:reflection blurRad="6350" stA="60000" endA="900" endPos="58000" dir="5400000" sy="-100000" algn="bl" rotWithShape="0"/>
              </a:effectLst>
              <a:latin typeface="High Tower Text"/>
            </a:endParaRPr>
          </a:p>
        </p:txBody>
      </p:sp>
      <p:sp>
        <p:nvSpPr>
          <p:cNvPr id="75787" name="WordArt 11"/>
          <p:cNvSpPr>
            <a:spLocks noChangeArrowheads="1" noChangeShapeType="1" noTextEdit="1"/>
          </p:cNvSpPr>
          <p:nvPr/>
        </p:nvSpPr>
        <p:spPr bwMode="auto">
          <a:xfrm>
            <a:off x="1547815" y="2571750"/>
            <a:ext cx="6048375" cy="57606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Caballo Negro ( Manolo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Sanlucar</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grpId="0"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grpId="0"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17" presetClass="entr" presetSubtype="10" fill="hold" grpId="0" nodeType="afterEffect">
                                  <p:stCondLst>
                                    <p:cond delay="500"/>
                                  </p:stCondLst>
                                  <p:childTnLst>
                                    <p:set>
                                      <p:cBhvr>
                                        <p:cTn id="27" dur="1" fill="hold">
                                          <p:stCondLst>
                                            <p:cond delay="0"/>
                                          </p:stCondLst>
                                        </p:cTn>
                                        <p:tgtEl>
                                          <p:spTgt spid="75787"/>
                                        </p:tgtEl>
                                        <p:attrNameLst>
                                          <p:attrName>style.visibility</p:attrName>
                                        </p:attrNameLst>
                                      </p:cBhvr>
                                      <p:to>
                                        <p:strVal val="visible"/>
                                      </p:to>
                                    </p:set>
                                    <p:anim calcmode="lin" valueType="num">
                                      <p:cBhvr>
                                        <p:cTn id="28" dur="2000" fill="hold"/>
                                        <p:tgtEl>
                                          <p:spTgt spid="75787"/>
                                        </p:tgtEl>
                                        <p:attrNameLst>
                                          <p:attrName>ppt_w</p:attrName>
                                        </p:attrNameLst>
                                      </p:cBhvr>
                                      <p:tavLst>
                                        <p:tav tm="0">
                                          <p:val>
                                            <p:fltVal val="0"/>
                                          </p:val>
                                        </p:tav>
                                        <p:tav tm="100000">
                                          <p:val>
                                            <p:strVal val="#ppt_w"/>
                                          </p:val>
                                        </p:tav>
                                      </p:tavLst>
                                    </p:anim>
                                    <p:anim calcmode="lin" valueType="num">
                                      <p:cBhvr>
                                        <p:cTn id="29" dur="2000" fill="hold"/>
                                        <p:tgtEl>
                                          <p:spTgt spid="75787"/>
                                        </p:tgtEl>
                                        <p:attrNameLst>
                                          <p:attrName>ppt_h</p:attrName>
                                        </p:attrNameLst>
                                      </p:cBhvr>
                                      <p:tavLst>
                                        <p:tav tm="0">
                                          <p:val>
                                            <p:strVal val="#ppt_h"/>
                                          </p:val>
                                        </p:tav>
                                        <p:tav tm="100000">
                                          <p:val>
                                            <p:strVal val="#ppt_h"/>
                                          </p:val>
                                        </p:tav>
                                      </p:tavLst>
                                    </p:anim>
                                  </p:childTnLst>
                                </p:cTn>
                              </p:par>
                            </p:childTnLst>
                          </p:cTn>
                        </p:par>
                        <p:par>
                          <p:cTn id="30" fill="hold">
                            <p:stCondLst>
                              <p:cond delay="9500"/>
                            </p:stCondLst>
                            <p:childTnLst>
                              <p:par>
                                <p:cTn id="31" presetID="23" presetClass="entr" presetSubtype="16" fill="hold" grpId="0" nodeType="afterEffect">
                                  <p:stCondLst>
                                    <p:cond delay="500"/>
                                  </p:stCondLst>
                                  <p:childTnLst>
                                    <p:set>
                                      <p:cBhvr>
                                        <p:cTn id="32" dur="1" fill="hold">
                                          <p:stCondLst>
                                            <p:cond delay="0"/>
                                          </p:stCondLst>
                                        </p:cTn>
                                        <p:tgtEl>
                                          <p:spTgt spid="89094"/>
                                        </p:tgtEl>
                                        <p:attrNameLst>
                                          <p:attrName>style.visibility</p:attrName>
                                        </p:attrNameLst>
                                      </p:cBhvr>
                                      <p:to>
                                        <p:strVal val="visible"/>
                                      </p:to>
                                    </p:set>
                                    <p:anim calcmode="lin" valueType="num">
                                      <p:cBhvr>
                                        <p:cTn id="33" dur="2000" fill="hold"/>
                                        <p:tgtEl>
                                          <p:spTgt spid="89094"/>
                                        </p:tgtEl>
                                        <p:attrNameLst>
                                          <p:attrName>ppt_w</p:attrName>
                                        </p:attrNameLst>
                                      </p:cBhvr>
                                      <p:tavLst>
                                        <p:tav tm="0">
                                          <p:val>
                                            <p:fltVal val="0"/>
                                          </p:val>
                                        </p:tav>
                                        <p:tav tm="100000">
                                          <p:val>
                                            <p:strVal val="#ppt_w"/>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childTnLst>
                                </p:cTn>
                              </p:par>
                            </p:childTnLst>
                          </p:cTn>
                        </p:par>
                        <p:par>
                          <p:cTn id="35" fill="hold">
                            <p:stCondLst>
                              <p:cond delay="12000"/>
                            </p:stCondLst>
                            <p:childTnLst>
                              <p:par>
                                <p:cTn id="36" presetID="39" presetClass="entr" presetSubtype="0" accel="100000" fill="hold" grpId="0" nodeType="afterEffect">
                                  <p:stCondLst>
                                    <p:cond delay="500"/>
                                  </p:stCondLst>
                                  <p:childTnLst>
                                    <p:set>
                                      <p:cBhvr>
                                        <p:cTn id="37" dur="1" fill="hold">
                                          <p:stCondLst>
                                            <p:cond delay="0"/>
                                          </p:stCondLst>
                                        </p:cTn>
                                        <p:tgtEl>
                                          <p:spTgt spid="89095"/>
                                        </p:tgtEl>
                                        <p:attrNameLst>
                                          <p:attrName>style.visibility</p:attrName>
                                        </p:attrNameLst>
                                      </p:cBhvr>
                                      <p:to>
                                        <p:strVal val="visible"/>
                                      </p:to>
                                    </p:set>
                                    <p:anim calcmode="lin" valueType="num">
                                      <p:cBhvr>
                                        <p:cTn id="38" dur="2000" fill="hold"/>
                                        <p:tgtEl>
                                          <p:spTgt spid="89095"/>
                                        </p:tgtEl>
                                        <p:attrNameLst>
                                          <p:attrName>ppt_h</p:attrName>
                                        </p:attrNameLst>
                                      </p:cBhvr>
                                      <p:tavLst>
                                        <p:tav tm="0">
                                          <p:val>
                                            <p:strVal val="#ppt_h/20"/>
                                          </p:val>
                                        </p:tav>
                                        <p:tav tm="50000">
                                          <p:val>
                                            <p:strVal val="#ppt_h/20"/>
                                          </p:val>
                                        </p:tav>
                                        <p:tav tm="100000">
                                          <p:val>
                                            <p:strVal val="#ppt_h"/>
                                          </p:val>
                                        </p:tav>
                                      </p:tavLst>
                                    </p:anim>
                                    <p:anim calcmode="lin" valueType="num">
                                      <p:cBhvr>
                                        <p:cTn id="39" dur="2000" fill="hold"/>
                                        <p:tgtEl>
                                          <p:spTgt spid="89095"/>
                                        </p:tgtEl>
                                        <p:attrNameLst>
                                          <p:attrName>ppt_w</p:attrName>
                                        </p:attrNameLst>
                                      </p:cBhvr>
                                      <p:tavLst>
                                        <p:tav tm="0">
                                          <p:val>
                                            <p:strVal val="#ppt_w+.3"/>
                                          </p:val>
                                        </p:tav>
                                        <p:tav tm="50000">
                                          <p:val>
                                            <p:strVal val="#ppt_w+.3"/>
                                          </p:val>
                                        </p:tav>
                                        <p:tav tm="100000">
                                          <p:val>
                                            <p:strVal val="#ppt_w"/>
                                          </p:val>
                                        </p:tav>
                                      </p:tavLst>
                                    </p:anim>
                                    <p:anim calcmode="lin" valueType="num">
                                      <p:cBhvr>
                                        <p:cTn id="40" dur="2000" fill="hold"/>
                                        <p:tgtEl>
                                          <p:spTgt spid="89095"/>
                                        </p:tgtEl>
                                        <p:attrNameLst>
                                          <p:attrName>ppt_x</p:attrName>
                                        </p:attrNameLst>
                                      </p:cBhvr>
                                      <p:tavLst>
                                        <p:tav tm="0">
                                          <p:val>
                                            <p:strVal val="#ppt_x-.3"/>
                                          </p:val>
                                        </p:tav>
                                        <p:tav tm="50000">
                                          <p:val>
                                            <p:strVal val="#ppt_x"/>
                                          </p:val>
                                        </p:tav>
                                        <p:tav tm="100000">
                                          <p:val>
                                            <p:strVal val="#ppt_x"/>
                                          </p:val>
                                        </p:tav>
                                      </p:tavLst>
                                    </p:anim>
                                    <p:anim calcmode="lin" valueType="num">
                                      <p:cBhvr>
                                        <p:cTn id="41" dur="2000" fill="hold"/>
                                        <p:tgtEl>
                                          <p:spTgt spid="890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nimBg="1"/>
      <p:bldP spid="89091" grpId="0" animBg="1"/>
      <p:bldP spid="89091" grpId="1" animBg="1"/>
      <p:bldP spid="89092" grpId="0" animBg="1"/>
      <p:bldP spid="89094" grpId="0" animBg="1"/>
      <p:bldP spid="89095" grpId="0" animBg="1"/>
      <p:bldP spid="7578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p>
            <a:pPr defTabSz="822960"/>
            <a:endParaRPr 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w="9525">
            <a:noFill/>
            <a:miter lim="800000"/>
            <a:headEnd/>
            <a:tailEnd/>
          </a:ln>
        </p:spPr>
        <p:txBody>
          <a:bodyPr wrap="none" anchor="ctr"/>
          <a:lstStyle/>
          <a:p>
            <a:pPr algn="ctr" defTabSz="822960"/>
            <a:endParaRPr lang="es-ES" sz="1620">
              <a:solidFill>
                <a:srgbClr val="000000"/>
              </a:solidFill>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2240280" y="0"/>
            <a:ext cx="4389120" cy="1171575"/>
          </a:xfrm>
          <a:prstGeom prst="rect">
            <a:avLst/>
          </a:prstGeom>
          <a:noFill/>
          <a:ln w="9525">
            <a:noFill/>
            <a:miter lim="800000"/>
            <a:headEnd/>
            <a:tailEnd/>
          </a:ln>
        </p:spPr>
      </p:pic>
      <p:sp>
        <p:nvSpPr>
          <p:cNvPr id="2053" name="Text Box 8"/>
          <p:cNvSpPr txBox="1">
            <a:spLocks noChangeArrowheads="1"/>
          </p:cNvSpPr>
          <p:nvPr/>
        </p:nvSpPr>
        <p:spPr bwMode="auto">
          <a:xfrm>
            <a:off x="457200" y="1428750"/>
            <a:ext cx="8229600" cy="2142125"/>
          </a:xfrm>
          <a:prstGeom prst="rect">
            <a:avLst/>
          </a:prstGeom>
          <a:noFill/>
          <a:ln w="9525">
            <a:noFill/>
            <a:miter lim="800000"/>
            <a:headEnd/>
            <a:tailEnd/>
          </a:ln>
        </p:spPr>
        <p:txBody>
          <a:bodyPr>
            <a:spAutoFit/>
          </a:bodyPr>
          <a:lstStyle/>
          <a:p>
            <a:pPr algn="ctr" defTabSz="822960">
              <a:spcBef>
                <a:spcPct val="50000"/>
              </a:spcBef>
            </a:pPr>
            <a:r>
              <a:rPr lang="es-ES" sz="5400" b="1">
                <a:solidFill>
                  <a:srgbClr val="000000"/>
                </a:solidFill>
                <a:latin typeface="Kristen ITC" pitchFamily="66" charset="0"/>
              </a:rPr>
              <a:t>¿Te ha gustado?</a:t>
            </a:r>
            <a:r>
              <a:rPr lang="es-ES" sz="4320">
                <a:solidFill>
                  <a:srgbClr val="000000"/>
                </a:solidFill>
                <a:latin typeface="Kristen ITC" pitchFamily="66" charset="0"/>
              </a:rPr>
              <a:t> </a:t>
            </a:r>
            <a:br>
              <a:rPr lang="es-ES" sz="4320">
                <a:solidFill>
                  <a:srgbClr val="000000"/>
                </a:solidFill>
                <a:latin typeface="Kristen ITC" pitchFamily="66" charset="0"/>
              </a:rPr>
            </a:br>
            <a:r>
              <a:rPr lang="es-ES" sz="3960">
                <a:solidFill>
                  <a:srgbClr val="000000"/>
                </a:solidFill>
                <a:latin typeface="Kristen ITC" pitchFamily="66" charset="0"/>
              </a:rPr>
              <a:t>Puedes ver más entrando </a:t>
            </a:r>
            <a:br>
              <a:rPr lang="es-ES" sz="3960">
                <a:solidFill>
                  <a:srgbClr val="000000"/>
                </a:solidFill>
                <a:latin typeface="Kristen ITC" pitchFamily="66" charset="0"/>
              </a:rPr>
            </a:br>
            <a:r>
              <a:rPr lang="es-ES" sz="3960" b="1">
                <a:solidFill>
                  <a:srgbClr val="40F903"/>
                </a:solidFill>
                <a:latin typeface="Kristen ITC" pitchFamily="66" charset="0"/>
                <a:hlinkClick r:id="rId2"/>
              </a:rPr>
              <a:t>Aquí</a:t>
            </a:r>
            <a:endParaRPr lang="es-ES" sz="3960" b="1">
              <a:solidFill>
                <a:srgbClr val="40F903"/>
              </a:solidFill>
              <a:latin typeface="Kristen ITC"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w="19050">
            <a:noFill/>
            <a:prstDash val="sysDot"/>
            <a:miter lim="800000"/>
            <a:headEnd/>
            <a:tailEnd/>
          </a:ln>
        </p:spPr>
        <p:txBody>
          <a:bodyPr>
            <a:spAutoFit/>
          </a:bodyPr>
          <a:lstStyle/>
          <a:p>
            <a:pPr algn="ctr" defTabSz="822960">
              <a:spcBef>
                <a:spcPct val="50000"/>
              </a:spcBef>
            </a:pPr>
            <a:r>
              <a:rPr lang="es-ES_tradnl" sz="1620" b="1">
                <a:solidFill>
                  <a:srgbClr val="000000"/>
                </a:solidFill>
                <a:latin typeface="Kristen ITC" pitchFamily="66" charset="0"/>
              </a:rPr>
              <a:t>Además puedes recibir powerpoints en tu correo electrónico suscribiéndote aquí:</a:t>
            </a:r>
            <a:r>
              <a:rPr lang="es-ES_tradnl" sz="1620" b="1">
                <a:solidFill>
                  <a:srgbClr val="0066FF"/>
                </a:solidFill>
              </a:rPr>
              <a:t> </a:t>
            </a:r>
          </a:p>
          <a:p>
            <a:pPr defTabSz="822960">
              <a:spcBef>
                <a:spcPct val="50000"/>
              </a:spcBef>
            </a:pPr>
            <a:endParaRPr lang="es-ES" sz="1620" b="1">
              <a:solidFill>
                <a:srgbClr val="0066FF"/>
              </a:solidFill>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532120" y="3143250"/>
            <a:ext cx="212598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91940" y="3657600"/>
            <a:ext cx="109728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457200" y="2228850"/>
            <a:ext cx="48006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457200" y="2628900"/>
            <a:ext cx="48006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457200" y="3028950"/>
            <a:ext cx="48006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457200" y="3429000"/>
            <a:ext cx="480060" cy="400050"/>
          </a:xfrm>
          <a:prstGeom prst="rect">
            <a:avLst/>
          </a:prstGeom>
          <a:noFill/>
          <a:ln w="9525">
            <a:noFill/>
            <a:miter lim="800000"/>
            <a:headEnd/>
            <a:tailEnd/>
          </a:ln>
        </p:spPr>
      </p:pic>
    </p:spTree>
    <p:extLst>
      <p:ext uri="{BB962C8B-B14F-4D97-AF65-F5344CB8AC3E}">
        <p14:creationId xmlns:p14="http://schemas.microsoft.com/office/powerpoint/2010/main" val="749814099"/>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2620</TotalTime>
  <Words>2381</Words>
  <Application>Microsoft Office PowerPoint</Application>
  <PresentationFormat>Presentación en pantalla (16:9)</PresentationFormat>
  <Paragraphs>73</Paragraphs>
  <Slides>55</Slides>
  <Notes>1</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55</vt:i4>
      </vt:variant>
    </vt:vector>
  </HeadingPairs>
  <TitlesOfParts>
    <vt:vector size="64" baseType="lpstr">
      <vt:lpstr>Arial</vt:lpstr>
      <vt:lpstr>Arial Black</vt:lpstr>
      <vt:lpstr>Calibri</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274</cp:revision>
  <dcterms:created xsi:type="dcterms:W3CDTF">2017-06-12T15:44:00Z</dcterms:created>
  <dcterms:modified xsi:type="dcterms:W3CDTF">2025-01-13T20:13:09Z</dcterms:modified>
</cp:coreProperties>
</file>