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27" r:id="rId49"/>
    <p:sldId id="328" r:id="rId5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AB103E4-3B62-4FC7-82E7-598BF9A5416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23A5CED-149A-4EE6-A5AD-96453801819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CF3C361-E29B-45DA-B496-3F9D3234CFB3}" type="datetime1">
              <a:rPr lang="es-ES"/>
              <a:pPr lvl="0"/>
              <a:t>28/08/2021</a:t>
            </a:fld>
            <a:endParaRPr lang="es-ES"/>
          </a:p>
        </p:txBody>
      </p:sp>
      <p:sp>
        <p:nvSpPr>
          <p:cNvPr id="4" name="Marcador de imagen de diapositiva 3">
            <a:extLst>
              <a:ext uri="{FF2B5EF4-FFF2-40B4-BE49-F238E27FC236}">
                <a16:creationId xmlns:a16="http://schemas.microsoft.com/office/drawing/2014/main" id="{74B29C1C-9D1A-45B6-BF55-0E2CE718883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DF5B150-519E-47A2-8B03-AA6F168C8DA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5AD603F-E363-4F1D-97A4-6BE18756815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4A99F27-AC3B-4E20-9C08-36E0244B3A2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9523F37-9C68-4A0D-B901-28BA0EE7B586}" type="slidenum">
              <a:t>‹Nº›</a:t>
            </a:fld>
            <a:endParaRPr lang="es-ES"/>
          </a:p>
        </p:txBody>
      </p:sp>
    </p:spTree>
    <p:extLst>
      <p:ext uri="{BB962C8B-B14F-4D97-AF65-F5344CB8AC3E}">
        <p14:creationId xmlns:p14="http://schemas.microsoft.com/office/powerpoint/2010/main" val="244787508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7DCCEAA-BA0C-4123-A99E-4E756D9C401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F086120-3C6C-4B04-896C-908F83169D4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056E3CF-E62C-4CE1-A575-49B9CA18493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845940B-49B1-46A4-9AEB-09A801BCDB01}"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8C601BD-C89F-4ABC-8658-BA39B44A4FD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022F7DD-71F8-4F1C-830A-29A44CC9677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E11B4CE-09E0-49B3-B8D1-AC5502CE54D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31D5CC2-60F3-433E-843A-13AAE9F6E88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4A37BB-A383-4AB0-8B40-BD9DFBF46CB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71BAC5C-F5D4-48DC-AAFD-41D3B238C31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72364F5-8699-475D-9254-A42DCB4FBF5C}"/>
              </a:ext>
            </a:extLst>
          </p:cNvPr>
          <p:cNvSpPr txBox="1">
            <a:spLocks noGrp="1"/>
          </p:cNvSpPr>
          <p:nvPr>
            <p:ph type="dt" sz="half" idx="7"/>
          </p:nvPr>
        </p:nvSpPr>
        <p:spPr/>
        <p:txBody>
          <a:bodyPr/>
          <a:lstStyle>
            <a:lvl1pPr>
              <a:defRPr/>
            </a:lvl1pPr>
          </a:lstStyle>
          <a:p>
            <a:pPr lvl="0"/>
            <a:fld id="{F42AC908-DA6D-4CCC-AC38-EC2D9CC72989}" type="datetime1">
              <a:rPr lang="es-ES"/>
              <a:pPr lvl="0"/>
              <a:t>28/08/2021</a:t>
            </a:fld>
            <a:endParaRPr lang="es-ES"/>
          </a:p>
        </p:txBody>
      </p:sp>
      <p:sp>
        <p:nvSpPr>
          <p:cNvPr id="5" name="Marcador de pie de página 4">
            <a:extLst>
              <a:ext uri="{FF2B5EF4-FFF2-40B4-BE49-F238E27FC236}">
                <a16:creationId xmlns:a16="http://schemas.microsoft.com/office/drawing/2014/main" id="{B4F08E14-9441-4424-88E2-4EC27FBB455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2C28879-8F3D-403F-BD8A-444A51002E46}"/>
              </a:ext>
            </a:extLst>
          </p:cNvPr>
          <p:cNvSpPr txBox="1">
            <a:spLocks noGrp="1"/>
          </p:cNvSpPr>
          <p:nvPr>
            <p:ph type="sldNum" sz="quarter" idx="8"/>
          </p:nvPr>
        </p:nvSpPr>
        <p:spPr/>
        <p:txBody>
          <a:bodyPr/>
          <a:lstStyle>
            <a:lvl1pPr>
              <a:defRPr/>
            </a:lvl1pPr>
          </a:lstStyle>
          <a:p>
            <a:pPr lvl="0"/>
            <a:fld id="{60510BB5-6D1B-48A0-A25F-D7ABFB17AF7F}" type="slidenum">
              <a:t>‹Nº›</a:t>
            </a:fld>
            <a:endParaRPr lang="es-ES"/>
          </a:p>
        </p:txBody>
      </p:sp>
    </p:spTree>
    <p:extLst>
      <p:ext uri="{BB962C8B-B14F-4D97-AF65-F5344CB8AC3E}">
        <p14:creationId xmlns:p14="http://schemas.microsoft.com/office/powerpoint/2010/main" val="400257106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46F082-9C92-4100-AA51-755E7364C5B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BD9DF57-471A-43A9-822F-04C149D2672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5E9F0D7-C721-49AE-9E6A-A96F0D62F680}"/>
              </a:ext>
            </a:extLst>
          </p:cNvPr>
          <p:cNvSpPr txBox="1">
            <a:spLocks noGrp="1"/>
          </p:cNvSpPr>
          <p:nvPr>
            <p:ph type="dt" sz="half" idx="7"/>
          </p:nvPr>
        </p:nvSpPr>
        <p:spPr/>
        <p:txBody>
          <a:bodyPr/>
          <a:lstStyle>
            <a:lvl1pPr>
              <a:defRPr/>
            </a:lvl1pPr>
          </a:lstStyle>
          <a:p>
            <a:pPr lvl="0"/>
            <a:fld id="{8720FC35-8256-4268-A14E-2AF998699015}" type="datetime1">
              <a:rPr lang="es-ES"/>
              <a:pPr lvl="0"/>
              <a:t>28/08/2021</a:t>
            </a:fld>
            <a:endParaRPr lang="es-ES"/>
          </a:p>
        </p:txBody>
      </p:sp>
      <p:sp>
        <p:nvSpPr>
          <p:cNvPr id="5" name="Marcador de pie de página 4">
            <a:extLst>
              <a:ext uri="{FF2B5EF4-FFF2-40B4-BE49-F238E27FC236}">
                <a16:creationId xmlns:a16="http://schemas.microsoft.com/office/drawing/2014/main" id="{16739201-48D1-439F-86B8-45D60B15769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6F22377-3B41-4188-A58D-A35E0AFC8EA2}"/>
              </a:ext>
            </a:extLst>
          </p:cNvPr>
          <p:cNvSpPr txBox="1">
            <a:spLocks noGrp="1"/>
          </p:cNvSpPr>
          <p:nvPr>
            <p:ph type="sldNum" sz="quarter" idx="8"/>
          </p:nvPr>
        </p:nvSpPr>
        <p:spPr/>
        <p:txBody>
          <a:bodyPr/>
          <a:lstStyle>
            <a:lvl1pPr>
              <a:defRPr/>
            </a:lvl1pPr>
          </a:lstStyle>
          <a:p>
            <a:pPr lvl="0"/>
            <a:fld id="{78940557-2E5F-416D-B2F5-7FD58CE3159C}" type="slidenum">
              <a:t>‹Nº›</a:t>
            </a:fld>
            <a:endParaRPr lang="es-ES"/>
          </a:p>
        </p:txBody>
      </p:sp>
    </p:spTree>
    <p:extLst>
      <p:ext uri="{BB962C8B-B14F-4D97-AF65-F5344CB8AC3E}">
        <p14:creationId xmlns:p14="http://schemas.microsoft.com/office/powerpoint/2010/main" val="300052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A3F144-4ACA-4620-B22F-3F10EE9990C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15246DE-43BC-4EBB-8F4F-C0505EA834A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01102CF-FE6F-4033-979B-2ADC1A17BAB3}"/>
              </a:ext>
            </a:extLst>
          </p:cNvPr>
          <p:cNvSpPr txBox="1">
            <a:spLocks noGrp="1"/>
          </p:cNvSpPr>
          <p:nvPr>
            <p:ph type="dt" sz="half" idx="7"/>
          </p:nvPr>
        </p:nvSpPr>
        <p:spPr/>
        <p:txBody>
          <a:bodyPr/>
          <a:lstStyle>
            <a:lvl1pPr>
              <a:defRPr/>
            </a:lvl1pPr>
          </a:lstStyle>
          <a:p>
            <a:pPr lvl="0"/>
            <a:fld id="{284662B4-619B-4CA1-835D-C73AB6AD8501}" type="datetime1">
              <a:rPr lang="es-ES"/>
              <a:pPr lvl="0"/>
              <a:t>28/08/2021</a:t>
            </a:fld>
            <a:endParaRPr lang="es-ES"/>
          </a:p>
        </p:txBody>
      </p:sp>
      <p:sp>
        <p:nvSpPr>
          <p:cNvPr id="5" name="Marcador de pie de página 4">
            <a:extLst>
              <a:ext uri="{FF2B5EF4-FFF2-40B4-BE49-F238E27FC236}">
                <a16:creationId xmlns:a16="http://schemas.microsoft.com/office/drawing/2014/main" id="{DA786D5E-6737-4DD8-8D99-64F33ABC31D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D74847A-5A49-402D-9155-DD4490CB2D24}"/>
              </a:ext>
            </a:extLst>
          </p:cNvPr>
          <p:cNvSpPr txBox="1">
            <a:spLocks noGrp="1"/>
          </p:cNvSpPr>
          <p:nvPr>
            <p:ph type="sldNum" sz="quarter" idx="8"/>
          </p:nvPr>
        </p:nvSpPr>
        <p:spPr/>
        <p:txBody>
          <a:bodyPr/>
          <a:lstStyle>
            <a:lvl1pPr>
              <a:defRPr/>
            </a:lvl1pPr>
          </a:lstStyle>
          <a:p>
            <a:pPr lvl="0"/>
            <a:fld id="{5242D14B-FEE8-449B-8500-8D445E443A60}" type="slidenum">
              <a:t>‹Nº›</a:t>
            </a:fld>
            <a:endParaRPr lang="es-ES"/>
          </a:p>
        </p:txBody>
      </p:sp>
    </p:spTree>
    <p:extLst>
      <p:ext uri="{BB962C8B-B14F-4D97-AF65-F5344CB8AC3E}">
        <p14:creationId xmlns:p14="http://schemas.microsoft.com/office/powerpoint/2010/main" val="3560907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9C586F-B099-4D45-A023-99E92045E64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769F0FC-7806-4224-8A0B-F4A6F89D33B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A9FFFFB-38CF-4DCA-84E0-1DE00FACE72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EAACE47-3DCD-4669-9CB7-F46AE6ADEEF6}"/>
              </a:ext>
            </a:extLst>
          </p:cNvPr>
          <p:cNvSpPr txBox="1">
            <a:spLocks noGrp="1"/>
          </p:cNvSpPr>
          <p:nvPr>
            <p:ph type="dt" sz="half" idx="7"/>
          </p:nvPr>
        </p:nvSpPr>
        <p:spPr/>
        <p:txBody>
          <a:bodyPr/>
          <a:lstStyle>
            <a:lvl1pPr>
              <a:defRPr/>
            </a:lvl1pPr>
          </a:lstStyle>
          <a:p>
            <a:pPr lvl="0"/>
            <a:fld id="{8EAD2F05-663D-45BC-B5B4-BC14FC37E724}" type="datetime1">
              <a:rPr lang="es-ES"/>
              <a:pPr lvl="0"/>
              <a:t>28/08/2021</a:t>
            </a:fld>
            <a:endParaRPr lang="es-ES"/>
          </a:p>
        </p:txBody>
      </p:sp>
      <p:sp>
        <p:nvSpPr>
          <p:cNvPr id="6" name="Marcador de pie de página 5">
            <a:extLst>
              <a:ext uri="{FF2B5EF4-FFF2-40B4-BE49-F238E27FC236}">
                <a16:creationId xmlns:a16="http://schemas.microsoft.com/office/drawing/2014/main" id="{E170D79F-CF5C-4EE7-A5C2-CCA00E98596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FE28B71-DF7E-4536-88FD-78F2EB474894}"/>
              </a:ext>
            </a:extLst>
          </p:cNvPr>
          <p:cNvSpPr txBox="1">
            <a:spLocks noGrp="1"/>
          </p:cNvSpPr>
          <p:nvPr>
            <p:ph type="sldNum" sz="quarter" idx="8"/>
          </p:nvPr>
        </p:nvSpPr>
        <p:spPr/>
        <p:txBody>
          <a:bodyPr/>
          <a:lstStyle>
            <a:lvl1pPr>
              <a:defRPr/>
            </a:lvl1pPr>
          </a:lstStyle>
          <a:p>
            <a:pPr lvl="0"/>
            <a:fld id="{A6C79BE9-2164-4D7D-8AF0-D91B7F13BF1F}" type="slidenum">
              <a:t>‹Nº›</a:t>
            </a:fld>
            <a:endParaRPr lang="es-ES"/>
          </a:p>
        </p:txBody>
      </p:sp>
    </p:spTree>
    <p:extLst>
      <p:ext uri="{BB962C8B-B14F-4D97-AF65-F5344CB8AC3E}">
        <p14:creationId xmlns:p14="http://schemas.microsoft.com/office/powerpoint/2010/main" val="577817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675ABC-388F-4F4E-8D71-84DF00E76E4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87058D5-40E5-4B9C-AA2C-14595D38CDF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D872FE9-51AE-4826-A8E0-B325ED8D6AD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D1B7BF0-0271-4C81-9C6F-5C4CB8E7667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1CFE9B1-09F6-4716-9DB3-DEDC4342AB9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C7C1CEA-BA87-4BE1-B2D7-81C6CC90BAB9}"/>
              </a:ext>
            </a:extLst>
          </p:cNvPr>
          <p:cNvSpPr txBox="1">
            <a:spLocks noGrp="1"/>
          </p:cNvSpPr>
          <p:nvPr>
            <p:ph type="dt" sz="half" idx="7"/>
          </p:nvPr>
        </p:nvSpPr>
        <p:spPr/>
        <p:txBody>
          <a:bodyPr/>
          <a:lstStyle>
            <a:lvl1pPr>
              <a:defRPr/>
            </a:lvl1pPr>
          </a:lstStyle>
          <a:p>
            <a:pPr lvl="0"/>
            <a:fld id="{8D4B87C6-5A34-4977-B152-D1E4969DC238}" type="datetime1">
              <a:rPr lang="es-ES"/>
              <a:pPr lvl="0"/>
              <a:t>28/08/2021</a:t>
            </a:fld>
            <a:endParaRPr lang="es-ES"/>
          </a:p>
        </p:txBody>
      </p:sp>
      <p:sp>
        <p:nvSpPr>
          <p:cNvPr id="8" name="Marcador de pie de página 7">
            <a:extLst>
              <a:ext uri="{FF2B5EF4-FFF2-40B4-BE49-F238E27FC236}">
                <a16:creationId xmlns:a16="http://schemas.microsoft.com/office/drawing/2014/main" id="{93719D64-03FB-4B59-927C-0050030E11A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D01A8F3A-9AB6-453C-8A86-03E3CF7112B3}"/>
              </a:ext>
            </a:extLst>
          </p:cNvPr>
          <p:cNvSpPr txBox="1">
            <a:spLocks noGrp="1"/>
          </p:cNvSpPr>
          <p:nvPr>
            <p:ph type="sldNum" sz="quarter" idx="8"/>
          </p:nvPr>
        </p:nvSpPr>
        <p:spPr/>
        <p:txBody>
          <a:bodyPr/>
          <a:lstStyle>
            <a:lvl1pPr>
              <a:defRPr/>
            </a:lvl1pPr>
          </a:lstStyle>
          <a:p>
            <a:pPr lvl="0"/>
            <a:fld id="{0639240B-467E-4650-93EF-FAFB9202DF84}" type="slidenum">
              <a:t>‹Nº›</a:t>
            </a:fld>
            <a:endParaRPr lang="es-ES"/>
          </a:p>
        </p:txBody>
      </p:sp>
    </p:spTree>
    <p:extLst>
      <p:ext uri="{BB962C8B-B14F-4D97-AF65-F5344CB8AC3E}">
        <p14:creationId xmlns:p14="http://schemas.microsoft.com/office/powerpoint/2010/main" val="1918024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FA8EE4-C90E-497F-BCDB-AD6D6104CFA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6E23E34-3B63-4628-B6BE-DA8BD52747D6}"/>
              </a:ext>
            </a:extLst>
          </p:cNvPr>
          <p:cNvSpPr txBox="1">
            <a:spLocks noGrp="1"/>
          </p:cNvSpPr>
          <p:nvPr>
            <p:ph type="dt" sz="half" idx="7"/>
          </p:nvPr>
        </p:nvSpPr>
        <p:spPr/>
        <p:txBody>
          <a:bodyPr/>
          <a:lstStyle>
            <a:lvl1pPr>
              <a:defRPr/>
            </a:lvl1pPr>
          </a:lstStyle>
          <a:p>
            <a:pPr lvl="0"/>
            <a:fld id="{3EB6FF71-9213-4C73-B3A0-C8A4C4A44F4A}" type="datetime1">
              <a:rPr lang="es-ES"/>
              <a:pPr lvl="0"/>
              <a:t>28/08/2021</a:t>
            </a:fld>
            <a:endParaRPr lang="es-ES"/>
          </a:p>
        </p:txBody>
      </p:sp>
      <p:sp>
        <p:nvSpPr>
          <p:cNvPr id="4" name="Marcador de pie de página 3">
            <a:extLst>
              <a:ext uri="{FF2B5EF4-FFF2-40B4-BE49-F238E27FC236}">
                <a16:creationId xmlns:a16="http://schemas.microsoft.com/office/drawing/2014/main" id="{2E010122-DFE2-401C-A15F-068945E1181E}"/>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6A87B65-9EE0-4A58-9582-CE9CA4C7770A}"/>
              </a:ext>
            </a:extLst>
          </p:cNvPr>
          <p:cNvSpPr txBox="1">
            <a:spLocks noGrp="1"/>
          </p:cNvSpPr>
          <p:nvPr>
            <p:ph type="sldNum" sz="quarter" idx="8"/>
          </p:nvPr>
        </p:nvSpPr>
        <p:spPr/>
        <p:txBody>
          <a:bodyPr/>
          <a:lstStyle>
            <a:lvl1pPr>
              <a:defRPr/>
            </a:lvl1pPr>
          </a:lstStyle>
          <a:p>
            <a:pPr lvl="0"/>
            <a:fld id="{CE56901E-0CF9-42F6-A42C-70DB094D25DB}" type="slidenum">
              <a:t>‹Nº›</a:t>
            </a:fld>
            <a:endParaRPr lang="es-ES"/>
          </a:p>
        </p:txBody>
      </p:sp>
    </p:spTree>
    <p:extLst>
      <p:ext uri="{BB962C8B-B14F-4D97-AF65-F5344CB8AC3E}">
        <p14:creationId xmlns:p14="http://schemas.microsoft.com/office/powerpoint/2010/main" val="1098969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4825720-9974-4AAE-B0B4-1AA7759691C1}"/>
              </a:ext>
            </a:extLst>
          </p:cNvPr>
          <p:cNvSpPr txBox="1">
            <a:spLocks noGrp="1"/>
          </p:cNvSpPr>
          <p:nvPr>
            <p:ph type="dt" sz="half" idx="7"/>
          </p:nvPr>
        </p:nvSpPr>
        <p:spPr/>
        <p:txBody>
          <a:bodyPr/>
          <a:lstStyle>
            <a:lvl1pPr>
              <a:defRPr/>
            </a:lvl1pPr>
          </a:lstStyle>
          <a:p>
            <a:pPr lvl="0"/>
            <a:fld id="{B232E7BB-040A-4E32-A8B5-5C3E5370CB68}" type="datetime1">
              <a:rPr lang="es-ES"/>
              <a:pPr lvl="0"/>
              <a:t>28/08/2021</a:t>
            </a:fld>
            <a:endParaRPr lang="es-ES"/>
          </a:p>
        </p:txBody>
      </p:sp>
      <p:sp>
        <p:nvSpPr>
          <p:cNvPr id="3" name="Marcador de pie de página 2">
            <a:extLst>
              <a:ext uri="{FF2B5EF4-FFF2-40B4-BE49-F238E27FC236}">
                <a16:creationId xmlns:a16="http://schemas.microsoft.com/office/drawing/2014/main" id="{4376E0C3-49F9-49B6-A58C-556A126105E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735974F-5754-41F6-827C-85F28CC5FE87}"/>
              </a:ext>
            </a:extLst>
          </p:cNvPr>
          <p:cNvSpPr txBox="1">
            <a:spLocks noGrp="1"/>
          </p:cNvSpPr>
          <p:nvPr>
            <p:ph type="sldNum" sz="quarter" idx="8"/>
          </p:nvPr>
        </p:nvSpPr>
        <p:spPr/>
        <p:txBody>
          <a:bodyPr/>
          <a:lstStyle>
            <a:lvl1pPr>
              <a:defRPr/>
            </a:lvl1pPr>
          </a:lstStyle>
          <a:p>
            <a:pPr lvl="0"/>
            <a:fld id="{D33FBA33-399D-4F5C-93C8-4F5A8BCBD6F6}" type="slidenum">
              <a:t>‹Nº›</a:t>
            </a:fld>
            <a:endParaRPr lang="es-ES"/>
          </a:p>
        </p:txBody>
      </p:sp>
    </p:spTree>
    <p:extLst>
      <p:ext uri="{BB962C8B-B14F-4D97-AF65-F5344CB8AC3E}">
        <p14:creationId xmlns:p14="http://schemas.microsoft.com/office/powerpoint/2010/main" val="144809136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278A4F-2560-4587-ABC8-80EA747E55F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0821BAA-E7DD-41E6-886D-165B76C1E38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16BE2A8C-E016-4B57-8D85-100CC51A79C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66AC3DF-C2E3-4D6E-BCFA-00ABC6920959}"/>
              </a:ext>
            </a:extLst>
          </p:cNvPr>
          <p:cNvSpPr txBox="1">
            <a:spLocks noGrp="1"/>
          </p:cNvSpPr>
          <p:nvPr>
            <p:ph type="dt" sz="half" idx="7"/>
          </p:nvPr>
        </p:nvSpPr>
        <p:spPr/>
        <p:txBody>
          <a:bodyPr/>
          <a:lstStyle>
            <a:lvl1pPr>
              <a:defRPr/>
            </a:lvl1pPr>
          </a:lstStyle>
          <a:p>
            <a:pPr lvl="0"/>
            <a:fld id="{DF36D2DD-B72B-49C7-9498-DE9ABE97081C}" type="datetime1">
              <a:rPr lang="es-ES"/>
              <a:pPr lvl="0"/>
              <a:t>28/08/2021</a:t>
            </a:fld>
            <a:endParaRPr lang="es-ES"/>
          </a:p>
        </p:txBody>
      </p:sp>
      <p:sp>
        <p:nvSpPr>
          <p:cNvPr id="6" name="Marcador de pie de página 5">
            <a:extLst>
              <a:ext uri="{FF2B5EF4-FFF2-40B4-BE49-F238E27FC236}">
                <a16:creationId xmlns:a16="http://schemas.microsoft.com/office/drawing/2014/main" id="{9906E6DD-A292-4A94-8FAF-BFA83A91236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D9D10CA-DF9E-4C65-945D-50A202745BB4}"/>
              </a:ext>
            </a:extLst>
          </p:cNvPr>
          <p:cNvSpPr txBox="1">
            <a:spLocks noGrp="1"/>
          </p:cNvSpPr>
          <p:nvPr>
            <p:ph type="sldNum" sz="quarter" idx="8"/>
          </p:nvPr>
        </p:nvSpPr>
        <p:spPr/>
        <p:txBody>
          <a:bodyPr/>
          <a:lstStyle>
            <a:lvl1pPr>
              <a:defRPr/>
            </a:lvl1pPr>
          </a:lstStyle>
          <a:p>
            <a:pPr lvl="0"/>
            <a:fld id="{FF1B38B7-55DE-48F1-B03C-4D708FCE1A52}" type="slidenum">
              <a:t>‹Nº›</a:t>
            </a:fld>
            <a:endParaRPr lang="es-ES"/>
          </a:p>
        </p:txBody>
      </p:sp>
    </p:spTree>
    <p:extLst>
      <p:ext uri="{BB962C8B-B14F-4D97-AF65-F5344CB8AC3E}">
        <p14:creationId xmlns:p14="http://schemas.microsoft.com/office/powerpoint/2010/main" val="35064948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7CC69C-F956-4EDA-AB5F-182119E2153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D540C2F-E309-4EEE-AF75-D85A321E566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94D8204-148D-4A63-B466-B2094D615B0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566E4D1-7A29-43A8-AB3F-FA36257606BC}"/>
              </a:ext>
            </a:extLst>
          </p:cNvPr>
          <p:cNvSpPr txBox="1">
            <a:spLocks noGrp="1"/>
          </p:cNvSpPr>
          <p:nvPr>
            <p:ph type="dt" sz="half" idx="7"/>
          </p:nvPr>
        </p:nvSpPr>
        <p:spPr/>
        <p:txBody>
          <a:bodyPr/>
          <a:lstStyle>
            <a:lvl1pPr>
              <a:defRPr/>
            </a:lvl1pPr>
          </a:lstStyle>
          <a:p>
            <a:pPr lvl="0"/>
            <a:fld id="{4CE695A5-CF4D-4F4E-A7F7-A19F3316277B}" type="datetime1">
              <a:rPr lang="es-ES"/>
              <a:pPr lvl="0"/>
              <a:t>28/08/2021</a:t>
            </a:fld>
            <a:endParaRPr lang="es-ES"/>
          </a:p>
        </p:txBody>
      </p:sp>
      <p:sp>
        <p:nvSpPr>
          <p:cNvPr id="6" name="Marcador de pie de página 5">
            <a:extLst>
              <a:ext uri="{FF2B5EF4-FFF2-40B4-BE49-F238E27FC236}">
                <a16:creationId xmlns:a16="http://schemas.microsoft.com/office/drawing/2014/main" id="{81998E3C-2663-4635-B197-C80E5D5C5B6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5C91EAD-B24C-420B-8C6D-25D692841F2F}"/>
              </a:ext>
            </a:extLst>
          </p:cNvPr>
          <p:cNvSpPr txBox="1">
            <a:spLocks noGrp="1"/>
          </p:cNvSpPr>
          <p:nvPr>
            <p:ph type="sldNum" sz="quarter" idx="8"/>
          </p:nvPr>
        </p:nvSpPr>
        <p:spPr/>
        <p:txBody>
          <a:bodyPr/>
          <a:lstStyle>
            <a:lvl1pPr>
              <a:defRPr/>
            </a:lvl1pPr>
          </a:lstStyle>
          <a:p>
            <a:pPr lvl="0"/>
            <a:fld id="{4B532A67-5EBE-4EBC-B4EF-DBEA091A35B5}" type="slidenum">
              <a:t>‹Nº›</a:t>
            </a:fld>
            <a:endParaRPr lang="es-ES"/>
          </a:p>
        </p:txBody>
      </p:sp>
    </p:spTree>
    <p:extLst>
      <p:ext uri="{BB962C8B-B14F-4D97-AF65-F5344CB8AC3E}">
        <p14:creationId xmlns:p14="http://schemas.microsoft.com/office/powerpoint/2010/main" val="1459057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ABA5D6-4132-4DE1-B29B-E7C2298710E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CA3D6D3-82E7-442E-B6A7-96AFD091CAD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6AB5EFC-FB94-41DB-AC6B-AC1CFE4B7B63}"/>
              </a:ext>
            </a:extLst>
          </p:cNvPr>
          <p:cNvSpPr txBox="1">
            <a:spLocks noGrp="1"/>
          </p:cNvSpPr>
          <p:nvPr>
            <p:ph type="dt" sz="half" idx="7"/>
          </p:nvPr>
        </p:nvSpPr>
        <p:spPr/>
        <p:txBody>
          <a:bodyPr/>
          <a:lstStyle>
            <a:lvl1pPr>
              <a:defRPr/>
            </a:lvl1pPr>
          </a:lstStyle>
          <a:p>
            <a:pPr lvl="0"/>
            <a:fld id="{E01BE558-3673-4B2E-AD59-0C547AA64AE0}" type="datetime1">
              <a:rPr lang="es-ES"/>
              <a:pPr lvl="0"/>
              <a:t>28/08/2021</a:t>
            </a:fld>
            <a:endParaRPr lang="es-ES"/>
          </a:p>
        </p:txBody>
      </p:sp>
      <p:sp>
        <p:nvSpPr>
          <p:cNvPr id="5" name="Marcador de pie de página 4">
            <a:extLst>
              <a:ext uri="{FF2B5EF4-FFF2-40B4-BE49-F238E27FC236}">
                <a16:creationId xmlns:a16="http://schemas.microsoft.com/office/drawing/2014/main" id="{13D81EDC-460E-4FE2-9638-03FE618B435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F7453E4-C67B-4070-AC61-C98F58E11F2E}"/>
              </a:ext>
            </a:extLst>
          </p:cNvPr>
          <p:cNvSpPr txBox="1">
            <a:spLocks noGrp="1"/>
          </p:cNvSpPr>
          <p:nvPr>
            <p:ph type="sldNum" sz="quarter" idx="8"/>
          </p:nvPr>
        </p:nvSpPr>
        <p:spPr/>
        <p:txBody>
          <a:bodyPr/>
          <a:lstStyle>
            <a:lvl1pPr>
              <a:defRPr/>
            </a:lvl1pPr>
          </a:lstStyle>
          <a:p>
            <a:pPr lvl="0"/>
            <a:fld id="{9F84A7D9-AFF1-423F-ACA1-1C4D6B93A3D8}" type="slidenum">
              <a:t>‹Nº›</a:t>
            </a:fld>
            <a:endParaRPr lang="es-ES"/>
          </a:p>
        </p:txBody>
      </p:sp>
    </p:spTree>
    <p:extLst>
      <p:ext uri="{BB962C8B-B14F-4D97-AF65-F5344CB8AC3E}">
        <p14:creationId xmlns:p14="http://schemas.microsoft.com/office/powerpoint/2010/main" val="767636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5704E40-5914-400E-ACC6-B0566DA5466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93B2CF4-465B-4C43-9468-2DDE056D965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C884871-2FF6-42EE-80B1-80279FCEDC03}"/>
              </a:ext>
            </a:extLst>
          </p:cNvPr>
          <p:cNvSpPr txBox="1">
            <a:spLocks noGrp="1"/>
          </p:cNvSpPr>
          <p:nvPr>
            <p:ph type="dt" sz="half" idx="7"/>
          </p:nvPr>
        </p:nvSpPr>
        <p:spPr/>
        <p:txBody>
          <a:bodyPr/>
          <a:lstStyle>
            <a:lvl1pPr>
              <a:defRPr/>
            </a:lvl1pPr>
          </a:lstStyle>
          <a:p>
            <a:pPr lvl="0"/>
            <a:fld id="{7768E591-B74B-4957-A756-062C189ACE19}" type="datetime1">
              <a:rPr lang="es-ES"/>
              <a:pPr lvl="0"/>
              <a:t>28/08/2021</a:t>
            </a:fld>
            <a:endParaRPr lang="es-ES"/>
          </a:p>
        </p:txBody>
      </p:sp>
      <p:sp>
        <p:nvSpPr>
          <p:cNvPr id="5" name="Marcador de pie de página 4">
            <a:extLst>
              <a:ext uri="{FF2B5EF4-FFF2-40B4-BE49-F238E27FC236}">
                <a16:creationId xmlns:a16="http://schemas.microsoft.com/office/drawing/2014/main" id="{0FBEDB4A-D3E7-4F01-9626-ADC1E06A29D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96FB19A-87D5-4C65-92DC-EEE9A25D4F1D}"/>
              </a:ext>
            </a:extLst>
          </p:cNvPr>
          <p:cNvSpPr txBox="1">
            <a:spLocks noGrp="1"/>
          </p:cNvSpPr>
          <p:nvPr>
            <p:ph type="sldNum" sz="quarter" idx="8"/>
          </p:nvPr>
        </p:nvSpPr>
        <p:spPr/>
        <p:txBody>
          <a:bodyPr/>
          <a:lstStyle>
            <a:lvl1pPr>
              <a:defRPr/>
            </a:lvl1pPr>
          </a:lstStyle>
          <a:p>
            <a:pPr lvl="0"/>
            <a:fld id="{BF6AA615-0A23-4AAA-B92E-492F120E91EE}" type="slidenum">
              <a:t>‹Nº›</a:t>
            </a:fld>
            <a:endParaRPr lang="es-ES"/>
          </a:p>
        </p:txBody>
      </p:sp>
    </p:spTree>
    <p:extLst>
      <p:ext uri="{BB962C8B-B14F-4D97-AF65-F5344CB8AC3E}">
        <p14:creationId xmlns:p14="http://schemas.microsoft.com/office/powerpoint/2010/main" val="5640785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E53680-1E3D-4820-B0B6-FB478868A6A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C26CCB0-08DD-40A5-ABF2-1ED59724878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6C5F779-B5E4-4AFD-A431-7180D9D97006}"/>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8EE28D48-D6C1-4A20-8799-84C434399F53}"/>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AE9AA795-5767-4C1D-9DEC-A78AF66BB5AA}"/>
              </a:ext>
            </a:extLst>
          </p:cNvPr>
          <p:cNvSpPr txBox="1">
            <a:spLocks noGrp="1"/>
          </p:cNvSpPr>
          <p:nvPr>
            <p:ph type="sldNum" sz="quarter" idx="8"/>
          </p:nvPr>
        </p:nvSpPr>
        <p:spPr/>
        <p:txBody>
          <a:bodyPr/>
          <a:lstStyle>
            <a:lvl1pPr>
              <a:defRPr sz="1400"/>
            </a:lvl1pPr>
          </a:lstStyle>
          <a:p>
            <a:pPr lvl="0"/>
            <a:fld id="{1D84D994-D57D-475C-B90B-C0A0820D5428}" type="slidenum">
              <a:t>‹Nº›</a:t>
            </a:fld>
            <a:endParaRPr lang="es-ES"/>
          </a:p>
        </p:txBody>
      </p:sp>
    </p:spTree>
    <p:extLst>
      <p:ext uri="{BB962C8B-B14F-4D97-AF65-F5344CB8AC3E}">
        <p14:creationId xmlns:p14="http://schemas.microsoft.com/office/powerpoint/2010/main" val="194762678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C9A576-57EF-4813-A1B9-9580C20A507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200EE9F-6A13-4069-8457-614660C4507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EB6825A-44B1-4FEA-96FA-096ADBEE4AF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562511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EAF1A38-FD7D-42FC-AA4C-16C26446887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1ACD6AD-2929-47AC-8F24-EB02F83AFA8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513088F-EBE1-4749-ADAF-B62D2E8CAA4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977851C-A6DD-4FD8-BAFD-34661E25347A}" type="datetime1">
              <a:rPr lang="es-ES"/>
              <a:pPr lvl="0"/>
              <a:t>28/08/2021</a:t>
            </a:fld>
            <a:endParaRPr lang="es-ES"/>
          </a:p>
        </p:txBody>
      </p:sp>
      <p:sp>
        <p:nvSpPr>
          <p:cNvPr id="5" name="Marcador de pie de página 4">
            <a:extLst>
              <a:ext uri="{FF2B5EF4-FFF2-40B4-BE49-F238E27FC236}">
                <a16:creationId xmlns:a16="http://schemas.microsoft.com/office/drawing/2014/main" id="{C4F5A3CA-18F1-49B9-81EE-46C493535AF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70727EC-C57B-49C3-BFED-785B134FAE5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F5813BA-52F0-4603-A8E7-5AC82297A62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F1C82FA-4D24-404D-B6BB-C3A5F84AB55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4C6D4BD-7E17-4DA3-9008-AB5121F16A2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1495E8E-7574-4D8A-8408-2F12D6C7A489}"/>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A5E5EEDA-0885-442E-9110-99CFCEFC79B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BE6E48B-ED10-4272-859C-267F37EDBF0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821094D-E7AB-4E48-AF3D-6E9308B450B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F8CED8E-7EE8-41C2-8CFE-1121286EBDD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199391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hyperlink" Target="https://vk.com/mispps" TargetMode="External"/><Relationship Id="rId3" Type="http://schemas.openxmlformats.org/officeDocument/2006/relationships/image" Target="../media/image47.png"/><Relationship Id="rId7" Type="http://schemas.openxmlformats.org/officeDocument/2006/relationships/hyperlink" Target="https://www.facebook.com/mispps" TargetMode="External"/><Relationship Id="rId12" Type="http://schemas.openxmlformats.org/officeDocument/2006/relationships/image" Target="../media/image5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9.png"/><Relationship Id="rId11" Type="http://schemas.openxmlformats.org/officeDocument/2006/relationships/hyperlink" Target="https://plus.google.com/+Mispps/" TargetMode="External"/><Relationship Id="rId5" Type="http://schemas.openxmlformats.org/officeDocument/2006/relationships/image" Target="../media/image48.png"/><Relationship Id="rId10" Type="http://schemas.openxmlformats.org/officeDocument/2006/relationships/image" Target="../media/image5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F27046A-7238-4A93-BD12-EA8CF67EAED8}"/>
              </a:ext>
            </a:extLst>
          </p:cNvPr>
          <p:cNvSpPr txBox="1"/>
          <p:nvPr/>
        </p:nvSpPr>
        <p:spPr>
          <a:xfrm>
            <a:off x="0" y="2734321"/>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CUEVA GHAR DALAM</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BIRZEBBUGA · MALTA</a:t>
            </a:r>
            <a:endParaRPr lang="es-ES" sz="2800" b="0" i="0" u="none" strike="noStrike" kern="1200" cap="none" spc="0" baseline="0">
              <a:solidFill>
                <a:srgbClr val="FFFFFF"/>
              </a:solidFill>
              <a:uFillTx/>
              <a:latin typeface="Calibri"/>
            </a:endParaRPr>
          </a:p>
        </p:txBody>
      </p:sp>
      <p:pic>
        <p:nvPicPr>
          <p:cNvPr id="3" name="Vangelis - 1492 Conquest Of Paradise - 03 - Monastery of La Rabida">
            <a:extLst>
              <a:ext uri="{FF2B5EF4-FFF2-40B4-BE49-F238E27FC236}">
                <a16:creationId xmlns:a16="http://schemas.microsoft.com/office/drawing/2014/main" id="{A96CF0D2-7EB1-4A4A-9228-9BEA548634E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90481" y="593348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027579-ED6D-47A6-A8EB-66EDE8983ECB}"/>
              </a:ext>
            </a:extLst>
          </p:cNvPr>
          <p:cNvPicPr>
            <a:picLocks noChangeAspect="1"/>
          </p:cNvPicPr>
          <p:nvPr/>
        </p:nvPicPr>
        <p:blipFill>
          <a:blip r:embed="rId3"/>
          <a:stretch>
            <a:fillRect/>
          </a:stretch>
        </p:blipFill>
        <p:spPr>
          <a:xfrm>
            <a:off x="1523856" y="0"/>
            <a:ext cx="9139272"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017D86F-AA86-4C30-A19E-6EDFB5A8B68E}"/>
              </a:ext>
            </a:extLst>
          </p:cNvPr>
          <p:cNvSpPr txBox="1"/>
          <p:nvPr/>
        </p:nvSpPr>
        <p:spPr>
          <a:xfrm>
            <a:off x="1065321" y="2512378"/>
            <a:ext cx="9978499" cy="1815879"/>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cueva Għar Dalam,​ o la Cueva de la Oscuridad, es una cueva prehistórica sin salida, situada en las afueras de Birzebbuga, en Malta.​ Contiene los restos óseos de animales que fueron abandonados y posteriormente se extinguieron en Malta, a finales de la Edad de Hielo. La cueva fue por primera vez investigada científicamente en 1885, pero no fue abierta al público hasta 1933. Fue utilizada como un refugio antiaéreo durante la Segunda Guerra Mundial. Estas cuevas son uno de los primeros restos del poblamiento en Malta. Los restos encontrados han sido datados en torno al 5.500 a. C. en el Neolítico. Sin embargo hay pruebas del poblamiento animal mucho más antiguo, entre ellos de especies enanas de la gran megafauna africana actual, como elefantes e hipopótamos.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1850AB-ECDC-41F0-AA8B-D5672EB959EE}"/>
              </a:ext>
            </a:extLst>
          </p:cNvPr>
          <p:cNvPicPr>
            <a:picLocks noChangeAspect="1"/>
          </p:cNvPicPr>
          <p:nvPr/>
        </p:nvPicPr>
        <p:blipFill>
          <a:blip r:embed="rId3"/>
          <a:stretch>
            <a:fillRect/>
          </a:stretch>
        </p:blipFill>
        <p:spPr>
          <a:xfrm>
            <a:off x="1565891" y="0"/>
            <a:ext cx="9153162"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ACCD23-A997-41CB-95A5-92CADC5DDB7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7A8699-4501-4299-BCA4-B2298D21F9E2}"/>
              </a:ext>
            </a:extLst>
          </p:cNvPr>
          <p:cNvPicPr>
            <a:picLocks noChangeAspect="1"/>
          </p:cNvPicPr>
          <p:nvPr/>
        </p:nvPicPr>
        <p:blipFill>
          <a:blip r:embed="rId2"/>
          <a:stretch>
            <a:fillRect/>
          </a:stretch>
        </p:blipFill>
        <p:spPr>
          <a:xfrm>
            <a:off x="-21918" y="0"/>
            <a:ext cx="1215089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A11AD0-7B1C-4D75-8B67-8D03F662A469}"/>
              </a:ext>
            </a:extLst>
          </p:cNvPr>
          <p:cNvPicPr>
            <a:picLocks noChangeAspect="1"/>
          </p:cNvPicPr>
          <p:nvPr/>
        </p:nvPicPr>
        <p:blipFill>
          <a:blip r:embed="rId2"/>
          <a:stretch>
            <a:fillRect/>
          </a:stretch>
        </p:blipFill>
        <p:spPr>
          <a:xfrm>
            <a:off x="27715" y="26627"/>
            <a:ext cx="12164281"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8BB687-FBE7-4246-BF8C-A62F599CAC6F}"/>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9E411B-629B-4291-A568-9D8DD4768F3A}"/>
              </a:ext>
            </a:extLst>
          </p:cNvPr>
          <p:cNvPicPr>
            <a:picLocks noChangeAspect="1"/>
          </p:cNvPicPr>
          <p:nvPr/>
        </p:nvPicPr>
        <p:blipFill>
          <a:blip r:embed="rId2"/>
          <a:stretch>
            <a:fillRect/>
          </a:stretch>
        </p:blipFill>
        <p:spPr>
          <a:xfrm>
            <a:off x="0" y="9079"/>
            <a:ext cx="12191996" cy="684892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A3A1F0-FD3D-4D41-B871-1E215EA401DC}"/>
              </a:ext>
            </a:extLst>
          </p:cNvPr>
          <p:cNvPicPr>
            <a:picLocks noChangeAspect="1"/>
          </p:cNvPicPr>
          <p:nvPr/>
        </p:nvPicPr>
        <p:blipFill>
          <a:blip r:embed="rId2"/>
          <a:stretch>
            <a:fillRect/>
          </a:stretch>
        </p:blipFill>
        <p:spPr>
          <a:xfrm>
            <a:off x="629107" y="0"/>
            <a:ext cx="5145529" cy="6858000"/>
          </a:xfrm>
          <a:prstGeom prst="rect">
            <a:avLst/>
          </a:prstGeom>
          <a:noFill/>
          <a:ln cap="flat">
            <a:noFill/>
          </a:ln>
        </p:spPr>
      </p:pic>
      <p:pic>
        <p:nvPicPr>
          <p:cNvPr id="3" name="Imagen 4">
            <a:extLst>
              <a:ext uri="{FF2B5EF4-FFF2-40B4-BE49-F238E27FC236}">
                <a16:creationId xmlns:a16="http://schemas.microsoft.com/office/drawing/2014/main" id="{72C65213-C618-4EF8-AB15-56795FD75382}"/>
              </a:ext>
            </a:extLst>
          </p:cNvPr>
          <p:cNvPicPr>
            <a:picLocks noChangeAspect="1"/>
          </p:cNvPicPr>
          <p:nvPr/>
        </p:nvPicPr>
        <p:blipFill>
          <a:blip r:embed="rId3"/>
          <a:stretch>
            <a:fillRect/>
          </a:stretch>
        </p:blipFill>
        <p:spPr>
          <a:xfrm>
            <a:off x="6472223" y="0"/>
            <a:ext cx="514232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A04BE5-DDC2-48A8-97F0-14AE739E78EB}"/>
              </a:ext>
            </a:extLst>
          </p:cNvPr>
          <p:cNvPicPr>
            <a:picLocks noChangeAspect="1"/>
          </p:cNvPicPr>
          <p:nvPr/>
        </p:nvPicPr>
        <p:blipFill>
          <a:blip r:embed="rId2"/>
          <a:stretch>
            <a:fillRect/>
          </a:stretch>
        </p:blipFill>
        <p:spPr>
          <a:xfrm>
            <a:off x="-48545" y="-73892"/>
            <a:ext cx="12240551" cy="6908602"/>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0D1BF5-9283-407E-9279-B84B60060C8E}"/>
              </a:ext>
            </a:extLst>
          </p:cNvPr>
          <p:cNvPicPr>
            <a:picLocks noChangeAspect="1"/>
          </p:cNvPicPr>
          <p:nvPr/>
        </p:nvPicPr>
        <p:blipFill>
          <a:blip r:embed="rId2"/>
          <a:stretch>
            <a:fillRect/>
          </a:stretch>
        </p:blipFill>
        <p:spPr>
          <a:xfrm>
            <a:off x="466" y="38423"/>
            <a:ext cx="12191539" cy="68925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EF2325-F378-4C28-9EE2-8CD115D88327}"/>
              </a:ext>
            </a:extLst>
          </p:cNvPr>
          <p:cNvPicPr>
            <a:picLocks noChangeAspect="1"/>
          </p:cNvPicPr>
          <p:nvPr/>
        </p:nvPicPr>
        <p:blipFill>
          <a:blip r:embed="rId2"/>
          <a:stretch>
            <a:fillRect/>
          </a:stretch>
        </p:blipFill>
        <p:spPr>
          <a:xfrm>
            <a:off x="0" y="17757"/>
            <a:ext cx="12212424" cy="684024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BD61FD-4917-43AF-91E9-695D8C7A6C2F}"/>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DAE5CF-B37A-42F6-80CE-3ECA8953773A}"/>
              </a:ext>
            </a:extLst>
          </p:cNvPr>
          <p:cNvPicPr>
            <a:picLocks noChangeAspect="1"/>
          </p:cNvPicPr>
          <p:nvPr/>
        </p:nvPicPr>
        <p:blipFill>
          <a:blip r:embed="rId2"/>
          <a:stretch>
            <a:fillRect/>
          </a:stretch>
        </p:blipFill>
        <p:spPr>
          <a:xfrm>
            <a:off x="1704971" y="138110"/>
            <a:ext cx="8782053" cy="658177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518234-843A-4EDD-8978-9A6C082C410A}"/>
              </a:ext>
            </a:extLst>
          </p:cNvPr>
          <p:cNvPicPr>
            <a:picLocks noChangeAspect="1"/>
          </p:cNvPicPr>
          <p:nvPr/>
        </p:nvPicPr>
        <p:blipFill>
          <a:blip r:embed="rId2"/>
          <a:stretch>
            <a:fillRect/>
          </a:stretch>
        </p:blipFill>
        <p:spPr>
          <a:xfrm>
            <a:off x="1511704" y="0"/>
            <a:ext cx="9136447"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2C546D-CC4A-4654-B690-DFC788737AAA}"/>
              </a:ext>
            </a:extLst>
          </p:cNvPr>
          <p:cNvPicPr>
            <a:picLocks noChangeAspect="1"/>
          </p:cNvPicPr>
          <p:nvPr/>
        </p:nvPicPr>
        <p:blipFill>
          <a:blip r:embed="rId2"/>
          <a:stretch>
            <a:fillRect/>
          </a:stretch>
        </p:blipFill>
        <p:spPr>
          <a:xfrm>
            <a:off x="0" y="0"/>
            <a:ext cx="1216148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65114C-D02B-47B0-8F09-D093C3EC5563}"/>
              </a:ext>
            </a:extLst>
          </p:cNvPr>
          <p:cNvPicPr>
            <a:picLocks noChangeAspect="1"/>
          </p:cNvPicPr>
          <p:nvPr/>
        </p:nvPicPr>
        <p:blipFill>
          <a:blip r:embed="rId2"/>
          <a:stretch>
            <a:fillRect/>
          </a:stretch>
        </p:blipFill>
        <p:spPr>
          <a:xfrm>
            <a:off x="0" y="-8878"/>
            <a:ext cx="12191996" cy="6800292"/>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DC1DB9-6605-41AF-86F1-5A141D3F040A}"/>
              </a:ext>
            </a:extLst>
          </p:cNvPr>
          <p:cNvPicPr>
            <a:picLocks noChangeAspect="1"/>
          </p:cNvPicPr>
          <p:nvPr/>
        </p:nvPicPr>
        <p:blipFill>
          <a:blip r:embed="rId2"/>
          <a:stretch>
            <a:fillRect/>
          </a:stretch>
        </p:blipFill>
        <p:spPr>
          <a:xfrm>
            <a:off x="64638" y="23902"/>
            <a:ext cx="12127367" cy="7854705"/>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8AE6F2-46B7-4E43-BF1D-C898EDFDA465}"/>
              </a:ext>
            </a:extLst>
          </p:cNvPr>
          <p:cNvPicPr>
            <a:picLocks noChangeAspect="1"/>
          </p:cNvPicPr>
          <p:nvPr/>
        </p:nvPicPr>
        <p:blipFill>
          <a:blip r:embed="rId2"/>
          <a:stretch>
            <a:fillRect/>
          </a:stretch>
        </p:blipFill>
        <p:spPr>
          <a:xfrm>
            <a:off x="1313892" y="-64364"/>
            <a:ext cx="9428085" cy="7071064"/>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92BA8A-B802-4576-9B6E-B5365BBFC470}"/>
              </a:ext>
            </a:extLst>
          </p:cNvPr>
          <p:cNvPicPr>
            <a:picLocks noChangeAspect="1"/>
          </p:cNvPicPr>
          <p:nvPr/>
        </p:nvPicPr>
        <p:blipFill>
          <a:blip r:embed="rId2"/>
          <a:stretch>
            <a:fillRect/>
          </a:stretch>
        </p:blipFill>
        <p:spPr>
          <a:xfrm>
            <a:off x="62142" y="0"/>
            <a:ext cx="1205291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7B175B-840E-428D-8BBF-C32D3FFF2818}"/>
              </a:ext>
            </a:extLst>
          </p:cNvPr>
          <p:cNvPicPr>
            <a:picLocks noChangeAspect="1"/>
          </p:cNvPicPr>
          <p:nvPr/>
        </p:nvPicPr>
        <p:blipFill>
          <a:blip r:embed="rId2"/>
          <a:stretch>
            <a:fillRect/>
          </a:stretch>
        </p:blipFill>
        <p:spPr>
          <a:xfrm>
            <a:off x="-71021" y="612739"/>
            <a:ext cx="12382164" cy="562826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EA17F3-C13A-4D64-8278-E26D3C301690}"/>
              </a:ext>
            </a:extLst>
          </p:cNvPr>
          <p:cNvPicPr>
            <a:picLocks noChangeAspect="1"/>
          </p:cNvPicPr>
          <p:nvPr/>
        </p:nvPicPr>
        <p:blipFill>
          <a:blip r:embed="rId2"/>
          <a:stretch>
            <a:fillRect/>
          </a:stretch>
        </p:blipFill>
        <p:spPr>
          <a:xfrm>
            <a:off x="87526" y="0"/>
            <a:ext cx="12015691" cy="9015782"/>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A178F1-1FD9-4440-AA12-EF4D1B02821C}"/>
              </a:ext>
            </a:extLst>
          </p:cNvPr>
          <p:cNvPicPr>
            <a:picLocks noChangeAspect="1"/>
          </p:cNvPicPr>
          <p:nvPr/>
        </p:nvPicPr>
        <p:blipFill>
          <a:blip r:embed="rId2"/>
          <a:stretch>
            <a:fillRect/>
          </a:stretch>
        </p:blipFill>
        <p:spPr>
          <a:xfrm>
            <a:off x="0" y="11091"/>
            <a:ext cx="12218258" cy="745502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8801E8-6439-48C8-BBC1-5DF4E596E8EF}"/>
              </a:ext>
            </a:extLst>
          </p:cNvPr>
          <p:cNvPicPr>
            <a:picLocks noChangeAspect="1"/>
          </p:cNvPicPr>
          <p:nvPr/>
        </p:nvPicPr>
        <p:blipFill>
          <a:blip r:embed="rId2"/>
          <a:stretch>
            <a:fillRect/>
          </a:stretch>
        </p:blipFill>
        <p:spPr>
          <a:xfrm>
            <a:off x="20482" y="0"/>
            <a:ext cx="12115287" cy="9082771"/>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2BA8DC-4B93-432E-836E-7507C0D3BB02}"/>
              </a:ext>
            </a:extLst>
          </p:cNvPr>
          <p:cNvPicPr>
            <a:picLocks noChangeAspect="1"/>
          </p:cNvPicPr>
          <p:nvPr/>
        </p:nvPicPr>
        <p:blipFill>
          <a:blip r:embed="rId2"/>
          <a:stretch>
            <a:fillRect/>
          </a:stretch>
        </p:blipFill>
        <p:spPr>
          <a:xfrm>
            <a:off x="0" y="53263"/>
            <a:ext cx="12363949" cy="6774771"/>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BC805E-9FF9-49D2-AF5F-82FFAE8B9D4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05B0EC-CFED-4509-AEAD-118311215E65}"/>
              </a:ext>
            </a:extLst>
          </p:cNvPr>
          <p:cNvPicPr>
            <a:picLocks noChangeAspect="1"/>
          </p:cNvPicPr>
          <p:nvPr/>
        </p:nvPicPr>
        <p:blipFill>
          <a:blip r:embed="rId2"/>
          <a:stretch>
            <a:fillRect/>
          </a:stretch>
        </p:blipFill>
        <p:spPr>
          <a:xfrm>
            <a:off x="106527" y="0"/>
            <a:ext cx="12085469" cy="6882414"/>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6AD2FB-DE63-408D-92AA-B169EC05086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CCAD79-7516-45B5-A2A6-674E19E7C598}"/>
              </a:ext>
            </a:extLst>
          </p:cNvPr>
          <p:cNvPicPr>
            <a:picLocks noChangeAspect="1"/>
          </p:cNvPicPr>
          <p:nvPr/>
        </p:nvPicPr>
        <p:blipFill>
          <a:blip r:embed="rId2"/>
          <a:stretch>
            <a:fillRect/>
          </a:stretch>
        </p:blipFill>
        <p:spPr>
          <a:xfrm>
            <a:off x="0" y="-619222"/>
            <a:ext cx="12191996" cy="7477222"/>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82A864-52B5-411D-9439-98D69BCB813C}"/>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4A2670-1019-45B9-A30A-567819E059FD}"/>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7E7A21-9069-47E0-B3AC-ABD9BA342D5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07636E-5D49-43A6-AE43-D3D2BB6FDEE8}"/>
              </a:ext>
            </a:extLst>
          </p:cNvPr>
          <p:cNvPicPr>
            <a:picLocks noChangeAspect="1"/>
          </p:cNvPicPr>
          <p:nvPr/>
        </p:nvPicPr>
        <p:blipFill>
          <a:blip r:embed="rId2"/>
          <a:stretch>
            <a:fillRect/>
          </a:stretch>
        </p:blipFill>
        <p:spPr>
          <a:xfrm>
            <a:off x="-1664" y="14520"/>
            <a:ext cx="12160532" cy="6843479"/>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C1860F-DCCF-4155-BA65-E4FE821F1834}"/>
              </a:ext>
            </a:extLst>
          </p:cNvPr>
          <p:cNvPicPr>
            <a:picLocks noChangeAspect="1"/>
          </p:cNvPicPr>
          <p:nvPr/>
        </p:nvPicPr>
        <p:blipFill>
          <a:blip r:embed="rId2"/>
          <a:stretch>
            <a:fillRect/>
          </a:stretch>
        </p:blipFill>
        <p:spPr>
          <a:xfrm>
            <a:off x="-9345" y="0"/>
            <a:ext cx="12179259"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B93CE3-10A4-436F-9B95-9A1C3D714722}"/>
              </a:ext>
            </a:extLst>
          </p:cNvPr>
          <p:cNvPicPr>
            <a:picLocks noChangeAspect="1"/>
          </p:cNvPicPr>
          <p:nvPr/>
        </p:nvPicPr>
        <p:blipFill>
          <a:blip r:embed="rId2"/>
          <a:stretch>
            <a:fillRect/>
          </a:stretch>
        </p:blipFill>
        <p:spPr>
          <a:xfrm>
            <a:off x="-1664" y="-29873"/>
            <a:ext cx="12239408" cy="6887873"/>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8B2541-BB48-46C2-8F61-CA7CE5B3723D}"/>
              </a:ext>
            </a:extLst>
          </p:cNvPr>
          <p:cNvPicPr>
            <a:picLocks noChangeAspect="1"/>
          </p:cNvPicPr>
          <p:nvPr/>
        </p:nvPicPr>
        <p:blipFill>
          <a:blip r:embed="rId2"/>
          <a:stretch>
            <a:fillRect/>
          </a:stretch>
        </p:blipFill>
        <p:spPr>
          <a:xfrm>
            <a:off x="14886" y="-19330"/>
            <a:ext cx="12262926" cy="6896093"/>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639866-F126-47F0-979F-9FD5EE607871}"/>
              </a:ext>
            </a:extLst>
          </p:cNvPr>
          <p:cNvPicPr>
            <a:picLocks noChangeAspect="1"/>
          </p:cNvPicPr>
          <p:nvPr/>
        </p:nvPicPr>
        <p:blipFill>
          <a:blip r:embed="rId2"/>
          <a:stretch>
            <a:fillRect/>
          </a:stretch>
        </p:blipFill>
        <p:spPr>
          <a:xfrm>
            <a:off x="3040105" y="0"/>
            <a:ext cx="9144000" cy="6858000"/>
          </a:xfrm>
          <a:prstGeom prst="rect">
            <a:avLst/>
          </a:prstGeom>
          <a:noFill/>
          <a:ln cap="flat">
            <a:noFill/>
          </a:ln>
        </p:spPr>
      </p:pic>
      <p:sp>
        <p:nvSpPr>
          <p:cNvPr id="3" name="CuadroTexto 3">
            <a:extLst>
              <a:ext uri="{FF2B5EF4-FFF2-40B4-BE49-F238E27FC236}">
                <a16:creationId xmlns:a16="http://schemas.microsoft.com/office/drawing/2014/main" id="{E09FCD94-5286-4C27-ACFA-8DE06547D187}"/>
              </a:ext>
            </a:extLst>
          </p:cNvPr>
          <p:cNvSpPr txBox="1"/>
          <p:nvPr/>
        </p:nvSpPr>
        <p:spPr>
          <a:xfrm>
            <a:off x="363986" y="3027285"/>
            <a:ext cx="2405850"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ELefante enano en el museo de Ghar Dalam, Birzebbuga</a:t>
            </a:r>
            <a:endParaRPr lang="es-ES" sz="2000" b="0" i="0" u="none" strike="noStrike" kern="1200" cap="none" spc="0" baseline="0">
              <a:solidFill>
                <a:srgbClr val="FFFFFF"/>
              </a:solidFill>
              <a:uFillTx/>
              <a:latin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33B57E-4D6F-43C0-B2FD-5B5D2E3D115B}"/>
              </a:ext>
            </a:extLst>
          </p:cNvPr>
          <p:cNvPicPr>
            <a:picLocks noChangeAspect="1"/>
          </p:cNvPicPr>
          <p:nvPr/>
        </p:nvPicPr>
        <p:blipFill>
          <a:blip r:embed="rId2"/>
          <a:stretch>
            <a:fillRect/>
          </a:stretch>
        </p:blipFill>
        <p:spPr>
          <a:xfrm>
            <a:off x="947903" y="0"/>
            <a:ext cx="10296189"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F6A1BE-E868-4E0D-8932-2133D1EAD4D9}"/>
              </a:ext>
            </a:extLst>
          </p:cNvPr>
          <p:cNvPicPr>
            <a:picLocks noChangeAspect="1"/>
          </p:cNvPicPr>
          <p:nvPr/>
        </p:nvPicPr>
        <p:blipFill>
          <a:blip r:embed="rId2"/>
          <a:stretch>
            <a:fillRect/>
          </a:stretch>
        </p:blipFill>
        <p:spPr>
          <a:xfrm>
            <a:off x="-9336" y="12856"/>
            <a:ext cx="12156426" cy="6845143"/>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677A5C-3C44-424E-B3FA-FACB01E60102}"/>
              </a:ext>
            </a:extLst>
          </p:cNvPr>
          <p:cNvPicPr>
            <a:picLocks noChangeAspect="1"/>
          </p:cNvPicPr>
          <p:nvPr/>
        </p:nvPicPr>
        <p:blipFill>
          <a:blip r:embed="rId2"/>
          <a:stretch>
            <a:fillRect/>
          </a:stretch>
        </p:blipFill>
        <p:spPr>
          <a:xfrm>
            <a:off x="26636" y="0"/>
            <a:ext cx="1219199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9563FD-CE8A-4B3C-868F-2CD20FD0652E}"/>
              </a:ext>
            </a:extLst>
          </p:cNvPr>
          <p:cNvPicPr>
            <a:picLocks noChangeAspect="1"/>
          </p:cNvPicPr>
          <p:nvPr/>
        </p:nvPicPr>
        <p:blipFill>
          <a:blip r:embed="rId2"/>
          <a:stretch>
            <a:fillRect/>
          </a:stretch>
        </p:blipFill>
        <p:spPr>
          <a:xfrm>
            <a:off x="4718" y="23765"/>
            <a:ext cx="12226762" cy="6900821"/>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9A8CE9-F4FB-4929-9A08-06E7A5C17EDE}"/>
              </a:ext>
            </a:extLst>
          </p:cNvPr>
          <p:cNvPicPr>
            <a:picLocks noChangeAspect="1"/>
          </p:cNvPicPr>
          <p:nvPr/>
        </p:nvPicPr>
        <p:blipFill>
          <a:blip r:embed="rId2"/>
          <a:stretch>
            <a:fillRect/>
          </a:stretch>
        </p:blipFill>
        <p:spPr>
          <a:xfrm>
            <a:off x="57982" y="6007"/>
            <a:ext cx="12140251" cy="6851992"/>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6F4F5D-297B-4CF9-872F-3E8BF5366FC6}"/>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32F888-9975-4964-9A93-98033CC454A2}"/>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AD941A6-4394-4879-AE44-D2A84FADFF13}"/>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2366AD37-60C9-4ADC-8258-0116B19AC78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6C0CAFE-1124-42CC-9F88-47942C627BE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51AD0FCB-820D-45BE-8CAB-3113C2B2A5E1}"/>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108B16A-5B90-4857-BE9E-8794CCB6719C}"/>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FA6B02F-AAAE-43C4-8C3D-8FB7530A7B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DF1394C-25AF-4ADE-9CA0-4ECEE4B1166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38E4942-4585-4253-9DAF-F4FB61E75CA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D4A32EB-F716-4492-B34F-40F0DA9AFC5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C38EEDF-49E3-471E-9312-26F138F963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0B9E4E6-81A1-4BED-9638-B67FE58B4BF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E25D7DE-B526-4726-A9F5-A528FB407A1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14CBD47-D54E-4565-9C98-6D42188759A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1B2D9A5-836C-46D7-A210-834B72A7A7B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739932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TotalTime>
  <Words>199</Words>
  <Application>Microsoft Office PowerPoint</Application>
  <PresentationFormat>Panorámica</PresentationFormat>
  <Paragraphs>12</Paragraphs>
  <Slides>47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47</vt:i4>
      </vt:variant>
    </vt:vector>
  </HeadingPairs>
  <TitlesOfParts>
    <vt:vector size="5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2021-08-28T10:07:02Z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