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59"/>
  </p:notesMasterIdLst>
  <p:sldIdLst>
    <p:sldId id="319" r:id="rId3"/>
    <p:sldId id="326" r:id="rId4"/>
    <p:sldId id="346" r:id="rId5"/>
    <p:sldId id="343" r:id="rId6"/>
    <p:sldId id="332" r:id="rId7"/>
    <p:sldId id="349" r:id="rId8"/>
    <p:sldId id="350" r:id="rId9"/>
    <p:sldId id="351" r:id="rId10"/>
    <p:sldId id="352" r:id="rId11"/>
    <p:sldId id="353" r:id="rId12"/>
    <p:sldId id="387" r:id="rId13"/>
    <p:sldId id="388" r:id="rId14"/>
    <p:sldId id="389" r:id="rId15"/>
    <p:sldId id="311" r:id="rId16"/>
    <p:sldId id="354" r:id="rId17"/>
    <p:sldId id="355" r:id="rId18"/>
    <p:sldId id="358" r:id="rId19"/>
    <p:sldId id="386" r:id="rId20"/>
    <p:sldId id="362" r:id="rId21"/>
    <p:sldId id="364" r:id="rId22"/>
    <p:sldId id="365" r:id="rId23"/>
    <p:sldId id="361" r:id="rId24"/>
    <p:sldId id="369" r:id="rId25"/>
    <p:sldId id="366" r:id="rId26"/>
    <p:sldId id="393" r:id="rId27"/>
    <p:sldId id="394" r:id="rId28"/>
    <p:sldId id="397" r:id="rId29"/>
    <p:sldId id="395" r:id="rId30"/>
    <p:sldId id="398" r:id="rId31"/>
    <p:sldId id="399" r:id="rId32"/>
    <p:sldId id="400" r:id="rId33"/>
    <p:sldId id="401" r:id="rId34"/>
    <p:sldId id="402" r:id="rId35"/>
    <p:sldId id="403" r:id="rId36"/>
    <p:sldId id="340" r:id="rId37"/>
    <p:sldId id="368" r:id="rId38"/>
    <p:sldId id="370" r:id="rId39"/>
    <p:sldId id="371" r:id="rId40"/>
    <p:sldId id="377" r:id="rId41"/>
    <p:sldId id="372" r:id="rId42"/>
    <p:sldId id="363" r:id="rId43"/>
    <p:sldId id="367" r:id="rId44"/>
    <p:sldId id="391" r:id="rId45"/>
    <p:sldId id="392" r:id="rId46"/>
    <p:sldId id="331" r:id="rId47"/>
    <p:sldId id="374" r:id="rId48"/>
    <p:sldId id="375" r:id="rId49"/>
    <p:sldId id="378" r:id="rId50"/>
    <p:sldId id="337" r:id="rId51"/>
    <p:sldId id="380" r:id="rId52"/>
    <p:sldId id="344" r:id="rId53"/>
    <p:sldId id="335" r:id="rId54"/>
    <p:sldId id="381" r:id="rId55"/>
    <p:sldId id="338" r:id="rId56"/>
    <p:sldId id="320" r:id="rId57"/>
    <p:sldId id="404" r:id="rId58"/>
  </p:sldIdLst>
  <p:sldSz cx="10404475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hp93/K7LD2pyZ3RfVxysg" hashData="ox/ZvYH4IrMBoZB89d+9bEv7M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99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453" autoAdjust="0"/>
  </p:normalViewPr>
  <p:slideViewPr>
    <p:cSldViewPr>
      <p:cViewPr>
        <p:scale>
          <a:sx n="60" d="100"/>
          <a:sy n="60" d="100"/>
        </p:scale>
        <p:origin x="-1398" y="-588"/>
      </p:cViewPr>
      <p:guideLst>
        <p:guide orient="horz" pos="2160"/>
        <p:guide pos="327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8675" y="685800"/>
            <a:ext cx="52006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0336" y="2130426"/>
            <a:ext cx="884380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0671" y="3886200"/>
            <a:ext cx="728313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1882" y="4406901"/>
            <a:ext cx="884380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1882" y="2906713"/>
            <a:ext cx="884380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0224" y="1600201"/>
            <a:ext cx="45953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88941" y="1600201"/>
            <a:ext cx="45953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0224" y="1535113"/>
            <a:ext cx="45971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0224" y="2174875"/>
            <a:ext cx="45971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85330" y="1535113"/>
            <a:ext cx="45989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85330" y="2174875"/>
            <a:ext cx="45989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0224" y="273050"/>
            <a:ext cx="342300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67860" y="273051"/>
            <a:ext cx="581639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0224" y="1435101"/>
            <a:ext cx="342300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9350" y="4800600"/>
            <a:ext cx="624268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9350" y="612775"/>
            <a:ext cx="624268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9350" y="5367338"/>
            <a:ext cx="624268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43244" y="274639"/>
            <a:ext cx="234100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0224" y="274639"/>
            <a:ext cx="684961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0336" y="2130428"/>
            <a:ext cx="884380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0671" y="3886200"/>
            <a:ext cx="728313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0224" y="274638"/>
            <a:ext cx="93640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0224" y="1600201"/>
            <a:ext cx="936402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0224" y="6356351"/>
            <a:ext cx="24277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30/01/2017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54863" y="6356351"/>
            <a:ext cx="329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56540" y="6356351"/>
            <a:ext cx="24277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0224" y="6245225"/>
            <a:ext cx="242771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hyperlink" Target="https://agaudi.files.wordpress.com/2010/03/tumblr_ky4haxtzxa1qzt4vjo1_500.gif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s://agaudi.files.wordpress.com/2010/03/tumblr_ky4haxtzxa1qzt4vjo1_500.gif" TargetMode="Externa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www.google.es/url?sa=i&amp;rct=j&amp;q=&amp;esrc=s&amp;source=images&amp;cd=&amp;cad=rja&amp;uact=8&amp;ved=0ahUKEwi3pdb-x-TRAhUGVRoKHZgWDdkQjRwIBw&amp;url=http://213.201.88.25:4545/portal/p_20_contenedor1.jsp?seccion=s_fdes_d4_v2.jsp&amp;codbusqueda=220&amp;codResi=1&amp;codMenuPN=97&amp;codMenuSN=120&amp;codMenu=289&amp;language=es&amp;psig=AFQjCNFFyxRbLlftao3KWxWmc-Ykgpo2SQ&amp;ust=1485682896732678" TargetMode="Externa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gif"/><Relationship Id="rId4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4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12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9401" y="3389403"/>
            <a:ext cx="6858000" cy="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935876" y="3389403"/>
            <a:ext cx="6858000" cy="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104044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104044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6393" y="5857897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6394" y="5715019"/>
            <a:ext cx="723877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53341" y="4572014"/>
            <a:ext cx="30633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00533" y="1000108"/>
            <a:ext cx="8138663" cy="471490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CUART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POBLET</a:t>
            </a:r>
          </a:p>
          <a:p>
            <a:pPr algn="ctr"/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(Valencia)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42883" y="5611366"/>
            <a:ext cx="2285748" cy="934064"/>
          </a:xfrm>
          <a:prstGeom prst="rect">
            <a:avLst/>
          </a:prstGeom>
          <a:noFill/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1994" y="764704"/>
            <a:ext cx="1166891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4257" y="188640"/>
            <a:ext cx="88871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>
        <p:snd r:embed="rId2" name="10869547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83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1" y="0"/>
            <a:ext cx="10404476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1266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7000" contrast="79000"/>
          </a:blip>
          <a:srcRect/>
          <a:stretch>
            <a:fillRect/>
          </a:stretch>
        </p:blipFill>
        <p:spPr bwMode="auto">
          <a:xfrm>
            <a:off x="-1" y="0"/>
            <a:ext cx="10404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22530" name="Picture 2" descr="Escudo de Cuart de Poblet.sv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25564" y="0"/>
            <a:ext cx="44785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368492" y="333376"/>
            <a:ext cx="9667491" cy="6264275"/>
          </a:xfrm>
          <a:prstGeom prst="rect">
            <a:avLst/>
          </a:prstGeom>
          <a:solidFill>
            <a:schemeClr val="bg1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0" y="0"/>
            <a:ext cx="10404475" cy="68580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5208" name="Rectangle 40"/>
          <p:cNvSpPr>
            <a:spLocks noChangeArrowheads="1"/>
          </p:cNvSpPr>
          <p:nvPr/>
        </p:nvSpPr>
        <p:spPr bwMode="auto">
          <a:xfrm>
            <a:off x="532869" y="476250"/>
            <a:ext cx="9338739" cy="5976938"/>
          </a:xfrm>
          <a:prstGeom prst="rect">
            <a:avLst/>
          </a:prstGeom>
          <a:solidFill>
            <a:srgbClr val="FF9900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4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sp>
        <p:nvSpPr>
          <p:cNvPr id="135212" name="WordArt 44"/>
          <p:cNvSpPr>
            <a:spLocks noChangeArrowheads="1" noChangeShapeType="1" noTextEdit="1"/>
          </p:cNvSpPr>
          <p:nvPr/>
        </p:nvSpPr>
        <p:spPr bwMode="auto">
          <a:xfrm>
            <a:off x="1630337" y="1571612"/>
            <a:ext cx="6746699" cy="44339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dirty="0" err="1" smtClean="0">
                <a:latin typeface="Snap ITC" pitchFamily="82" charset="0"/>
              </a:rPr>
              <a:t>Cuart</a:t>
            </a:r>
            <a:r>
              <a:rPr lang="es-ES" sz="2800" dirty="0" smtClean="0">
                <a:latin typeface="Snap ITC" pitchFamily="82" charset="0"/>
              </a:rPr>
              <a:t> de </a:t>
            </a:r>
            <a:r>
              <a:rPr lang="es-ES" sz="2800" dirty="0" err="1" smtClean="0">
                <a:latin typeface="Snap ITC" pitchFamily="82" charset="0"/>
              </a:rPr>
              <a:t>Poblet</a:t>
            </a:r>
            <a:r>
              <a:rPr lang="es-ES" sz="2800" dirty="0" smtClean="0">
                <a:latin typeface="Snap ITC" pitchFamily="82" charset="0"/>
              </a:rPr>
              <a:t> </a:t>
            </a:r>
          </a:p>
          <a:p>
            <a:pPr algn="ctr"/>
            <a:r>
              <a:rPr lang="es-ES" sz="2800" dirty="0" smtClean="0">
                <a:latin typeface="Snap ITC" pitchFamily="82" charset="0"/>
              </a:rPr>
              <a:t>es un municipio de la </a:t>
            </a:r>
          </a:p>
          <a:p>
            <a:pPr algn="ctr"/>
            <a:r>
              <a:rPr lang="es-ES" sz="2800" dirty="0" smtClean="0">
                <a:latin typeface="Snap ITC" pitchFamily="82" charset="0"/>
              </a:rPr>
              <a:t>Comunidad Valenciana, </a:t>
            </a:r>
          </a:p>
          <a:p>
            <a:pPr algn="ctr"/>
            <a:r>
              <a:rPr lang="es-ES" sz="2800" dirty="0" smtClean="0">
                <a:latin typeface="Snap ITC" pitchFamily="82" charset="0"/>
              </a:rPr>
              <a:t>España. Perteneciente a la </a:t>
            </a:r>
          </a:p>
          <a:p>
            <a:pPr algn="ctr"/>
            <a:r>
              <a:rPr lang="es-ES" sz="2800" dirty="0" smtClean="0">
                <a:latin typeface="Snap ITC" pitchFamily="82" charset="0"/>
              </a:rPr>
              <a:t>provincia de Valencia y la </a:t>
            </a:r>
          </a:p>
          <a:p>
            <a:pPr algn="ctr"/>
            <a:r>
              <a:rPr lang="es-ES" sz="2800" dirty="0" smtClean="0">
                <a:latin typeface="Snap ITC" pitchFamily="82" charset="0"/>
              </a:rPr>
              <a:t>comarca de Huerta Oeste. </a:t>
            </a:r>
          </a:p>
          <a:p>
            <a:pPr algn="ctr"/>
            <a:r>
              <a:rPr lang="es-ES" sz="2800" dirty="0" smtClean="0">
                <a:latin typeface="Snap ITC" pitchFamily="82" charset="0"/>
              </a:rPr>
              <a:t>Cuenta con 24.944 habitantes.</a:t>
            </a:r>
          </a:p>
          <a:p>
            <a:pPr algn="ctr"/>
            <a:r>
              <a:rPr lang="es-ES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Snap ITC" pitchFamily="82" charset="0"/>
              </a:rPr>
              <a:t> </a:t>
            </a:r>
            <a:endParaRPr lang="es-ES" sz="2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000"/>
              </a:solidFill>
              <a:latin typeface="Snap ITC" pitchFamily="82" charset="0"/>
            </a:endParaRPr>
          </a:p>
        </p:txBody>
      </p:sp>
      <p:sp>
        <p:nvSpPr>
          <p:cNvPr id="135214" name="Text Box 46"/>
          <p:cNvSpPr txBox="1">
            <a:spLocks noChangeArrowheads="1"/>
          </p:cNvSpPr>
          <p:nvPr/>
        </p:nvSpPr>
        <p:spPr bwMode="auto">
          <a:xfrm>
            <a:off x="5037862" y="908051"/>
            <a:ext cx="450679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329" y="5572140"/>
            <a:ext cx="1107465" cy="795324"/>
          </a:xfrm>
          <a:prstGeom prst="rect">
            <a:avLst/>
          </a:prstGeom>
          <a:noFill/>
        </p:spPr>
      </p:pic>
      <p:pic>
        <p:nvPicPr>
          <p:cNvPr id="9" name="Picture 2" descr="https://agaudi.files.wordpress.com/2010/03/tumblr_ky4haxtzxa1qzt4vjo1_500.gif?w=500&amp;h=500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-21000" contrast="25000"/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upload.wikimedia.org/wikipedia/commons/2/2f/Quartpoblet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" y="0"/>
            <a:ext cx="10404509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13290098">
            <a:off x="1569745" y="1098234"/>
            <a:ext cx="3128567" cy="2209801"/>
          </a:xfrm>
          <a:prstGeom prst="moon">
            <a:avLst>
              <a:gd name="adj" fmla="val 18393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19620462">
            <a:off x="5682724" y="646120"/>
            <a:ext cx="3347133" cy="2422525"/>
          </a:xfrm>
          <a:prstGeom prst="moon">
            <a:avLst>
              <a:gd name="adj" fmla="val 17533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157861" y="3644906"/>
            <a:ext cx="3419388" cy="2284413"/>
          </a:xfrm>
          <a:prstGeom prst="moon">
            <a:avLst>
              <a:gd name="adj" fmla="val 18292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5388292" y="3652839"/>
            <a:ext cx="3159275" cy="2220912"/>
          </a:xfrm>
          <a:prstGeom prst="moon">
            <a:avLst>
              <a:gd name="adj" fmla="val 17662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457727" y="876902"/>
            <a:ext cx="2597507" cy="1912938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333968" y="614279"/>
            <a:ext cx="2082702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19554271">
            <a:off x="6401645" y="690566"/>
            <a:ext cx="2597507" cy="1911349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7017603" y="598489"/>
            <a:ext cx="2082702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 rot="8746212">
            <a:off x="1163280" y="3943356"/>
            <a:ext cx="2597507" cy="2041525"/>
          </a:xfrm>
          <a:prstGeom prst="moon">
            <a:avLst>
              <a:gd name="adj" fmla="val 14155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145217" y="4283075"/>
            <a:ext cx="2084508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6085538" y="4075118"/>
            <a:ext cx="2597507" cy="1912937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6692464" y="4456114"/>
            <a:ext cx="2084508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0404475" cy="6837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4170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9218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46094" y="714356"/>
            <a:ext cx="47145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Snap ITC" pitchFamily="82" charset="0"/>
              </a:rPr>
              <a:t>Los cultivos principales son de regadío: naranjos, perales, hortalizas, cebollas, patatas, etc. En tierras de secano se cultivan cereales, vid, algarrobos y olivos.</a:t>
            </a:r>
          </a:p>
          <a:p>
            <a:pPr algn="ctr"/>
            <a:r>
              <a:rPr lang="es-ES" sz="2000" dirty="0" err="1" smtClean="0">
                <a:latin typeface="Snap ITC" pitchFamily="82" charset="0"/>
              </a:rPr>
              <a:t>Cuart</a:t>
            </a:r>
            <a:r>
              <a:rPr lang="es-ES" sz="2000" dirty="0" smtClean="0">
                <a:latin typeface="Snap ITC" pitchFamily="82" charset="0"/>
              </a:rPr>
              <a:t> posee un importante polígono industrial que ocupa gran parte del territorio de la localidad, entre las que destacan los almacenes para distribuidoras, la planta de Coca-cola, la destilería Heineken, y las industrias tradicionales: textiles, refractarios, cerámica, etc.</a:t>
            </a:r>
            <a:endParaRPr lang="es-ES" sz="2000" dirty="0">
              <a:latin typeface="Snap ITC" pitchFamily="82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5113" y="5929330"/>
            <a:ext cx="1107465" cy="795324"/>
          </a:xfrm>
          <a:prstGeom prst="rect">
            <a:avLst/>
          </a:prstGeom>
          <a:noFill/>
        </p:spPr>
      </p:pic>
      <p:pic>
        <p:nvPicPr>
          <p:cNvPr id="7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</p:spPr>
      </p:pic>
      <p:pic>
        <p:nvPicPr>
          <p:cNvPr id="8" name="Picture 2" descr="https://agaudi.files.wordpress.com/2010/03/tumblr_ky4haxtzxa1qzt4vjo1_500.gif?w=500&amp;h=500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-21000" contrast="25000"/>
          </a:blip>
          <a:srcRect/>
          <a:stretch>
            <a:fillRect/>
          </a:stretch>
        </p:blipFill>
        <p:spPr bwMode="auto">
          <a:xfrm>
            <a:off x="5049837" y="0"/>
            <a:ext cx="53546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10591143" cy="6858000"/>
          </a:xfrm>
          <a:prstGeom prst="rect">
            <a:avLst/>
          </a:prstGeom>
          <a:noFill/>
        </p:spPr>
      </p:pic>
      <p:pic>
        <p:nvPicPr>
          <p:cNvPr id="7170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36000"/>
          </a:blip>
          <a:srcRect/>
          <a:stretch>
            <a:fillRect/>
          </a:stretch>
        </p:blipFill>
        <p:spPr bwMode="auto">
          <a:xfrm>
            <a:off x="0" y="0"/>
            <a:ext cx="10591143" cy="6858000"/>
          </a:xfrm>
          <a:prstGeom prst="rect">
            <a:avLst/>
          </a:prstGeom>
          <a:noFill/>
        </p:spPr>
      </p:pic>
      <p:pic>
        <p:nvPicPr>
          <p:cNvPr id="3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-19000" contrast="-45000"/>
          </a:blip>
          <a:srcRect/>
          <a:stretch>
            <a:fillRect/>
          </a:stretch>
        </p:blipFill>
        <p:spPr bwMode="auto">
          <a:xfrm>
            <a:off x="0" y="0"/>
            <a:ext cx="10591143" cy="6858000"/>
          </a:xfrm>
          <a:prstGeom prst="rect">
            <a:avLst/>
          </a:prstGeom>
          <a:noFill/>
        </p:spPr>
      </p:pic>
      <p:pic>
        <p:nvPicPr>
          <p:cNvPr id="4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5911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 descr="Resultado de imagen de cuart de poblet valencia"/>
          <p:cNvSpPr>
            <a:spLocks noChangeAspect="1" noChangeArrowheads="1"/>
          </p:cNvSpPr>
          <p:nvPr/>
        </p:nvSpPr>
        <p:spPr bwMode="auto">
          <a:xfrm>
            <a:off x="0" y="-136525"/>
            <a:ext cx="346816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8" name="Picture 4" descr="Resultado de imagen de cuart de poblet valenci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105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116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12644" name="Picture 4" descr="http://www.verpueblos.com/fotos_originales/7/0/7/005317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103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Resultado de imagen de cuart de poblet valencia"/>
          <p:cNvSpPr>
            <a:spLocks noChangeAspect="1" noChangeArrowheads="1"/>
          </p:cNvSpPr>
          <p:nvPr/>
        </p:nvSpPr>
        <p:spPr bwMode="auto">
          <a:xfrm>
            <a:off x="177020" y="-144463"/>
            <a:ext cx="346816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4" name="Picture 4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137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FRANCISCO Valencia pasodoble GENTEFLOWcom GENTEFLOW GENTEFLOW (vmusice.net)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"/>
            <a:ext cx="10404475" cy="71668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026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159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04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74265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944342"/>
          </a:xfrm>
          <a:prstGeom prst="rect">
            <a:avLst/>
          </a:prstGeom>
          <a:noFill/>
        </p:spPr>
      </p:pic>
      <p:pic>
        <p:nvPicPr>
          <p:cNvPr id="3" name="Picture 2" descr="http://4.bp.blogspot.com/-rPJvqCTk3JI/TzMsSFSj3KI/AAAAAAAACUE/9saZA5p-qJM/s1600/0k0289_gif-sicodelicos-03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04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026" name="Picture 2" descr="C:\Users\Jose Luis\Desktop\AV_S_ONOFRE_megapied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9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2050" name="Picture 2" descr="C:\Users\Jose Luis\Desktop\QUART-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67219"/>
            <a:ext cx="10404475" cy="69252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4098" name="Picture 2" descr="C:\Users\Jose Luis\Desktop\piso_en_venta_en_jesus_morante_borras_14_valenciavalencia_ref_56448_b_7303091_63900844740536624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404475" cy="70104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3074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329" y="357166"/>
            <a:ext cx="4655330" cy="6215106"/>
          </a:xfrm>
          <a:prstGeom prst="rect">
            <a:avLst/>
          </a:prstGeom>
          <a:noFill/>
        </p:spPr>
      </p:pic>
      <p:pic>
        <p:nvPicPr>
          <p:cNvPr id="3075" name="Picture 3" descr="C:\Users\Jose Luis\Desktop\4a654e542bab9b325eb7a55e1aa4c45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59493" y="285728"/>
            <a:ext cx="3946726" cy="61769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5122" name="Picture 2" descr="C:\Users\Jose Luis\Desktop\piso_de_1_dormitorios_en_quart_de_poblet_quart_de_poblet_zona_de_quart_de_poblet_47800534428613006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04475" cy="6858000"/>
          </a:xfrm>
          <a:prstGeom prst="rect">
            <a:avLst/>
          </a:prstGeom>
          <a:noFill/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-1" y="0"/>
            <a:ext cx="10404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6146" name="Picture 2" descr="C:\Users\Jose Luis\Desktop\qu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7170" name="Picture 2" descr="C:\Users\Jose Luis\Desktop\AV_S_ONOFRE_jardin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512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sound005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8194" name="Picture 2" descr="C:\Users\Jose Luis\Desktop\QUART-1-724x4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905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9218" name="Picture 2" descr="C:\Users\Jose Luis\Desktop\piso_160_m2_quart_de_poblet_12400304568549851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0242" name="Picture 2" descr="C:\Users\Jose Luis\Desktop\DSC_0006-quart 20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0637592" cy="7072338"/>
          </a:xfrm>
          <a:prstGeom prst="rect">
            <a:avLst/>
          </a:prstGeom>
          <a:noFill/>
        </p:spPr>
      </p:pic>
      <p:pic>
        <p:nvPicPr>
          <p:cNvPr id="4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04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441365" y="-285776"/>
            <a:ext cx="11029037" cy="7429552"/>
          </a:xfrm>
          <a:prstGeom prst="rect">
            <a:avLst/>
          </a:prstGeom>
          <a:noFill/>
          <a:ln>
            <a:noFill/>
          </a:ln>
        </p:spPr>
      </p:pic>
      <p:sp>
        <p:nvSpPr>
          <p:cNvPr id="5125" name="AutoShape 5" descr="Sans titre 3"/>
          <p:cNvSpPr>
            <a:spLocks noChangeArrowheads="1"/>
          </p:cNvSpPr>
          <p:nvPr/>
        </p:nvSpPr>
        <p:spPr bwMode="auto">
          <a:xfrm>
            <a:off x="1558899" y="714356"/>
            <a:ext cx="7046504" cy="3744912"/>
          </a:xfrm>
          <a:custGeom>
            <a:avLst/>
            <a:gdLst>
              <a:gd name="G0" fmla="+- 6865 0 0"/>
              <a:gd name="G1" fmla="+- -11478341 0 0"/>
              <a:gd name="G2" fmla="+- 0 0 -11478341"/>
              <a:gd name="T0" fmla="*/ 0 256 1"/>
              <a:gd name="T1" fmla="*/ 180 256 1"/>
              <a:gd name="G3" fmla="+- -11478341 T0 T1"/>
              <a:gd name="T2" fmla="*/ 0 256 1"/>
              <a:gd name="T3" fmla="*/ 90 256 1"/>
              <a:gd name="G4" fmla="+- -11478341 T2 T3"/>
              <a:gd name="G5" fmla="*/ G4 2 1"/>
              <a:gd name="T4" fmla="*/ 90 256 1"/>
              <a:gd name="T5" fmla="*/ 0 256 1"/>
              <a:gd name="G6" fmla="+- -11478341 T4 T5"/>
              <a:gd name="G7" fmla="*/ G6 2 1"/>
              <a:gd name="G8" fmla="abs -1147834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865"/>
              <a:gd name="G18" fmla="*/ 6865 1 2"/>
              <a:gd name="G19" fmla="+- G18 5400 0"/>
              <a:gd name="G20" fmla="cos G19 -11478341"/>
              <a:gd name="G21" fmla="sin G19 -11478341"/>
              <a:gd name="G22" fmla="+- G20 10800 0"/>
              <a:gd name="G23" fmla="+- G21 10800 0"/>
              <a:gd name="G24" fmla="+- 10800 0 G20"/>
              <a:gd name="G25" fmla="+- 6865 10800 0"/>
              <a:gd name="G26" fmla="?: G9 G17 G25"/>
              <a:gd name="G27" fmla="?: G9 0 21600"/>
              <a:gd name="G28" fmla="cos 10800 -11478341"/>
              <a:gd name="G29" fmla="sin 10800 -11478341"/>
              <a:gd name="G30" fmla="sin 6865 -11478341"/>
              <a:gd name="G31" fmla="+- G28 10800 0"/>
              <a:gd name="G32" fmla="+- G29 10800 0"/>
              <a:gd name="G33" fmla="+- G30 10800 0"/>
              <a:gd name="G34" fmla="?: G4 0 G31"/>
              <a:gd name="G35" fmla="?: -11478341 G34 0"/>
              <a:gd name="G36" fmla="?: G6 G35 G31"/>
              <a:gd name="G37" fmla="+- 21600 0 G36"/>
              <a:gd name="G38" fmla="?: G4 0 G33"/>
              <a:gd name="G39" fmla="?: -1147834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998 w 21600"/>
              <a:gd name="T15" fmla="*/ 10052 h 21600"/>
              <a:gd name="T16" fmla="*/ 10800 w 21600"/>
              <a:gd name="T17" fmla="*/ 3935 h 21600"/>
              <a:gd name="T18" fmla="*/ 19602 w 21600"/>
              <a:gd name="T19" fmla="*/ 1005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959" y="10219"/>
                </a:moveTo>
                <a:cubicBezTo>
                  <a:pt x="4261" y="6665"/>
                  <a:pt x="7233" y="3934"/>
                  <a:pt x="10800" y="3935"/>
                </a:cubicBezTo>
                <a:cubicBezTo>
                  <a:pt x="14366" y="3935"/>
                  <a:pt x="17338" y="6665"/>
                  <a:pt x="17640" y="10219"/>
                </a:cubicBezTo>
                <a:lnTo>
                  <a:pt x="21561" y="9886"/>
                </a:lnTo>
                <a:cubicBezTo>
                  <a:pt x="21086" y="4295"/>
                  <a:pt x="16410" y="-1"/>
                  <a:pt x="10799" y="0"/>
                </a:cubicBezTo>
                <a:cubicBezTo>
                  <a:pt x="5189" y="0"/>
                  <a:pt x="513" y="4295"/>
                  <a:pt x="38" y="9886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AutoShape 6" descr="Sans titre 3"/>
          <p:cNvSpPr>
            <a:spLocks noChangeArrowheads="1"/>
          </p:cNvSpPr>
          <p:nvPr/>
        </p:nvSpPr>
        <p:spPr bwMode="auto">
          <a:xfrm rot="10800000">
            <a:off x="1596798" y="2276476"/>
            <a:ext cx="7046504" cy="3744913"/>
          </a:xfrm>
          <a:custGeom>
            <a:avLst/>
            <a:gdLst>
              <a:gd name="G0" fmla="+- 6865 0 0"/>
              <a:gd name="G1" fmla="+- -11478341 0 0"/>
              <a:gd name="G2" fmla="+- 0 0 -11478341"/>
              <a:gd name="T0" fmla="*/ 0 256 1"/>
              <a:gd name="T1" fmla="*/ 180 256 1"/>
              <a:gd name="G3" fmla="+- -11478341 T0 T1"/>
              <a:gd name="T2" fmla="*/ 0 256 1"/>
              <a:gd name="T3" fmla="*/ 90 256 1"/>
              <a:gd name="G4" fmla="+- -11478341 T2 T3"/>
              <a:gd name="G5" fmla="*/ G4 2 1"/>
              <a:gd name="T4" fmla="*/ 90 256 1"/>
              <a:gd name="T5" fmla="*/ 0 256 1"/>
              <a:gd name="G6" fmla="+- -11478341 T4 T5"/>
              <a:gd name="G7" fmla="*/ G6 2 1"/>
              <a:gd name="G8" fmla="abs -1147834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865"/>
              <a:gd name="G18" fmla="*/ 6865 1 2"/>
              <a:gd name="G19" fmla="+- G18 5400 0"/>
              <a:gd name="G20" fmla="cos G19 -11478341"/>
              <a:gd name="G21" fmla="sin G19 -11478341"/>
              <a:gd name="G22" fmla="+- G20 10800 0"/>
              <a:gd name="G23" fmla="+- G21 10800 0"/>
              <a:gd name="G24" fmla="+- 10800 0 G20"/>
              <a:gd name="G25" fmla="+- 6865 10800 0"/>
              <a:gd name="G26" fmla="?: G9 G17 G25"/>
              <a:gd name="G27" fmla="?: G9 0 21600"/>
              <a:gd name="G28" fmla="cos 10800 -11478341"/>
              <a:gd name="G29" fmla="sin 10800 -11478341"/>
              <a:gd name="G30" fmla="sin 6865 -11478341"/>
              <a:gd name="G31" fmla="+- G28 10800 0"/>
              <a:gd name="G32" fmla="+- G29 10800 0"/>
              <a:gd name="G33" fmla="+- G30 10800 0"/>
              <a:gd name="G34" fmla="?: G4 0 G31"/>
              <a:gd name="G35" fmla="?: -11478341 G34 0"/>
              <a:gd name="G36" fmla="?: G6 G35 G31"/>
              <a:gd name="G37" fmla="+- 21600 0 G36"/>
              <a:gd name="G38" fmla="?: G4 0 G33"/>
              <a:gd name="G39" fmla="?: -1147834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998 w 21600"/>
              <a:gd name="T15" fmla="*/ 10052 h 21600"/>
              <a:gd name="T16" fmla="*/ 10800 w 21600"/>
              <a:gd name="T17" fmla="*/ 3935 h 21600"/>
              <a:gd name="T18" fmla="*/ 19602 w 21600"/>
              <a:gd name="T19" fmla="*/ 1005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959" y="10219"/>
                </a:moveTo>
                <a:cubicBezTo>
                  <a:pt x="4261" y="6665"/>
                  <a:pt x="7233" y="3934"/>
                  <a:pt x="10800" y="3935"/>
                </a:cubicBezTo>
                <a:cubicBezTo>
                  <a:pt x="14366" y="3935"/>
                  <a:pt x="17338" y="6665"/>
                  <a:pt x="17640" y="10219"/>
                </a:cubicBezTo>
                <a:lnTo>
                  <a:pt x="21561" y="9886"/>
                </a:lnTo>
                <a:cubicBezTo>
                  <a:pt x="21086" y="4295"/>
                  <a:pt x="16410" y="-1"/>
                  <a:pt x="10799" y="0"/>
                </a:cubicBezTo>
                <a:cubicBezTo>
                  <a:pt x="5189" y="0"/>
                  <a:pt x="513" y="4295"/>
                  <a:pt x="38" y="9886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7" name="AutoShape 7" descr="Sans titre 3"/>
          <p:cNvSpPr>
            <a:spLocks noChangeArrowheads="1"/>
          </p:cNvSpPr>
          <p:nvPr/>
        </p:nvSpPr>
        <p:spPr bwMode="auto">
          <a:xfrm rot="10800000">
            <a:off x="3480803" y="2205038"/>
            <a:ext cx="3357971" cy="2520950"/>
          </a:xfrm>
          <a:custGeom>
            <a:avLst/>
            <a:gdLst>
              <a:gd name="G0" fmla="+- 2162 0 0"/>
              <a:gd name="G1" fmla="+- 6856871 0 0"/>
              <a:gd name="G2" fmla="+- 0 0 6856871"/>
              <a:gd name="T0" fmla="*/ 0 256 1"/>
              <a:gd name="T1" fmla="*/ 180 256 1"/>
              <a:gd name="G3" fmla="+- 6856871 T0 T1"/>
              <a:gd name="T2" fmla="*/ 0 256 1"/>
              <a:gd name="T3" fmla="*/ 90 256 1"/>
              <a:gd name="G4" fmla="+- 6856871 T2 T3"/>
              <a:gd name="G5" fmla="*/ G4 2 1"/>
              <a:gd name="T4" fmla="*/ 90 256 1"/>
              <a:gd name="T5" fmla="*/ 0 256 1"/>
              <a:gd name="G6" fmla="+- 6856871 T4 T5"/>
              <a:gd name="G7" fmla="*/ G6 2 1"/>
              <a:gd name="G8" fmla="abs 685687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2162"/>
              <a:gd name="G18" fmla="*/ 2162 1 2"/>
              <a:gd name="G19" fmla="+- G18 5400 0"/>
              <a:gd name="G20" fmla="cos G19 6856871"/>
              <a:gd name="G21" fmla="sin G19 6856871"/>
              <a:gd name="G22" fmla="+- G20 10800 0"/>
              <a:gd name="G23" fmla="+- G21 10800 0"/>
              <a:gd name="G24" fmla="+- 10800 0 G20"/>
              <a:gd name="G25" fmla="+- 2162 10800 0"/>
              <a:gd name="G26" fmla="?: G9 G17 G25"/>
              <a:gd name="G27" fmla="?: G9 0 21600"/>
              <a:gd name="G28" fmla="cos 10800 6856871"/>
              <a:gd name="G29" fmla="sin 10800 6856871"/>
              <a:gd name="G30" fmla="sin 2162 6856871"/>
              <a:gd name="G31" fmla="+- G28 10800 0"/>
              <a:gd name="G32" fmla="+- G29 10800 0"/>
              <a:gd name="G33" fmla="+- G30 10800 0"/>
              <a:gd name="G34" fmla="?: G4 0 G31"/>
              <a:gd name="G35" fmla="?: 6856871 G34 0"/>
              <a:gd name="G36" fmla="?: G6 G35 G31"/>
              <a:gd name="G37" fmla="+- 21600 0 G36"/>
              <a:gd name="G38" fmla="?: G4 0 G33"/>
              <a:gd name="G39" fmla="?: 685687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9163 w 21600"/>
              <a:gd name="T15" fmla="*/ 17070 h 21600"/>
              <a:gd name="T16" fmla="*/ 10800 w 21600"/>
              <a:gd name="T17" fmla="*/ 8638 h 21600"/>
              <a:gd name="T18" fmla="*/ 12437 w 21600"/>
              <a:gd name="T19" fmla="*/ 1707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254" y="12891"/>
                </a:moveTo>
                <a:cubicBezTo>
                  <a:pt x="9302" y="12643"/>
                  <a:pt x="8638" y="11783"/>
                  <a:pt x="8638" y="10800"/>
                </a:cubicBezTo>
                <a:cubicBezTo>
                  <a:pt x="8638" y="9605"/>
                  <a:pt x="9605" y="8638"/>
                  <a:pt x="10800" y="8638"/>
                </a:cubicBezTo>
                <a:cubicBezTo>
                  <a:pt x="11994" y="8638"/>
                  <a:pt x="12962" y="9605"/>
                  <a:pt x="12962" y="10800"/>
                </a:cubicBezTo>
                <a:cubicBezTo>
                  <a:pt x="12962" y="11783"/>
                  <a:pt x="12297" y="12643"/>
                  <a:pt x="11345" y="12891"/>
                </a:cubicBezTo>
                <a:lnTo>
                  <a:pt x="13527" y="21249"/>
                </a:lnTo>
                <a:cubicBezTo>
                  <a:pt x="18282" y="20008"/>
                  <a:pt x="21600" y="1571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5714"/>
                  <a:pt x="3317" y="20008"/>
                  <a:pt x="8072" y="21249"/>
                </a:cubicBezTo>
                <a:close/>
              </a:path>
            </a:pathLst>
          </a:custGeom>
          <a:blipFill dpi="0" rotWithShape="1">
            <a:blip r:embed="rId3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6" grpId="0" animBg="1"/>
      <p:bldP spid="51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929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Resultado de imagen de cuart de poblet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499115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04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0404475" cy="69522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04475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714721" y="5500702"/>
            <a:ext cx="24181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Planta de Coca-Cola </a:t>
            </a:r>
            <a:r>
              <a:rPr lang="es-ES" dirty="0" err="1" smtClean="0"/>
              <a:t>European</a:t>
            </a:r>
            <a:r>
              <a:rPr lang="es-ES" dirty="0" smtClean="0"/>
              <a:t> </a:t>
            </a:r>
            <a:r>
              <a:rPr lang="es-ES" dirty="0" err="1" smtClean="0"/>
              <a:t>Partners</a:t>
            </a:r>
            <a:r>
              <a:rPr lang="es-ES" dirty="0" smtClean="0"/>
              <a:t> en </a:t>
            </a:r>
            <a:r>
              <a:rPr lang="es-ES" dirty="0" err="1" smtClean="0"/>
              <a:t>Quart</a:t>
            </a:r>
            <a:r>
              <a:rPr lang="es-ES" dirty="0" smtClean="0"/>
              <a:t> de </a:t>
            </a:r>
            <a:r>
              <a:rPr lang="es-ES" dirty="0" err="1" smtClean="0"/>
              <a:t>Poblet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14690" name="Picture 2" descr="Resultado de imagen de cuart de poblet valenci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0404475" cy="712248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3015" y="6211669"/>
            <a:ext cx="3786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Nuevo edificio prefabricado para Bayer, en </a:t>
            </a:r>
            <a:r>
              <a:rPr lang="es-ES" b="1" dirty="0" err="1" smtClean="0"/>
              <a:t>Quart</a:t>
            </a:r>
            <a:r>
              <a:rPr lang="es-ES" b="1" dirty="0" smtClean="0"/>
              <a:t> de </a:t>
            </a:r>
            <a:r>
              <a:rPr lang="es-ES" b="1" dirty="0" err="1" smtClean="0"/>
              <a:t>Poblet</a:t>
            </a:r>
            <a:r>
              <a:rPr lang="es-ES" b="1" dirty="0" smtClean="0"/>
              <a:t> (Valencia)</a:t>
            </a:r>
            <a:endParaRPr lang="es-ES" b="1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30/01/2017</a:t>
            </a:fld>
            <a:endParaRPr lang="es-ES"/>
          </a:p>
        </p:txBody>
      </p:sp>
      <p:pic>
        <p:nvPicPr>
          <p:cNvPr id="115714" name="Picture 2" descr="http://www.novaing.com/es/wp-content/uploads/2012/01/DSC05091-copia-b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642966"/>
            <a:ext cx="10404475" cy="75009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5" y="2"/>
            <a:ext cx="5364807" cy="6858000"/>
          </a:xfrm>
          <a:prstGeom prst="diamond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ombo"/>
          <p:cNvSpPr/>
          <p:nvPr/>
        </p:nvSpPr>
        <p:spPr>
          <a:xfrm>
            <a:off x="5364810" y="1"/>
            <a:ext cx="5039668" cy="6858000"/>
          </a:xfrm>
          <a:prstGeom prst="diamond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Combinar"/>
          <p:cNvSpPr/>
          <p:nvPr/>
        </p:nvSpPr>
        <p:spPr>
          <a:xfrm>
            <a:off x="2529836" y="0"/>
            <a:ext cx="5608702" cy="3571876"/>
          </a:xfrm>
          <a:prstGeom prst="flowChartMerg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flipV="1">
            <a:off x="2682405" y="3357565"/>
            <a:ext cx="5283523" cy="3500438"/>
          </a:xfrm>
          <a:prstGeom prst="flowChartMerg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2844956" cy="3500436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>
            <a:off x="1" y="3438527"/>
            <a:ext cx="2682386" cy="3419474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7803375" y="0"/>
            <a:ext cx="2601101" cy="3428998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884643" y="3438527"/>
            <a:ext cx="2519833" cy="3419474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10404475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87916"/>
          </a:xfrm>
          <a:prstGeom prst="rect">
            <a:avLst/>
          </a:prstGeom>
          <a:noFill/>
        </p:spPr>
      </p:pic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404475" cy="701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7243052"/>
          </a:xfrm>
          <a:prstGeom prst="rect">
            <a:avLst/>
          </a:prstGeom>
          <a:noFill/>
        </p:spPr>
      </p:pic>
      <p:pic>
        <p:nvPicPr>
          <p:cNvPr id="3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5043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2f6b1de8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227051" y="-214338"/>
            <a:ext cx="10709301" cy="7072338"/>
          </a:xfrm>
          <a:prstGeom prst="rect">
            <a:avLst/>
          </a:prstGeom>
          <a:noFill/>
        </p:spPr>
      </p:pic>
      <p:sp>
        <p:nvSpPr>
          <p:cNvPr id="2053" name="AutoShape 5" descr="Sans titre 1"/>
          <p:cNvSpPr>
            <a:spLocks noChangeArrowheads="1"/>
          </p:cNvSpPr>
          <p:nvPr/>
        </p:nvSpPr>
        <p:spPr bwMode="auto">
          <a:xfrm>
            <a:off x="2252498" y="260350"/>
            <a:ext cx="5818196" cy="6337300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Sans titre 1"/>
          <p:cNvSpPr>
            <a:spLocks noChangeArrowheads="1"/>
          </p:cNvSpPr>
          <p:nvPr/>
        </p:nvSpPr>
        <p:spPr bwMode="auto">
          <a:xfrm>
            <a:off x="2743819" y="692150"/>
            <a:ext cx="4833746" cy="5473700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AutoShape 7" descr="Sans titre 1"/>
          <p:cNvSpPr>
            <a:spLocks noChangeArrowheads="1"/>
          </p:cNvSpPr>
          <p:nvPr/>
        </p:nvSpPr>
        <p:spPr bwMode="auto">
          <a:xfrm>
            <a:off x="3235142" y="1196975"/>
            <a:ext cx="3851101" cy="4464050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AutoShape 8" descr="Sans titre 1"/>
          <p:cNvSpPr>
            <a:spLocks noChangeArrowheads="1"/>
          </p:cNvSpPr>
          <p:nvPr/>
        </p:nvSpPr>
        <p:spPr bwMode="auto">
          <a:xfrm>
            <a:off x="3645179" y="1700214"/>
            <a:ext cx="3031026" cy="3457575"/>
          </a:xfrm>
          <a:prstGeom prst="diamond">
            <a:avLst/>
          </a:prstGeom>
          <a:blipFill dpi="0" rotWithShape="1">
            <a:blip r:embed="rId3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73285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0" y="0"/>
            <a:ext cx="10404475" cy="6858000"/>
          </a:xfrm>
          <a:prstGeom prst="rect">
            <a:avLst/>
          </a:prstGeom>
          <a:gradFill rotWithShape="1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325106" y="357167"/>
            <a:ext cx="9667491" cy="6264275"/>
          </a:xfrm>
          <a:prstGeom prst="rect">
            <a:avLst/>
          </a:prstGeom>
          <a:solidFill>
            <a:schemeClr val="tx1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487678" y="571480"/>
            <a:ext cx="9286591" cy="5786478"/>
          </a:xfrm>
          <a:prstGeom prst="rect">
            <a:avLst/>
          </a:prstGeom>
          <a:solidFill>
            <a:schemeClr val="tx1"/>
          </a:solid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pic>
        <p:nvPicPr>
          <p:cNvPr id="9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767" y="660503"/>
            <a:ext cx="9144064" cy="5626018"/>
          </a:xfrm>
          <a:prstGeom prst="rect">
            <a:avLst/>
          </a:prstGeom>
          <a:noFill/>
        </p:spPr>
      </p:pic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845365" y="928688"/>
            <a:ext cx="8863674" cy="5026025"/>
            <a:chOff x="468" y="-95"/>
            <a:chExt cx="4907" cy="3166"/>
          </a:xfrm>
        </p:grpSpPr>
        <p:sp>
          <p:nvSpPr>
            <p:cNvPr id="132138" name="Text Box 42"/>
            <p:cNvSpPr txBox="1">
              <a:spLocks noChangeArrowheads="1"/>
            </p:cNvSpPr>
            <p:nvPr/>
          </p:nvSpPr>
          <p:spPr bwMode="auto">
            <a:xfrm>
              <a:off x="2109" y="391"/>
              <a:ext cx="326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dist"/>
              <a:endParaRPr lang="en-US" dirty="0">
                <a:solidFill>
                  <a:srgbClr val="FFCC66"/>
                </a:solidFill>
                <a:latin typeface="Arial Narrow" pitchFamily="34" charset="0"/>
              </a:endParaRPr>
            </a:p>
          </p:txBody>
        </p:sp>
        <p:sp>
          <p:nvSpPr>
            <p:cNvPr id="132139" name="Text Box 43"/>
            <p:cNvSpPr txBox="1">
              <a:spLocks noChangeArrowheads="1"/>
            </p:cNvSpPr>
            <p:nvPr/>
          </p:nvSpPr>
          <p:spPr bwMode="auto">
            <a:xfrm>
              <a:off x="468" y="-95"/>
              <a:ext cx="3705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 b="1" dirty="0" smtClean="0">
                  <a:solidFill>
                    <a:srgbClr val="FFCC66"/>
                  </a:solidFill>
                  <a:latin typeface="Arial Narrow" pitchFamily="34" charset="0"/>
                </a:rPr>
                <a:t>GASTRONOMIA</a:t>
              </a:r>
              <a:endParaRPr lang="en-US" sz="4000" b="1" dirty="0">
                <a:solidFill>
                  <a:srgbClr val="FFCC66"/>
                </a:solidFill>
                <a:latin typeface="Arial Narrow" pitchFamily="34" charset="0"/>
              </a:endParaRPr>
            </a:p>
          </p:txBody>
        </p:sp>
        <p:sp>
          <p:nvSpPr>
            <p:cNvPr id="132140" name="Text Box 44"/>
            <p:cNvSpPr txBox="1">
              <a:spLocks noChangeArrowheads="1"/>
            </p:cNvSpPr>
            <p:nvPr/>
          </p:nvSpPr>
          <p:spPr bwMode="auto">
            <a:xfrm>
              <a:off x="2109" y="2840"/>
              <a:ext cx="30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dirty="0">
                <a:solidFill>
                  <a:srgbClr val="FFCC66"/>
                </a:solidFill>
                <a:latin typeface="Arial Narrow" pitchFamily="34" charset="0"/>
              </a:endParaRPr>
            </a:p>
          </p:txBody>
        </p:sp>
      </p:grp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364810" y="285750"/>
            <a:ext cx="2194696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49780" y="2349500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7711" y="4572000"/>
            <a:ext cx="2194696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640787" y="285750"/>
            <a:ext cx="2194696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763674" y="2428868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366615" y="2349500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640787" y="2428875"/>
            <a:ext cx="2194696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743820" y="4508500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364810" y="4500564"/>
            <a:ext cx="2194696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884645" y="4572000"/>
            <a:ext cx="219469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06427" y="285750"/>
            <a:ext cx="219469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844961" y="357166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7906319" y="4581525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7660659" y="260350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87711" y="4572000"/>
            <a:ext cx="2194696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06427" y="285750"/>
            <a:ext cx="2194693" cy="20002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9927" y="0"/>
            <a:ext cx="11144328" cy="6858000"/>
          </a:xfrm>
          <a:prstGeom prst="rect">
            <a:avLst/>
          </a:prstGeom>
          <a:noFill/>
        </p:spPr>
      </p:pic>
      <p:pic>
        <p:nvPicPr>
          <p:cNvPr id="52226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6322" y="0"/>
            <a:ext cx="8691770" cy="6858000"/>
          </a:xfrm>
          <a:prstGeom prst="rect">
            <a:avLst/>
          </a:prstGeom>
          <a:noFill/>
        </p:spPr>
      </p:pic>
      <p:pic>
        <p:nvPicPr>
          <p:cNvPr id="4" name="Picture 2" descr="http://musicfromthesoul.net/images/espiral_ok.gif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39000" contrast="100000"/>
          </a:blip>
          <a:srcRect/>
          <a:stretch>
            <a:fillRect/>
          </a:stretch>
        </p:blipFill>
        <p:spPr bwMode="auto">
          <a:xfrm rot="5400000">
            <a:off x="1773241" y="-1773238"/>
            <a:ext cx="6858003" cy="104044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10404475" cy="7072338"/>
          </a:xfrm>
          <a:prstGeom prst="rect">
            <a:avLst/>
          </a:prstGeom>
          <a:noFill/>
        </p:spPr>
      </p:pic>
      <p:pic>
        <p:nvPicPr>
          <p:cNvPr id="15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1983"/>
            <a:ext cx="10404475" cy="6999983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1" y="1700213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778530" y="1628775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61175" y="1557338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08196" y="1628775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890841" y="1700213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037862" y="1628775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5857937" y="1628775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7004958" y="1628775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8291067" y="1628775"/>
            <a:ext cx="2113409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Resultado de imagen de cuart de poblet vale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9400" y="3389410"/>
            <a:ext cx="6858000" cy="7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35877" y="3389410"/>
            <a:ext cx="6858000" cy="7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4044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4044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5364" y="5803930"/>
            <a:ext cx="68561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53343" y="4572019"/>
            <a:ext cx="3063338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3014" y="501226"/>
            <a:ext cx="4550509" cy="42850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59635" y="2"/>
            <a:ext cx="3980415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30 de enero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21:40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42883" y="5611366"/>
            <a:ext cx="2285748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0447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0447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4303" y="0"/>
            <a:ext cx="554905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0447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0559" y="4724402"/>
            <a:ext cx="303463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16094" y="4191000"/>
            <a:ext cx="2687823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95310" y="4876800"/>
            <a:ext cx="138726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06928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06928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06928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06928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ART DE POBL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CUART DE POBLET</Template>
  <TotalTime>1</TotalTime>
  <Words>194</Words>
  <Application>Microsoft PowerPoint</Application>
  <PresentationFormat>Personalizado</PresentationFormat>
  <Paragraphs>43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CUART DE POBLET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</cp:revision>
  <dcterms:created xsi:type="dcterms:W3CDTF">2017-01-30T20:40:42Z</dcterms:created>
  <dcterms:modified xsi:type="dcterms:W3CDTF">2017-01-30T20:42:20Z</dcterms:modified>
</cp:coreProperties>
</file>