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NijHIW2ojnnolP6pPNpeA==" hashData="/d1jc6oUst9pCW9QuOFAAt6hY74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41" d="100"/>
          <a:sy n="41" d="100"/>
        </p:scale>
        <p:origin x="-108" y="-15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7D960-FD7A-4C3D-AB59-2B52351B0693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BA32-A4E7-4E5B-A1FC-976BCFDC0FA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5893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7D960-FD7A-4C3D-AB59-2B52351B0693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BA32-A4E7-4E5B-A1FC-976BCFDC0FA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32167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7D960-FD7A-4C3D-AB59-2B52351B0693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BA32-A4E7-4E5B-A1FC-976BCFDC0FA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07349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7D960-FD7A-4C3D-AB59-2B52351B0693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BA32-A4E7-4E5B-A1FC-976BCFDC0FA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59546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7D960-FD7A-4C3D-AB59-2B52351B0693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BA32-A4E7-4E5B-A1FC-976BCFDC0FA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49025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7D960-FD7A-4C3D-AB59-2B52351B0693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BA32-A4E7-4E5B-A1FC-976BCFDC0FA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48924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7D960-FD7A-4C3D-AB59-2B52351B0693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BA32-A4E7-4E5B-A1FC-976BCFDC0FA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29399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7D960-FD7A-4C3D-AB59-2B52351B0693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BA32-A4E7-4E5B-A1FC-976BCFDC0FA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03698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7D960-FD7A-4C3D-AB59-2B52351B0693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BA32-A4E7-4E5B-A1FC-976BCFDC0FA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80682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7D960-FD7A-4C3D-AB59-2B52351B0693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BA32-A4E7-4E5B-A1FC-976BCFDC0FA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18542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7D960-FD7A-4C3D-AB59-2B52351B0693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BA32-A4E7-4E5B-A1FC-976BCFDC0FA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345627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A7D960-FD7A-4C3D-AB59-2B52351B0693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8BA32-A4E7-4E5B-A1FC-976BCFDC0FA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704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729948" y="1043731"/>
            <a:ext cx="673210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i="1" dirty="0" smtClean="0"/>
              <a:t>Croacia</a:t>
            </a:r>
          </a:p>
          <a:p>
            <a:pPr algn="ctr"/>
            <a:r>
              <a:rPr lang="es-CO" sz="2000" i="1" dirty="0" smtClean="0"/>
              <a:t>Es una república </a:t>
            </a:r>
            <a:r>
              <a:rPr lang="es-CO" sz="2000" i="1" dirty="0"/>
              <a:t>democrática parlamentaria, miembro de la Unión Europea, ubicada entre Europa Central, Europa meridional y el mar Mediterráneo; limita al noreste con Hungría, al este con Serbia, al sureste con Bosnia-Herzegovina y Montenegro, al noroeste con Eslovenia y al suroeste con el mar Adriático; donde comparte una frontera marítima con Italia.</a:t>
            </a:r>
          </a:p>
          <a:p>
            <a:pPr algn="ctr"/>
            <a:r>
              <a:rPr lang="es-CO" sz="2000" i="1" dirty="0"/>
              <a:t>Su capital y ciudad más poblada es </a:t>
            </a:r>
            <a:r>
              <a:rPr lang="es-CO" sz="2000" i="1" dirty="0" smtClean="0"/>
              <a:t>Zagreb.</a:t>
            </a:r>
          </a:p>
          <a:p>
            <a:pPr algn="ctr"/>
            <a:r>
              <a:rPr lang="es-CO" sz="2000" i="1" dirty="0"/>
              <a:t>Hay muchos motivos para visitar Croacia. Sus seis lugares declarados Patrimonio de la Humanidad por la UNESCO: El casco antiguo de </a:t>
            </a:r>
            <a:r>
              <a:rPr lang="es-CO" sz="2000" i="1" dirty="0" err="1"/>
              <a:t>Dubrovnik</a:t>
            </a:r>
            <a:r>
              <a:rPr lang="es-CO" sz="2000" i="1" dirty="0"/>
              <a:t> (sin duda una de las ciudades más bellas de Europa), el Palacio de Diocleciano en Split, el núcleo histórico de </a:t>
            </a:r>
            <a:r>
              <a:rPr lang="es-CO" sz="2000" i="1" dirty="0" err="1"/>
              <a:t>Trogir</a:t>
            </a:r>
            <a:r>
              <a:rPr lang="es-CO" sz="2000" i="1" dirty="0"/>
              <a:t>, la catedral de Santiago de </a:t>
            </a:r>
            <a:r>
              <a:rPr lang="es-CO" sz="2000" i="1" dirty="0" err="1"/>
              <a:t>Sibenik</a:t>
            </a:r>
            <a:r>
              <a:rPr lang="es-CO" sz="2000" i="1" dirty="0"/>
              <a:t>, el Parque Nacional de los lagos de </a:t>
            </a:r>
            <a:r>
              <a:rPr lang="es-CO" sz="2000" i="1" dirty="0" err="1"/>
              <a:t>Plitvice</a:t>
            </a:r>
            <a:r>
              <a:rPr lang="es-CO" sz="2000" i="1" dirty="0"/>
              <a:t>, y el conjunto episcopal de la basílica de Eufrasio en el Centro Histórico de </a:t>
            </a:r>
            <a:r>
              <a:rPr lang="es-CO" sz="2000" i="1" dirty="0" err="1"/>
              <a:t>Porec</a:t>
            </a:r>
            <a:r>
              <a:rPr lang="es-CO" sz="2000" i="1" dirty="0"/>
              <a:t> (</a:t>
            </a:r>
            <a:r>
              <a:rPr lang="es-CO" sz="2000" i="1" dirty="0" err="1" smtClean="0"/>
              <a:t>Istria</a:t>
            </a:r>
            <a:r>
              <a:rPr lang="es-CO" sz="2000" i="1" dirty="0" smtClean="0"/>
              <a:t>).</a:t>
            </a:r>
            <a:endParaRPr lang="es-CO" sz="2000" i="1" dirty="0"/>
          </a:p>
        </p:txBody>
      </p:sp>
      <p:sp>
        <p:nvSpPr>
          <p:cNvPr id="3" name="CuadroTexto 2"/>
          <p:cNvSpPr txBox="1"/>
          <p:nvPr/>
        </p:nvSpPr>
        <p:spPr>
          <a:xfrm rot="1514341">
            <a:off x="10290311" y="550639"/>
            <a:ext cx="15902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</a:t>
            </a:r>
          </a:p>
          <a:p>
            <a:pPr algn="ctr"/>
            <a:r>
              <a:rPr lang="es-CO" sz="1000" b="1" i="1" dirty="0" smtClean="0"/>
              <a:t>Jeremías Candelo Valencia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Aranjuez-</a:t>
            </a:r>
            <a:r>
              <a:rPr lang="es-CO" sz="1000" b="1" i="1" dirty="0" err="1" smtClean="0"/>
              <a:t>Editus</a:t>
            </a:r>
            <a:endParaRPr lang="es-CO" sz="1000" b="1" i="1" dirty="0"/>
          </a:p>
        </p:txBody>
      </p:sp>
      <p:pic>
        <p:nvPicPr>
          <p:cNvPr id="5" name="_ditus_-_Aranjuez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0659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169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206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2314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733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298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933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847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0694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88037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60610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45715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33253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78177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32240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03057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58971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58492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39006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55032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199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63490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52782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57455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81579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29148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06045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83713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69194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2672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47198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04026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11874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06948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44614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37469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471218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4082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40468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53191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583726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117226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58895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319392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912586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189306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455878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744629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864116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387247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622298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515812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55468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215876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191356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730819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537462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077228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224887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406244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770916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635272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869208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437984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134713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609081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195232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602159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227941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438258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634387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454061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183</Words>
  <Application>Microsoft Office PowerPoint</Application>
  <PresentationFormat>Personalizado</PresentationFormat>
  <Paragraphs>10</Paragraphs>
  <Slides>72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2016-05-22T04:11:35Z</dcterms:created>
  <dcterms:modified xsi:type="dcterms:W3CDTF">2016-05-23T00:06:23Z</dcterms:modified>
</cp:coreProperties>
</file>