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av" ContentType="audio/x-wav"/>
  <Default Extension="webp" ContentType="image/unknown"/>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5" r:id="rId20"/>
    <p:sldId id="273" r:id="rId21"/>
    <p:sldId id="274" r:id="rId22"/>
    <p:sldId id="276" r:id="rId23"/>
    <p:sldId id="277" r:id="rId24"/>
    <p:sldId id="278" r:id="rId2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9A86177-1C5D-4252-8F8B-506CE663653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F932043-B2C4-4CED-B708-43524B69D88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B1BF71B-238A-45D0-96E4-ABC1C7A2E083}" type="datetime1">
              <a:rPr lang="es-ES"/>
              <a:pPr lvl="0"/>
              <a:t>21/05/2021</a:t>
            </a:fld>
            <a:endParaRPr lang="es-ES"/>
          </a:p>
        </p:txBody>
      </p:sp>
      <p:sp>
        <p:nvSpPr>
          <p:cNvPr id="4" name="Marcador de imagen de diapositiva 3">
            <a:extLst>
              <a:ext uri="{FF2B5EF4-FFF2-40B4-BE49-F238E27FC236}">
                <a16:creationId xmlns:a16="http://schemas.microsoft.com/office/drawing/2014/main" id="{5AEA9A05-2B8C-439B-B84D-9D10BBB2B7E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3659DA6-DD0B-4773-90DB-9270A267D14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999EE55-D608-42EB-8A35-2E0F81592FD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DF100E1-B860-4A19-9018-24E8EF3B42A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1B25103-ED0B-4A80-A33D-7337435D1E10}" type="slidenum">
              <a:t>‹Nº›</a:t>
            </a:fld>
            <a:endParaRPr lang="es-ES"/>
          </a:p>
        </p:txBody>
      </p:sp>
    </p:spTree>
    <p:extLst>
      <p:ext uri="{BB962C8B-B14F-4D97-AF65-F5344CB8AC3E}">
        <p14:creationId xmlns:p14="http://schemas.microsoft.com/office/powerpoint/2010/main" val="92372883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04D936F-C4F3-46E6-A273-4BCC547B0BE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3FAA950-9334-4E09-99B0-A8B2FFF2DE8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8BC2FC4-45F9-41B9-B0A7-5FEB3DF1A97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971FBEB-D9E0-4A7F-9BA3-CC92952E0C6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08CCFB0-A0BA-4D8C-B3E2-45209298904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9975039-5662-4FD8-8051-43619E0C9F3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21C5047-D18B-4BBE-96D4-9D9E65D46A2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4C4176E-2C9E-450A-93EE-3CE0996BA3F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F752EE-7452-4BF5-9F97-8795D924F2D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E1C4F66-9B30-4503-A43F-6546D7FA663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392DDA9-7D73-4FAC-913A-4A56F4FBBAB5}"/>
              </a:ext>
            </a:extLst>
          </p:cNvPr>
          <p:cNvSpPr txBox="1">
            <a:spLocks noGrp="1"/>
          </p:cNvSpPr>
          <p:nvPr>
            <p:ph type="dt" sz="half" idx="7"/>
          </p:nvPr>
        </p:nvSpPr>
        <p:spPr/>
        <p:txBody>
          <a:bodyPr/>
          <a:lstStyle>
            <a:lvl1pPr>
              <a:defRPr/>
            </a:lvl1pPr>
          </a:lstStyle>
          <a:p>
            <a:pPr lvl="0"/>
            <a:fld id="{952D3B6F-2E69-4145-A666-FC1D18D92BEE}" type="datetime1">
              <a:rPr lang="es-ES"/>
              <a:pPr lvl="0"/>
              <a:t>21/05/2021</a:t>
            </a:fld>
            <a:endParaRPr lang="es-ES"/>
          </a:p>
        </p:txBody>
      </p:sp>
      <p:sp>
        <p:nvSpPr>
          <p:cNvPr id="5" name="Marcador de pie de página 4">
            <a:extLst>
              <a:ext uri="{FF2B5EF4-FFF2-40B4-BE49-F238E27FC236}">
                <a16:creationId xmlns:a16="http://schemas.microsoft.com/office/drawing/2014/main" id="{0C42F157-A407-46DE-88DB-51C76DE4E23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47749FF-C717-4041-A905-1BDB9D05581B}"/>
              </a:ext>
            </a:extLst>
          </p:cNvPr>
          <p:cNvSpPr txBox="1">
            <a:spLocks noGrp="1"/>
          </p:cNvSpPr>
          <p:nvPr>
            <p:ph type="sldNum" sz="quarter" idx="8"/>
          </p:nvPr>
        </p:nvSpPr>
        <p:spPr/>
        <p:txBody>
          <a:bodyPr/>
          <a:lstStyle>
            <a:lvl1pPr>
              <a:defRPr/>
            </a:lvl1pPr>
          </a:lstStyle>
          <a:p>
            <a:pPr lvl="0"/>
            <a:fld id="{1996ACAB-9ECB-4847-8B61-D01A759B66AC}" type="slidenum">
              <a:t>‹Nº›</a:t>
            </a:fld>
            <a:endParaRPr lang="es-ES"/>
          </a:p>
        </p:txBody>
      </p:sp>
    </p:spTree>
    <p:extLst>
      <p:ext uri="{BB962C8B-B14F-4D97-AF65-F5344CB8AC3E}">
        <p14:creationId xmlns:p14="http://schemas.microsoft.com/office/powerpoint/2010/main" val="152377177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B78FC7-0037-4F46-8DD4-22FA71CD9D9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5B6768B-9FF7-4E3E-81C6-7ABB6FDAF2E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6D4D72B-5706-408D-94DD-1FA2C6E17751}"/>
              </a:ext>
            </a:extLst>
          </p:cNvPr>
          <p:cNvSpPr txBox="1">
            <a:spLocks noGrp="1"/>
          </p:cNvSpPr>
          <p:nvPr>
            <p:ph type="dt" sz="half" idx="7"/>
          </p:nvPr>
        </p:nvSpPr>
        <p:spPr/>
        <p:txBody>
          <a:bodyPr/>
          <a:lstStyle>
            <a:lvl1pPr>
              <a:defRPr/>
            </a:lvl1pPr>
          </a:lstStyle>
          <a:p>
            <a:pPr lvl="0"/>
            <a:fld id="{82F7FA24-D785-477C-AB5C-5F4890E6C701}" type="datetime1">
              <a:rPr lang="es-ES"/>
              <a:pPr lvl="0"/>
              <a:t>21/05/2021</a:t>
            </a:fld>
            <a:endParaRPr lang="es-ES"/>
          </a:p>
        </p:txBody>
      </p:sp>
      <p:sp>
        <p:nvSpPr>
          <p:cNvPr id="5" name="Marcador de pie de página 4">
            <a:extLst>
              <a:ext uri="{FF2B5EF4-FFF2-40B4-BE49-F238E27FC236}">
                <a16:creationId xmlns:a16="http://schemas.microsoft.com/office/drawing/2014/main" id="{29C02E5B-F103-46D5-8801-B825BB31F3B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2BE9C5C-5417-4939-B536-21C6D75AE28A}"/>
              </a:ext>
            </a:extLst>
          </p:cNvPr>
          <p:cNvSpPr txBox="1">
            <a:spLocks noGrp="1"/>
          </p:cNvSpPr>
          <p:nvPr>
            <p:ph type="sldNum" sz="quarter" idx="8"/>
          </p:nvPr>
        </p:nvSpPr>
        <p:spPr/>
        <p:txBody>
          <a:bodyPr/>
          <a:lstStyle>
            <a:lvl1pPr>
              <a:defRPr/>
            </a:lvl1pPr>
          </a:lstStyle>
          <a:p>
            <a:pPr lvl="0"/>
            <a:fld id="{705967C2-59F6-41C0-9B5E-1645E3A39B4C}" type="slidenum">
              <a:t>‹Nº›</a:t>
            </a:fld>
            <a:endParaRPr lang="es-ES"/>
          </a:p>
        </p:txBody>
      </p:sp>
    </p:spTree>
    <p:extLst>
      <p:ext uri="{BB962C8B-B14F-4D97-AF65-F5344CB8AC3E}">
        <p14:creationId xmlns:p14="http://schemas.microsoft.com/office/powerpoint/2010/main" val="2839246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D24BBE-C3BE-4185-AE64-89BE7968BBE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98D1B29-950D-4B59-BA2D-EA64CB0A211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BE590A5-1A72-4D76-8C8B-CCA07B4EDFFA}"/>
              </a:ext>
            </a:extLst>
          </p:cNvPr>
          <p:cNvSpPr txBox="1">
            <a:spLocks noGrp="1"/>
          </p:cNvSpPr>
          <p:nvPr>
            <p:ph type="dt" sz="half" idx="7"/>
          </p:nvPr>
        </p:nvSpPr>
        <p:spPr/>
        <p:txBody>
          <a:bodyPr/>
          <a:lstStyle>
            <a:lvl1pPr>
              <a:defRPr/>
            </a:lvl1pPr>
          </a:lstStyle>
          <a:p>
            <a:pPr lvl="0"/>
            <a:fld id="{D3DDDEB2-DFDA-412C-BE23-B1C7560EAA24}" type="datetime1">
              <a:rPr lang="es-ES"/>
              <a:pPr lvl="0"/>
              <a:t>21/05/2021</a:t>
            </a:fld>
            <a:endParaRPr lang="es-ES"/>
          </a:p>
        </p:txBody>
      </p:sp>
      <p:sp>
        <p:nvSpPr>
          <p:cNvPr id="5" name="Marcador de pie de página 4">
            <a:extLst>
              <a:ext uri="{FF2B5EF4-FFF2-40B4-BE49-F238E27FC236}">
                <a16:creationId xmlns:a16="http://schemas.microsoft.com/office/drawing/2014/main" id="{4464C3CB-72A8-40DD-B812-CE86C4243C5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3A935D6-8B8B-481E-A334-2AE20925ED7D}"/>
              </a:ext>
            </a:extLst>
          </p:cNvPr>
          <p:cNvSpPr txBox="1">
            <a:spLocks noGrp="1"/>
          </p:cNvSpPr>
          <p:nvPr>
            <p:ph type="sldNum" sz="quarter" idx="8"/>
          </p:nvPr>
        </p:nvSpPr>
        <p:spPr/>
        <p:txBody>
          <a:bodyPr/>
          <a:lstStyle>
            <a:lvl1pPr>
              <a:defRPr/>
            </a:lvl1pPr>
          </a:lstStyle>
          <a:p>
            <a:pPr lvl="0"/>
            <a:fld id="{2C63036D-C8E5-46BF-A8F5-D099E99E80BE}" type="slidenum">
              <a:t>‹Nº›</a:t>
            </a:fld>
            <a:endParaRPr lang="es-ES"/>
          </a:p>
        </p:txBody>
      </p:sp>
    </p:spTree>
    <p:extLst>
      <p:ext uri="{BB962C8B-B14F-4D97-AF65-F5344CB8AC3E}">
        <p14:creationId xmlns:p14="http://schemas.microsoft.com/office/powerpoint/2010/main" val="4128395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F40AB4-CADA-4630-B0D1-0BE2795BC1E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9CBE204-5685-4A9F-81F6-2E4AA556B6C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75BC1B9-5F21-4A85-A970-FBAF5A3F184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F40BF65-972D-4CAD-9889-A64BDE525ACE}"/>
              </a:ext>
            </a:extLst>
          </p:cNvPr>
          <p:cNvSpPr txBox="1">
            <a:spLocks noGrp="1"/>
          </p:cNvSpPr>
          <p:nvPr>
            <p:ph type="dt" sz="half" idx="7"/>
          </p:nvPr>
        </p:nvSpPr>
        <p:spPr/>
        <p:txBody>
          <a:bodyPr/>
          <a:lstStyle>
            <a:lvl1pPr>
              <a:defRPr/>
            </a:lvl1pPr>
          </a:lstStyle>
          <a:p>
            <a:pPr lvl="0"/>
            <a:fld id="{471580BD-D2ED-49AF-99E0-FE3767CF945F}" type="datetime1">
              <a:rPr lang="es-ES"/>
              <a:pPr lvl="0"/>
              <a:t>21/05/2021</a:t>
            </a:fld>
            <a:endParaRPr lang="es-ES"/>
          </a:p>
        </p:txBody>
      </p:sp>
      <p:sp>
        <p:nvSpPr>
          <p:cNvPr id="6" name="Marcador de pie de página 5">
            <a:extLst>
              <a:ext uri="{FF2B5EF4-FFF2-40B4-BE49-F238E27FC236}">
                <a16:creationId xmlns:a16="http://schemas.microsoft.com/office/drawing/2014/main" id="{D7AE4565-1FD5-4AA3-A36C-B6BA43D2CEA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0233476-093A-4EAA-922C-778B13BBF059}"/>
              </a:ext>
            </a:extLst>
          </p:cNvPr>
          <p:cNvSpPr txBox="1">
            <a:spLocks noGrp="1"/>
          </p:cNvSpPr>
          <p:nvPr>
            <p:ph type="sldNum" sz="quarter" idx="8"/>
          </p:nvPr>
        </p:nvSpPr>
        <p:spPr/>
        <p:txBody>
          <a:bodyPr/>
          <a:lstStyle>
            <a:lvl1pPr>
              <a:defRPr/>
            </a:lvl1pPr>
          </a:lstStyle>
          <a:p>
            <a:pPr lvl="0"/>
            <a:fld id="{8106A0E1-AF9B-4271-A25F-992A872E918F}" type="slidenum">
              <a:t>‹Nº›</a:t>
            </a:fld>
            <a:endParaRPr lang="es-ES"/>
          </a:p>
        </p:txBody>
      </p:sp>
    </p:spTree>
    <p:extLst>
      <p:ext uri="{BB962C8B-B14F-4D97-AF65-F5344CB8AC3E}">
        <p14:creationId xmlns:p14="http://schemas.microsoft.com/office/powerpoint/2010/main" val="1355638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3F0068-D9F9-43B6-BA65-9E05FCE1907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5D8B737-8C7D-4C1C-8A11-0A01DC3DA94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F4100CA-7854-4449-84F1-40FEA421D08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A257E74-8114-44BD-8780-363830558A3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13B80C2-03C2-4F24-8526-500C6B3BF68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A922D73-7E5B-4F89-BD1F-90A3B84128B0}"/>
              </a:ext>
            </a:extLst>
          </p:cNvPr>
          <p:cNvSpPr txBox="1">
            <a:spLocks noGrp="1"/>
          </p:cNvSpPr>
          <p:nvPr>
            <p:ph type="dt" sz="half" idx="7"/>
          </p:nvPr>
        </p:nvSpPr>
        <p:spPr/>
        <p:txBody>
          <a:bodyPr/>
          <a:lstStyle>
            <a:lvl1pPr>
              <a:defRPr/>
            </a:lvl1pPr>
          </a:lstStyle>
          <a:p>
            <a:pPr lvl="0"/>
            <a:fld id="{201530A5-C136-4CDB-BCA5-6B8B6A5CD771}" type="datetime1">
              <a:rPr lang="es-ES"/>
              <a:pPr lvl="0"/>
              <a:t>21/05/2021</a:t>
            </a:fld>
            <a:endParaRPr lang="es-ES"/>
          </a:p>
        </p:txBody>
      </p:sp>
      <p:sp>
        <p:nvSpPr>
          <p:cNvPr id="8" name="Marcador de pie de página 7">
            <a:extLst>
              <a:ext uri="{FF2B5EF4-FFF2-40B4-BE49-F238E27FC236}">
                <a16:creationId xmlns:a16="http://schemas.microsoft.com/office/drawing/2014/main" id="{F5B1D8C2-CF5B-49E5-9C9B-64C4918C1F4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7AAF676-C089-4976-BD7B-E18F958BDCDC}"/>
              </a:ext>
            </a:extLst>
          </p:cNvPr>
          <p:cNvSpPr txBox="1">
            <a:spLocks noGrp="1"/>
          </p:cNvSpPr>
          <p:nvPr>
            <p:ph type="sldNum" sz="quarter" idx="8"/>
          </p:nvPr>
        </p:nvSpPr>
        <p:spPr/>
        <p:txBody>
          <a:bodyPr/>
          <a:lstStyle>
            <a:lvl1pPr>
              <a:defRPr/>
            </a:lvl1pPr>
          </a:lstStyle>
          <a:p>
            <a:pPr lvl="0"/>
            <a:fld id="{9D6424A1-D63F-49E5-A7C1-C7FF72E7FEA3}" type="slidenum">
              <a:t>‹Nº›</a:t>
            </a:fld>
            <a:endParaRPr lang="es-ES"/>
          </a:p>
        </p:txBody>
      </p:sp>
    </p:spTree>
    <p:extLst>
      <p:ext uri="{BB962C8B-B14F-4D97-AF65-F5344CB8AC3E}">
        <p14:creationId xmlns:p14="http://schemas.microsoft.com/office/powerpoint/2010/main" val="2153418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BC7223-D0D5-4201-978E-F6E40F933F1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A4D214D-7073-49E3-A0D9-971269A44C4A}"/>
              </a:ext>
            </a:extLst>
          </p:cNvPr>
          <p:cNvSpPr txBox="1">
            <a:spLocks noGrp="1"/>
          </p:cNvSpPr>
          <p:nvPr>
            <p:ph type="dt" sz="half" idx="7"/>
          </p:nvPr>
        </p:nvSpPr>
        <p:spPr/>
        <p:txBody>
          <a:bodyPr/>
          <a:lstStyle>
            <a:lvl1pPr>
              <a:defRPr/>
            </a:lvl1pPr>
          </a:lstStyle>
          <a:p>
            <a:pPr lvl="0"/>
            <a:fld id="{76C1F4E1-C817-440A-BFAD-C0623D334E19}" type="datetime1">
              <a:rPr lang="es-ES"/>
              <a:pPr lvl="0"/>
              <a:t>21/05/2021</a:t>
            </a:fld>
            <a:endParaRPr lang="es-ES"/>
          </a:p>
        </p:txBody>
      </p:sp>
      <p:sp>
        <p:nvSpPr>
          <p:cNvPr id="4" name="Marcador de pie de página 3">
            <a:extLst>
              <a:ext uri="{FF2B5EF4-FFF2-40B4-BE49-F238E27FC236}">
                <a16:creationId xmlns:a16="http://schemas.microsoft.com/office/drawing/2014/main" id="{F9E7B9B4-7C4A-469E-8959-64FC7835BA4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D73E5D71-D08C-4BE6-A546-F1406A39D138}"/>
              </a:ext>
            </a:extLst>
          </p:cNvPr>
          <p:cNvSpPr txBox="1">
            <a:spLocks noGrp="1"/>
          </p:cNvSpPr>
          <p:nvPr>
            <p:ph type="sldNum" sz="quarter" idx="8"/>
          </p:nvPr>
        </p:nvSpPr>
        <p:spPr/>
        <p:txBody>
          <a:bodyPr/>
          <a:lstStyle>
            <a:lvl1pPr>
              <a:defRPr/>
            </a:lvl1pPr>
          </a:lstStyle>
          <a:p>
            <a:pPr lvl="0"/>
            <a:fld id="{ABA92872-CABA-450C-9C9A-97F3CC8E5421}" type="slidenum">
              <a:t>‹Nº›</a:t>
            </a:fld>
            <a:endParaRPr lang="es-ES"/>
          </a:p>
        </p:txBody>
      </p:sp>
    </p:spTree>
    <p:extLst>
      <p:ext uri="{BB962C8B-B14F-4D97-AF65-F5344CB8AC3E}">
        <p14:creationId xmlns:p14="http://schemas.microsoft.com/office/powerpoint/2010/main" val="2200106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7B25062-1CB7-4276-AB7B-0D021ADDABD3}"/>
              </a:ext>
            </a:extLst>
          </p:cNvPr>
          <p:cNvSpPr txBox="1">
            <a:spLocks noGrp="1"/>
          </p:cNvSpPr>
          <p:nvPr>
            <p:ph type="dt" sz="half" idx="7"/>
          </p:nvPr>
        </p:nvSpPr>
        <p:spPr/>
        <p:txBody>
          <a:bodyPr/>
          <a:lstStyle>
            <a:lvl1pPr>
              <a:defRPr/>
            </a:lvl1pPr>
          </a:lstStyle>
          <a:p>
            <a:pPr lvl="0"/>
            <a:fld id="{1849D65A-5D59-4C8E-9348-63B0436831CB}" type="datetime1">
              <a:rPr lang="es-ES"/>
              <a:pPr lvl="0"/>
              <a:t>21/05/2021</a:t>
            </a:fld>
            <a:endParaRPr lang="es-ES"/>
          </a:p>
        </p:txBody>
      </p:sp>
      <p:sp>
        <p:nvSpPr>
          <p:cNvPr id="3" name="Marcador de pie de página 2">
            <a:extLst>
              <a:ext uri="{FF2B5EF4-FFF2-40B4-BE49-F238E27FC236}">
                <a16:creationId xmlns:a16="http://schemas.microsoft.com/office/drawing/2014/main" id="{E91C96D9-0107-46CC-AE57-AE57A6CE645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7BEB43F-3029-4C82-BBCA-74C16D5C8B68}"/>
              </a:ext>
            </a:extLst>
          </p:cNvPr>
          <p:cNvSpPr txBox="1">
            <a:spLocks noGrp="1"/>
          </p:cNvSpPr>
          <p:nvPr>
            <p:ph type="sldNum" sz="quarter" idx="8"/>
          </p:nvPr>
        </p:nvSpPr>
        <p:spPr/>
        <p:txBody>
          <a:bodyPr/>
          <a:lstStyle>
            <a:lvl1pPr>
              <a:defRPr/>
            </a:lvl1pPr>
          </a:lstStyle>
          <a:p>
            <a:pPr lvl="0"/>
            <a:fld id="{94D82E38-D692-46B7-B1D2-C1C9A992E604}" type="slidenum">
              <a:t>‹Nº›</a:t>
            </a:fld>
            <a:endParaRPr lang="es-ES"/>
          </a:p>
        </p:txBody>
      </p:sp>
    </p:spTree>
    <p:extLst>
      <p:ext uri="{BB962C8B-B14F-4D97-AF65-F5344CB8AC3E}">
        <p14:creationId xmlns:p14="http://schemas.microsoft.com/office/powerpoint/2010/main" val="154566534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52BEB5-7F21-433B-9680-CF7DA45C9CE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3C7F478-43E9-4E5B-844D-B383107488F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E617783-0C87-46F1-A2B9-0697AC4D0CA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71468F1-1EC2-4340-A63D-CE2051516D86}"/>
              </a:ext>
            </a:extLst>
          </p:cNvPr>
          <p:cNvSpPr txBox="1">
            <a:spLocks noGrp="1"/>
          </p:cNvSpPr>
          <p:nvPr>
            <p:ph type="dt" sz="half" idx="7"/>
          </p:nvPr>
        </p:nvSpPr>
        <p:spPr/>
        <p:txBody>
          <a:bodyPr/>
          <a:lstStyle>
            <a:lvl1pPr>
              <a:defRPr/>
            </a:lvl1pPr>
          </a:lstStyle>
          <a:p>
            <a:pPr lvl="0"/>
            <a:fld id="{66B8D6A0-5D48-4A94-961B-FB4A99E69BD9}" type="datetime1">
              <a:rPr lang="es-ES"/>
              <a:pPr lvl="0"/>
              <a:t>21/05/2021</a:t>
            </a:fld>
            <a:endParaRPr lang="es-ES"/>
          </a:p>
        </p:txBody>
      </p:sp>
      <p:sp>
        <p:nvSpPr>
          <p:cNvPr id="6" name="Marcador de pie de página 5">
            <a:extLst>
              <a:ext uri="{FF2B5EF4-FFF2-40B4-BE49-F238E27FC236}">
                <a16:creationId xmlns:a16="http://schemas.microsoft.com/office/drawing/2014/main" id="{D5DC9388-6763-45E4-A16C-852C6C3CD44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F4D7505-8B15-4607-9980-047C873CC30C}"/>
              </a:ext>
            </a:extLst>
          </p:cNvPr>
          <p:cNvSpPr txBox="1">
            <a:spLocks noGrp="1"/>
          </p:cNvSpPr>
          <p:nvPr>
            <p:ph type="sldNum" sz="quarter" idx="8"/>
          </p:nvPr>
        </p:nvSpPr>
        <p:spPr/>
        <p:txBody>
          <a:bodyPr/>
          <a:lstStyle>
            <a:lvl1pPr>
              <a:defRPr/>
            </a:lvl1pPr>
          </a:lstStyle>
          <a:p>
            <a:pPr lvl="0"/>
            <a:fld id="{F169EA9B-7159-45FC-B571-FAB7ECBC65D1}" type="slidenum">
              <a:t>‹Nº›</a:t>
            </a:fld>
            <a:endParaRPr lang="es-ES"/>
          </a:p>
        </p:txBody>
      </p:sp>
    </p:spTree>
    <p:extLst>
      <p:ext uri="{BB962C8B-B14F-4D97-AF65-F5344CB8AC3E}">
        <p14:creationId xmlns:p14="http://schemas.microsoft.com/office/powerpoint/2010/main" val="1075501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3152BA-9323-451D-B62A-B30DC3B96CD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DAD199F-1E25-483C-B233-A5E6D15D26F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758B639-52F9-4AE4-9909-56091C9D568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E27D704-A389-429E-9F0F-8209E61BD926}"/>
              </a:ext>
            </a:extLst>
          </p:cNvPr>
          <p:cNvSpPr txBox="1">
            <a:spLocks noGrp="1"/>
          </p:cNvSpPr>
          <p:nvPr>
            <p:ph type="dt" sz="half" idx="7"/>
          </p:nvPr>
        </p:nvSpPr>
        <p:spPr/>
        <p:txBody>
          <a:bodyPr/>
          <a:lstStyle>
            <a:lvl1pPr>
              <a:defRPr/>
            </a:lvl1pPr>
          </a:lstStyle>
          <a:p>
            <a:pPr lvl="0"/>
            <a:fld id="{5CABFFBA-8387-4176-BF34-018AE7D8B517}" type="datetime1">
              <a:rPr lang="es-ES"/>
              <a:pPr lvl="0"/>
              <a:t>21/05/2021</a:t>
            </a:fld>
            <a:endParaRPr lang="es-ES"/>
          </a:p>
        </p:txBody>
      </p:sp>
      <p:sp>
        <p:nvSpPr>
          <p:cNvPr id="6" name="Marcador de pie de página 5">
            <a:extLst>
              <a:ext uri="{FF2B5EF4-FFF2-40B4-BE49-F238E27FC236}">
                <a16:creationId xmlns:a16="http://schemas.microsoft.com/office/drawing/2014/main" id="{CAD14198-F337-4E99-990C-20C5F4B486F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F0463E6-91BB-493C-8B89-6DB62375D7BD}"/>
              </a:ext>
            </a:extLst>
          </p:cNvPr>
          <p:cNvSpPr txBox="1">
            <a:spLocks noGrp="1"/>
          </p:cNvSpPr>
          <p:nvPr>
            <p:ph type="sldNum" sz="quarter" idx="8"/>
          </p:nvPr>
        </p:nvSpPr>
        <p:spPr/>
        <p:txBody>
          <a:bodyPr/>
          <a:lstStyle>
            <a:lvl1pPr>
              <a:defRPr/>
            </a:lvl1pPr>
          </a:lstStyle>
          <a:p>
            <a:pPr lvl="0"/>
            <a:fld id="{0BA9AD14-595B-412C-AC10-423480FA3769}" type="slidenum">
              <a:t>‹Nº›</a:t>
            </a:fld>
            <a:endParaRPr lang="es-ES"/>
          </a:p>
        </p:txBody>
      </p:sp>
    </p:spTree>
    <p:extLst>
      <p:ext uri="{BB962C8B-B14F-4D97-AF65-F5344CB8AC3E}">
        <p14:creationId xmlns:p14="http://schemas.microsoft.com/office/powerpoint/2010/main" val="3017040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CAEF71-E734-4308-A352-4447BCEF69D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4F2DFA3-1AC9-4C73-A83F-5D0E11C6772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EF2D1D5-6A73-4A56-967A-78A0EA35B225}"/>
              </a:ext>
            </a:extLst>
          </p:cNvPr>
          <p:cNvSpPr txBox="1">
            <a:spLocks noGrp="1"/>
          </p:cNvSpPr>
          <p:nvPr>
            <p:ph type="dt" sz="half" idx="7"/>
          </p:nvPr>
        </p:nvSpPr>
        <p:spPr/>
        <p:txBody>
          <a:bodyPr/>
          <a:lstStyle>
            <a:lvl1pPr>
              <a:defRPr/>
            </a:lvl1pPr>
          </a:lstStyle>
          <a:p>
            <a:pPr lvl="0"/>
            <a:fld id="{A86018D5-736D-4EA6-8D0D-063D67106763}" type="datetime1">
              <a:rPr lang="es-ES"/>
              <a:pPr lvl="0"/>
              <a:t>21/05/2021</a:t>
            </a:fld>
            <a:endParaRPr lang="es-ES"/>
          </a:p>
        </p:txBody>
      </p:sp>
      <p:sp>
        <p:nvSpPr>
          <p:cNvPr id="5" name="Marcador de pie de página 4">
            <a:extLst>
              <a:ext uri="{FF2B5EF4-FFF2-40B4-BE49-F238E27FC236}">
                <a16:creationId xmlns:a16="http://schemas.microsoft.com/office/drawing/2014/main" id="{9F2BEBB2-8049-46B6-A5CD-4D79B5F3A8B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43FFCAF-1C82-4899-9FE3-115EF12FAC0C}"/>
              </a:ext>
            </a:extLst>
          </p:cNvPr>
          <p:cNvSpPr txBox="1">
            <a:spLocks noGrp="1"/>
          </p:cNvSpPr>
          <p:nvPr>
            <p:ph type="sldNum" sz="quarter" idx="8"/>
          </p:nvPr>
        </p:nvSpPr>
        <p:spPr/>
        <p:txBody>
          <a:bodyPr/>
          <a:lstStyle>
            <a:lvl1pPr>
              <a:defRPr/>
            </a:lvl1pPr>
          </a:lstStyle>
          <a:p>
            <a:pPr lvl="0"/>
            <a:fld id="{1CEBE2C8-8A03-4591-B64C-0F741C7D433A}" type="slidenum">
              <a:t>‹Nº›</a:t>
            </a:fld>
            <a:endParaRPr lang="es-ES"/>
          </a:p>
        </p:txBody>
      </p:sp>
    </p:spTree>
    <p:extLst>
      <p:ext uri="{BB962C8B-B14F-4D97-AF65-F5344CB8AC3E}">
        <p14:creationId xmlns:p14="http://schemas.microsoft.com/office/powerpoint/2010/main" val="876312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853D2C1-D90D-4FD2-8E63-2C165D37734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5D72C17-3E30-4F06-BC34-B7B872E51384}"/>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461618C-4F36-4713-9C2D-9D1B346E1EAB}"/>
              </a:ext>
            </a:extLst>
          </p:cNvPr>
          <p:cNvSpPr txBox="1">
            <a:spLocks noGrp="1"/>
          </p:cNvSpPr>
          <p:nvPr>
            <p:ph type="dt" sz="half" idx="7"/>
          </p:nvPr>
        </p:nvSpPr>
        <p:spPr/>
        <p:txBody>
          <a:bodyPr/>
          <a:lstStyle>
            <a:lvl1pPr>
              <a:defRPr/>
            </a:lvl1pPr>
          </a:lstStyle>
          <a:p>
            <a:pPr lvl="0"/>
            <a:fld id="{51D55A26-7692-446C-B4D1-D47894F0B058}" type="datetime1">
              <a:rPr lang="es-ES"/>
              <a:pPr lvl="0"/>
              <a:t>21/05/2021</a:t>
            </a:fld>
            <a:endParaRPr lang="es-ES"/>
          </a:p>
        </p:txBody>
      </p:sp>
      <p:sp>
        <p:nvSpPr>
          <p:cNvPr id="5" name="Marcador de pie de página 4">
            <a:extLst>
              <a:ext uri="{FF2B5EF4-FFF2-40B4-BE49-F238E27FC236}">
                <a16:creationId xmlns:a16="http://schemas.microsoft.com/office/drawing/2014/main" id="{40E9B9ED-F0DB-4573-BBD4-0E4B5979248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3CD1223-6E51-46C2-B00C-604446E7C0B4}"/>
              </a:ext>
            </a:extLst>
          </p:cNvPr>
          <p:cNvSpPr txBox="1">
            <a:spLocks noGrp="1"/>
          </p:cNvSpPr>
          <p:nvPr>
            <p:ph type="sldNum" sz="quarter" idx="8"/>
          </p:nvPr>
        </p:nvSpPr>
        <p:spPr/>
        <p:txBody>
          <a:bodyPr/>
          <a:lstStyle>
            <a:lvl1pPr>
              <a:defRPr/>
            </a:lvl1pPr>
          </a:lstStyle>
          <a:p>
            <a:pPr lvl="0"/>
            <a:fld id="{CF6F0736-13CB-4AE8-AEB4-CAE50D2415AF}" type="slidenum">
              <a:t>‹Nº›</a:t>
            </a:fld>
            <a:endParaRPr lang="es-ES"/>
          </a:p>
        </p:txBody>
      </p:sp>
    </p:spTree>
    <p:extLst>
      <p:ext uri="{BB962C8B-B14F-4D97-AF65-F5344CB8AC3E}">
        <p14:creationId xmlns:p14="http://schemas.microsoft.com/office/powerpoint/2010/main" val="2556320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81E038-BA50-4DB6-BF28-28594A87E67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6F9ED47-5777-4132-A98B-A6CADD233D5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0A314F5-AD59-478D-B201-40DFE6E74E0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022302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31EA70B-3E1E-4654-97FE-636EA2888CD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B4BB1C7-BE48-4789-BC70-BE85C0113D7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A4A5931-55D2-451F-8594-7DB146B7C71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6F446F9-C4F6-4B7B-8FD7-F577AB45B25D}" type="datetime1">
              <a:rPr lang="es-ES"/>
              <a:pPr lvl="0"/>
              <a:t>21/05/2021</a:t>
            </a:fld>
            <a:endParaRPr lang="es-ES"/>
          </a:p>
        </p:txBody>
      </p:sp>
      <p:sp>
        <p:nvSpPr>
          <p:cNvPr id="5" name="Marcador de pie de página 4">
            <a:extLst>
              <a:ext uri="{FF2B5EF4-FFF2-40B4-BE49-F238E27FC236}">
                <a16:creationId xmlns:a16="http://schemas.microsoft.com/office/drawing/2014/main" id="{EE00B862-FBF4-4439-A044-64395704739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70E318E-8F0A-42BE-9F10-681A7315AD0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1731A42-602D-4AAB-A6DD-C26BCBBC063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6E946DA-5548-4EE4-B5B0-A0C9853E63CB}"/>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47922322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web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web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webp"/><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webp"/><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oleObject" Target="../embeddings/oleObject1.bin"/><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hyperlink" Target="https://vk.com/mispps" TargetMode="External"/><Relationship Id="rId3" Type="http://schemas.openxmlformats.org/officeDocument/2006/relationships/image" Target="../media/image22.png"/><Relationship Id="rId7" Type="http://schemas.openxmlformats.org/officeDocument/2006/relationships/hyperlink" Target="https://www.facebook.com/mispps" TargetMode="External"/><Relationship Id="rId12" Type="http://schemas.openxmlformats.org/officeDocument/2006/relationships/image" Target="../media/image2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4.png"/><Relationship Id="rId11" Type="http://schemas.openxmlformats.org/officeDocument/2006/relationships/hyperlink" Target="https://plus.google.com/+Mispps/" TargetMode="External"/><Relationship Id="rId5" Type="http://schemas.openxmlformats.org/officeDocument/2006/relationships/image" Target="../media/image23.png"/><Relationship Id="rId10" Type="http://schemas.openxmlformats.org/officeDocument/2006/relationships/image" Target="../media/image2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AB6CC5B-850D-403B-B56C-71071AC5F434}"/>
              </a:ext>
            </a:extLst>
          </p:cNvPr>
          <p:cNvSpPr txBox="1"/>
          <p:nvPr/>
        </p:nvSpPr>
        <p:spPr>
          <a:xfrm>
            <a:off x="0" y="2610035"/>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CRISTO DEL ABISMO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BAHÍA DE SAN FRUTTUOSO · LIGURIA · ITALIA</a:t>
            </a:r>
            <a:endParaRPr lang="es-ES" sz="2800" b="0" i="0" u="none" strike="noStrike" kern="1200" cap="none" spc="0" baseline="0">
              <a:solidFill>
                <a:srgbClr val="FFFFFF"/>
              </a:solidFill>
              <a:uFillTx/>
              <a:latin typeface="Calibri"/>
            </a:endParaRPr>
          </a:p>
        </p:txBody>
      </p:sp>
      <p:pic>
        <p:nvPicPr>
          <p:cNvPr id="3" name="12 - Nearer My God To Thee">
            <a:extLst>
              <a:ext uri="{FF2B5EF4-FFF2-40B4-BE49-F238E27FC236}">
                <a16:creationId xmlns:a16="http://schemas.microsoft.com/office/drawing/2014/main" id="{DAE0DF9B-5E40-49F3-8B25-66A71F86944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43754" y="56760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22A8CC6-9E21-4A38-8717-A5DD8A5D89F5}"/>
              </a:ext>
            </a:extLst>
          </p:cNvPr>
          <p:cNvSpPr txBox="1"/>
          <p:nvPr/>
        </p:nvSpPr>
        <p:spPr>
          <a:xfrm>
            <a:off x="1509208" y="1367165"/>
            <a:ext cx="9010835"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Cristo del abismo es una estatua de bronce de Jesús de Nazareth, sumergida desde 1954 en el fondo de la bahía de San Fruttuoso en Liguria, dentro del área natural marina protegida de Portofino, a 25 m de profundidad. La bahía de San Fruttuoso con vistas a la abadía de San Fruttuoso. A la derecha, sumergida en el mar, se encuentra la estatua del Cristo del abismo. Originalmente, la estatua fue una idea de Duilio Marcante quien, tras la muerte de Dario Gonzatti durante una inmersión en 1950, impulsó la instalación de una estatua de Cristo en el fondo del mar. El 22 de agosto de 1954, la estatua del Cristo del abismo se colocó en la bahía de San Fruttuoso, entre Camogli y Portofino. La estatua, de unos 2,50 m de altura, fue construida por el escultor Guido Galletti, colocada por la Marina Militare a unos 17 metros de profundidad, y llevada hasta el fondo por muchos buceadores. Las manos del Cristo, dirigidas hacia la superficie (o hacia el cielo, ya que se trata de una estatua bajo el agua), se encuentran en signo de paz.</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Para obtener el bronce de la estatua fueron fundidas medallas, elementos navales, hélices donadas por la Armada de los Estados Unidos y campanas. Tras la muerte de Marcante se colocó una placa en la base de la estatua en su memoria. En 2003, la estatua fue restaurada para protegerla de la corrosión y de los crustáceos y, sobre todo, para volver a colocarle una mano que había sido rota por un ancla. Fue recolocada nuevamente en el agua el 17 de julio de 2004 sobre una nueva base, a una profundidad menor que la anterior.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789AD8-D5DE-44F4-936B-1C9C3E6DA2A4}"/>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E8885F-661A-4C8E-82DB-35D3A520E731}"/>
              </a:ext>
            </a:extLst>
          </p:cNvPr>
          <p:cNvPicPr>
            <a:picLocks noChangeAspect="1"/>
          </p:cNvPicPr>
          <p:nvPr/>
        </p:nvPicPr>
        <p:blipFill>
          <a:blip r:embed="rId3"/>
          <a:stretch>
            <a:fillRect/>
          </a:stretch>
        </p:blipFill>
        <p:spPr>
          <a:xfrm>
            <a:off x="1524003"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7B3FF6-88C6-4708-BD35-A85BA2E8A565}"/>
              </a:ext>
            </a:extLst>
          </p:cNvPr>
          <p:cNvPicPr>
            <a:picLocks noChangeAspect="1"/>
          </p:cNvPicPr>
          <p:nvPr/>
        </p:nvPicPr>
        <p:blipFill>
          <a:blip r:embed="rId2"/>
          <a:stretch>
            <a:fillRect/>
          </a:stretch>
        </p:blipFill>
        <p:spPr>
          <a:xfrm>
            <a:off x="1174720" y="0"/>
            <a:ext cx="9905256" cy="6960092"/>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D1B1A4-6C43-4254-9877-5604E0BEA1C1}"/>
              </a:ext>
            </a:extLst>
          </p:cNvPr>
          <p:cNvPicPr>
            <a:picLocks noChangeAspect="1"/>
          </p:cNvPicPr>
          <p:nvPr/>
        </p:nvPicPr>
        <p:blipFill>
          <a:blip r:embed="rId2"/>
          <a:stretch>
            <a:fillRect/>
          </a:stretch>
        </p:blipFill>
        <p:spPr>
          <a:xfrm>
            <a:off x="1556674" y="0"/>
            <a:ext cx="913401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7FD781-CEF9-4756-BACE-9E57F01DCC32}"/>
              </a:ext>
            </a:extLst>
          </p:cNvPr>
          <p:cNvPicPr>
            <a:picLocks noChangeAspect="1"/>
          </p:cNvPicPr>
          <p:nvPr/>
        </p:nvPicPr>
        <p:blipFill>
          <a:blip r:embed="rId2"/>
          <a:stretch>
            <a:fillRect/>
          </a:stretch>
        </p:blipFill>
        <p:spPr>
          <a:xfrm>
            <a:off x="0" y="0"/>
            <a:ext cx="12126900" cy="6812865"/>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7994F1-1470-42DB-9655-E6E61F914B23}"/>
              </a:ext>
            </a:extLst>
          </p:cNvPr>
          <p:cNvPicPr>
            <a:picLocks noChangeAspect="1"/>
          </p:cNvPicPr>
          <p:nvPr/>
        </p:nvPicPr>
        <p:blipFill>
          <a:blip r:embed="rId2"/>
          <a:stretch>
            <a:fillRect/>
          </a:stretch>
        </p:blipFill>
        <p:spPr>
          <a:xfrm>
            <a:off x="156837" y="0"/>
            <a:ext cx="1175656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D65F7C-1E44-4BD3-9C74-CB69A46D0690}"/>
              </a:ext>
            </a:extLst>
          </p:cNvPr>
          <p:cNvPicPr>
            <a:picLocks noChangeAspect="1"/>
          </p:cNvPicPr>
          <p:nvPr/>
        </p:nvPicPr>
        <p:blipFill>
          <a:blip r:embed="rId2"/>
          <a:stretch>
            <a:fillRect/>
          </a:stretch>
        </p:blipFill>
        <p:spPr>
          <a:xfrm>
            <a:off x="1522713" y="0"/>
            <a:ext cx="9146578"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A85B6F-62F0-4B81-B92C-A31777FEB63E}"/>
              </a:ext>
            </a:extLst>
          </p:cNvPr>
          <p:cNvPicPr>
            <a:picLocks noChangeAspect="1"/>
          </p:cNvPicPr>
          <p:nvPr/>
        </p:nvPicPr>
        <p:blipFill>
          <a:blip r:embed="rId2"/>
          <a:stretch>
            <a:fillRect/>
          </a:stretch>
        </p:blipFill>
        <p:spPr>
          <a:xfrm>
            <a:off x="1425394" y="0"/>
            <a:ext cx="934119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6577C8-DA6E-45C6-8DAD-D84ECFDD9B30}"/>
              </a:ext>
            </a:extLst>
          </p:cNvPr>
          <p:cNvPicPr>
            <a:picLocks noChangeAspect="1"/>
          </p:cNvPicPr>
          <p:nvPr/>
        </p:nvPicPr>
        <p:blipFill>
          <a:blip r:embed="rId2"/>
          <a:stretch>
            <a:fillRect/>
          </a:stretch>
        </p:blipFill>
        <p:spPr>
          <a:xfrm>
            <a:off x="830064" y="0"/>
            <a:ext cx="1063256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992B81-E795-41F8-8743-0A165F54AB1A}"/>
              </a:ext>
            </a:extLst>
          </p:cNvPr>
          <p:cNvPicPr>
            <a:picLocks noChangeAspect="1"/>
          </p:cNvPicPr>
          <p:nvPr/>
        </p:nvPicPr>
        <p:blipFill>
          <a:blip r:embed="rId2"/>
          <a:stretch>
            <a:fillRect/>
          </a:stretch>
        </p:blipFill>
        <p:spPr>
          <a:xfrm>
            <a:off x="1007056" y="0"/>
            <a:ext cx="102972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228BA2-57AF-4853-B1C5-23D1017CF6F2}"/>
              </a:ext>
            </a:extLst>
          </p:cNvPr>
          <p:cNvPicPr>
            <a:picLocks noChangeAspect="1"/>
          </p:cNvPicPr>
          <p:nvPr/>
        </p:nvPicPr>
        <p:blipFill>
          <a:blip r:embed="rId2"/>
          <a:stretch>
            <a:fillRect/>
          </a:stretch>
        </p:blipFill>
        <p:spPr>
          <a:xfrm>
            <a:off x="918286" y="0"/>
            <a:ext cx="1035952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9BCD59-C2AB-40C3-8602-5F58BB7437BA}"/>
              </a:ext>
            </a:extLst>
          </p:cNvPr>
          <p:cNvPicPr>
            <a:picLocks noChangeAspect="1"/>
          </p:cNvPicPr>
          <p:nvPr/>
        </p:nvPicPr>
        <p:blipFill>
          <a:blip r:embed="rId2"/>
          <a:stretch>
            <a:fillRect/>
          </a:stretch>
        </p:blipFill>
        <p:spPr>
          <a:xfrm>
            <a:off x="-31629" y="0"/>
            <a:ext cx="1220285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2891EA-99D3-49E0-8A65-15F91A96EBC3}"/>
              </a:ext>
            </a:extLst>
          </p:cNvPr>
          <p:cNvPicPr>
            <a:picLocks noChangeAspect="1"/>
          </p:cNvPicPr>
          <p:nvPr/>
        </p:nvPicPr>
        <p:blipFill>
          <a:blip r:embed="rId2"/>
          <a:stretch>
            <a:fillRect/>
          </a:stretch>
        </p:blipFill>
        <p:spPr>
          <a:xfrm>
            <a:off x="988512" y="0"/>
            <a:ext cx="1018028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0A891B-90CD-4D6A-A7FB-CB6DBDC5D7E5}"/>
              </a:ext>
            </a:extLst>
          </p:cNvPr>
          <p:cNvPicPr>
            <a:picLocks noChangeAspect="1"/>
          </p:cNvPicPr>
          <p:nvPr/>
        </p:nvPicPr>
        <p:blipFill>
          <a:blip r:embed="rId2"/>
          <a:stretch>
            <a:fillRect/>
          </a:stretch>
        </p:blipFill>
        <p:spPr>
          <a:xfrm>
            <a:off x="8321" y="0"/>
            <a:ext cx="1228205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F9A20C-0EEE-4455-8716-91AD7F088FF4}"/>
              </a:ext>
            </a:extLst>
          </p:cNvPr>
          <p:cNvPicPr>
            <a:picLocks noChangeAspect="1"/>
          </p:cNvPicPr>
          <p:nvPr/>
        </p:nvPicPr>
        <p:blipFill>
          <a:blip r:embed="rId2"/>
          <a:stretch>
            <a:fillRect/>
          </a:stretch>
        </p:blipFill>
        <p:spPr>
          <a:xfrm>
            <a:off x="963228" y="11100"/>
            <a:ext cx="10238363" cy="684689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E1E112-69E0-48FA-A267-21A28D768B55}"/>
              </a:ext>
            </a:extLst>
          </p:cNvPr>
          <p:cNvPicPr>
            <a:picLocks noChangeAspect="1"/>
          </p:cNvPicPr>
          <p:nvPr/>
        </p:nvPicPr>
        <p:blipFill>
          <a:blip r:embed="rId2"/>
          <a:stretch>
            <a:fillRect/>
          </a:stretch>
        </p:blipFill>
        <p:spPr>
          <a:xfrm>
            <a:off x="81701" y="106299"/>
            <a:ext cx="12045199" cy="676625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716D46-0BA7-4D48-9403-FBA10BA7F0FD}"/>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E7D504-4D47-4385-BEB4-E131F3BF944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
        <p:nvSpPr>
          <p:cNvPr id="3" name="CuadroTexto 3">
            <a:extLst>
              <a:ext uri="{FF2B5EF4-FFF2-40B4-BE49-F238E27FC236}">
                <a16:creationId xmlns:a16="http://schemas.microsoft.com/office/drawing/2014/main" id="{729C50E8-0B47-47C3-B524-347E9DE18A2D}"/>
              </a:ext>
            </a:extLst>
          </p:cNvPr>
          <p:cNvSpPr txBox="1"/>
          <p:nvPr/>
        </p:nvSpPr>
        <p:spPr>
          <a:xfrm>
            <a:off x="1597978" y="6196614"/>
            <a:ext cx="901083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800" b="1" i="0" u="none" strike="noStrike" kern="1200" cap="none" spc="0" baseline="0">
                <a:solidFill>
                  <a:srgbClr val="FFFFFF"/>
                </a:solidFill>
                <a:uFillTx/>
                <a:latin typeface="Calibri"/>
              </a:rPr>
              <a:t>La placa commemorativa a Marcante</a:t>
            </a:r>
            <a:endParaRPr lang="es-ES" sz="1800" b="1" i="0" u="none" strike="noStrike" kern="1200" cap="none" spc="0" baseline="0">
              <a:solidFill>
                <a:srgbClr val="FFFFFF"/>
              </a:solidFill>
              <a:uFillTx/>
              <a:latin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106412-FBB8-4FA0-9056-2A34340B969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CuadroTexto 3">
            <a:extLst>
              <a:ext uri="{FF2B5EF4-FFF2-40B4-BE49-F238E27FC236}">
                <a16:creationId xmlns:a16="http://schemas.microsoft.com/office/drawing/2014/main" id="{DB856199-AD55-4001-95F0-13EEC68EDF45}"/>
              </a:ext>
            </a:extLst>
          </p:cNvPr>
          <p:cNvSpPr txBox="1"/>
          <p:nvPr/>
        </p:nvSpPr>
        <p:spPr>
          <a:xfrm>
            <a:off x="0" y="0"/>
            <a:ext cx="1208250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FFFFFF"/>
                </a:solidFill>
                <a:uFillTx/>
                <a:latin typeface="Calibri"/>
              </a:rPr>
              <a:t>La bahía de San Fruttuoso con vistas a la abadía de San Fruttuoso.</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graphicFrame>
        <p:nvGraphicFramePr>
          <p:cNvPr id="2" name="Objeto 1">
            <a:hlinkClick r:id="" action="ppaction://ole?verb=0"/>
            <a:extLst>
              <a:ext uri="{FF2B5EF4-FFF2-40B4-BE49-F238E27FC236}">
                <a16:creationId xmlns:a16="http://schemas.microsoft.com/office/drawing/2014/main" id="{72A42C39-FC8F-4DCC-8BB8-5469169D08F2}"/>
              </a:ext>
            </a:extLst>
          </p:cNvPr>
          <p:cNvGraphicFramePr/>
          <p:nvPr/>
        </p:nvGraphicFramePr>
        <p:xfrm>
          <a:off x="1663421" y="92070"/>
          <a:ext cx="8945392" cy="6709044"/>
        </p:xfrm>
        <a:graphic>
          <a:graphicData uri="http://schemas.openxmlformats.org/presentationml/2006/ole">
            <mc:AlternateContent xmlns:mc="http://schemas.openxmlformats.org/markup-compatibility/2006">
              <mc:Choice xmlns:v="urn:schemas-microsoft-com:vml" Requires="v">
                <p:oleObj name="Presentation" r:id="rId2" imgW="4573524" imgH="3430524" progId="">
                  <p:embed/>
                </p:oleObj>
              </mc:Choice>
              <mc:Fallback>
                <p:oleObj name="Presentation" r:id="rId2" imgW="4573524" imgH="3430524" progId="">
                  <p:embed/>
                  <p:pic>
                    <p:nvPicPr>
                      <p:cNvPr id="0" name=""/>
                      <p:cNvPicPr/>
                      <p:nvPr/>
                    </p:nvPicPr>
                    <p:blipFill>
                      <a:blip r:embed="rId3"/>
                      <a:stretch>
                        <a:fillRect/>
                      </a:stretch>
                    </p:blipFill>
                    <p:spPr>
                      <a:xfrm>
                        <a:off x="1663421" y="92070"/>
                        <a:ext cx="8945392" cy="6709044"/>
                      </a:xfrm>
                      <a:prstGeom prst="rect">
                        <a:avLst/>
                      </a:prstGeom>
                      <a:noFill/>
                      <a:ln cap="flat">
                        <a:noFill/>
                      </a:ln>
                    </p:spPr>
                  </p:pic>
                </p:oleObj>
              </mc:Fallback>
            </mc:AlternateContent>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23CCAC3-9DC2-4CC0-9E33-D22D509ADE9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E7A4F2E-74B3-4E24-BD2C-BC2357F19CE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E19C8E4-4CC3-485A-B8B1-CA7B66E640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76104DC-5898-4B75-8F45-AE50D36CBC9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0376FE5-6F4A-403B-A43C-00DAF56999F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852EA7E-3E34-489D-BE74-35ACD08664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ABC1BBA-9952-4C69-8B22-7411352B718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D599BF2-A6BE-4BA4-96CA-CF5ECA08A3A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7585C49-A9FA-4AC0-81FF-85F78ABE057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4C394BC-B215-439A-8F55-50B06826B97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F91D0B3-C811-4D6D-818F-C41A191A068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014676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374</Words>
  <Application>Microsoft Office PowerPoint</Application>
  <PresentationFormat>Panorámica</PresentationFormat>
  <Paragraphs>12</Paragraphs>
  <Slides>23</Slides>
  <Notes>2</Notes>
  <HiddenSlides>0</HiddenSlides>
  <MMClips>1</MMClips>
  <ScaleCrop>false</ScaleCrop>
  <HeadingPairs>
    <vt:vector size="8" baseType="variant">
      <vt:variant>
        <vt:lpstr>Fuentes usadas</vt:lpstr>
      </vt:variant>
      <vt:variant>
        <vt:i4>4</vt:i4>
      </vt:variant>
      <vt:variant>
        <vt:lpstr>Tema</vt:lpstr>
      </vt:variant>
      <vt:variant>
        <vt:i4>2</vt:i4>
      </vt:variant>
      <vt:variant>
        <vt:lpstr>Servidores OLE incrustados</vt:lpstr>
      </vt:variant>
      <vt:variant>
        <vt:i4>1</vt:i4>
      </vt:variant>
      <vt:variant>
        <vt:lpstr>Títulos de diapositiva</vt:lpstr>
      </vt:variant>
      <vt:variant>
        <vt:i4>23</vt:i4>
      </vt:variant>
    </vt:vector>
  </HeadingPairs>
  <TitlesOfParts>
    <vt:vector size="30" baseType="lpstr">
      <vt:lpstr>Arial</vt:lpstr>
      <vt:lpstr>Calibri</vt:lpstr>
      <vt:lpstr>Calibri Light</vt:lpstr>
      <vt:lpstr>Kristen ITC</vt:lpstr>
      <vt:lpstr>Tema de Office</vt:lpstr>
      <vt:lpstr>Diseño predeterminado</vt:lpstr>
      <vt:lpstr>Presentation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2021-05-21T10:12:46Z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