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7" r:id="rId4"/>
    <p:sldId id="290" r:id="rId5"/>
    <p:sldId id="270" r:id="rId6"/>
    <p:sldId id="276" r:id="rId7"/>
    <p:sldId id="263" r:id="rId8"/>
    <p:sldId id="279" r:id="rId9"/>
    <p:sldId id="280" r:id="rId10"/>
    <p:sldId id="281" r:id="rId11"/>
    <p:sldId id="285" r:id="rId12"/>
    <p:sldId id="282" r:id="rId13"/>
    <p:sldId id="305" r:id="rId14"/>
    <p:sldId id="283" r:id="rId15"/>
    <p:sldId id="284" r:id="rId16"/>
    <p:sldId id="286" r:id="rId17"/>
    <p:sldId id="288" r:id="rId18"/>
    <p:sldId id="301" r:id="rId19"/>
    <p:sldId id="293" r:id="rId20"/>
    <p:sldId id="298" r:id="rId21"/>
    <p:sldId id="306" r:id="rId22"/>
  </p:sldIdLst>
  <p:sldSz cx="11161713" cy="7200900"/>
  <p:notesSz cx="6858000" cy="9144000"/>
  <p:defaultTextStyle>
    <a:defPPr>
      <a:defRPr lang="es-ES"/>
    </a:defPPr>
    <a:lvl1pPr marL="0" algn="l" defTabSz="97155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85775" algn="l" defTabSz="97155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71550" algn="l" defTabSz="97155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57325" algn="l" defTabSz="97155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43100" algn="l" defTabSz="97155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28875" algn="l" defTabSz="97155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14650" algn="l" defTabSz="97155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00425" algn="l" defTabSz="97155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86200" algn="l" defTabSz="971550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PRtE+fnPfOpCTn1Lyv+Eg==" hashData="HXZP57JBKxbhjuSyMtaucMkQgr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408" y="-324"/>
      </p:cViewPr>
      <p:guideLst>
        <p:guide orient="horz" pos="2268"/>
        <p:guide pos="351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7128" y="2236947"/>
            <a:ext cx="9487457" cy="154352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74258" y="4080511"/>
            <a:ext cx="7813199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57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15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7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43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28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146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004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86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7FCBC-1573-4390-9033-298A05588CD4}" type="datetimeFigureOut">
              <a:rPr lang="es-ES" smtClean="0"/>
              <a:t>21/11/2015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21F76-4420-4F23-8829-273131564F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9184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7FCBC-1573-4390-9033-298A05588CD4}" type="datetimeFigureOut">
              <a:rPr lang="es-ES" smtClean="0"/>
              <a:t>21/11/2015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21F76-4420-4F23-8829-273131564F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3461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1698" y="4627246"/>
            <a:ext cx="9487457" cy="1430179"/>
          </a:xfrm>
        </p:spPr>
        <p:txBody>
          <a:bodyPr anchor="t"/>
          <a:lstStyle>
            <a:lvl1pPr algn="l">
              <a:defRPr sz="43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81698" y="3052049"/>
            <a:ext cx="9487457" cy="157519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8577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 marL="9715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573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431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288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146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0042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862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7FCBC-1573-4390-9033-298A05588CD4}" type="datetimeFigureOut">
              <a:rPr lang="es-ES" smtClean="0"/>
              <a:t>21/11/2015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21F76-4420-4F23-8829-273131564F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95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8086" y="1680210"/>
            <a:ext cx="4929756" cy="4752261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73871" y="1680210"/>
            <a:ext cx="4929756" cy="4752261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7FCBC-1573-4390-9033-298A05588CD4}" type="datetimeFigureOut">
              <a:rPr lang="es-ES" smtClean="0"/>
              <a:t>21/11/2015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21F76-4420-4F23-8829-273131564F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5048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8086" y="1611869"/>
            <a:ext cx="4931695" cy="67175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775" indent="0">
              <a:buNone/>
              <a:defRPr sz="2100" b="1"/>
            </a:lvl2pPr>
            <a:lvl3pPr marL="971550" indent="0">
              <a:buNone/>
              <a:defRPr sz="1900" b="1"/>
            </a:lvl3pPr>
            <a:lvl4pPr marL="1457325" indent="0">
              <a:buNone/>
              <a:defRPr sz="1700" b="1"/>
            </a:lvl4pPr>
            <a:lvl5pPr marL="1943100" indent="0">
              <a:buNone/>
              <a:defRPr sz="1700" b="1"/>
            </a:lvl5pPr>
            <a:lvl6pPr marL="2428875" indent="0">
              <a:buNone/>
              <a:defRPr sz="1700" b="1"/>
            </a:lvl6pPr>
            <a:lvl7pPr marL="2914650" indent="0">
              <a:buNone/>
              <a:defRPr sz="1700" b="1"/>
            </a:lvl7pPr>
            <a:lvl8pPr marL="3400425" indent="0">
              <a:buNone/>
              <a:defRPr sz="1700" b="1"/>
            </a:lvl8pPr>
            <a:lvl9pPr marL="3886200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8086" y="2283620"/>
            <a:ext cx="4931695" cy="4148852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669996" y="1611869"/>
            <a:ext cx="4933632" cy="67175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85775" indent="0">
              <a:buNone/>
              <a:defRPr sz="2100" b="1"/>
            </a:lvl2pPr>
            <a:lvl3pPr marL="971550" indent="0">
              <a:buNone/>
              <a:defRPr sz="1900" b="1"/>
            </a:lvl3pPr>
            <a:lvl4pPr marL="1457325" indent="0">
              <a:buNone/>
              <a:defRPr sz="1700" b="1"/>
            </a:lvl4pPr>
            <a:lvl5pPr marL="1943100" indent="0">
              <a:buNone/>
              <a:defRPr sz="1700" b="1"/>
            </a:lvl5pPr>
            <a:lvl6pPr marL="2428875" indent="0">
              <a:buNone/>
              <a:defRPr sz="1700" b="1"/>
            </a:lvl6pPr>
            <a:lvl7pPr marL="2914650" indent="0">
              <a:buNone/>
              <a:defRPr sz="1700" b="1"/>
            </a:lvl7pPr>
            <a:lvl8pPr marL="3400425" indent="0">
              <a:buNone/>
              <a:defRPr sz="1700" b="1"/>
            </a:lvl8pPr>
            <a:lvl9pPr marL="3886200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669996" y="2283620"/>
            <a:ext cx="4933632" cy="4148852"/>
          </a:xfrm>
        </p:spPr>
        <p:txBody>
          <a:bodyPr/>
          <a:lstStyle>
            <a:lvl1pPr>
              <a:defRPr sz="2600"/>
            </a:lvl1pPr>
            <a:lvl2pPr>
              <a:defRPr sz="21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7FCBC-1573-4390-9033-298A05588CD4}" type="datetimeFigureOut">
              <a:rPr lang="es-ES" smtClean="0"/>
              <a:t>21/11/2015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21F76-4420-4F23-8829-273131564F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6612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7FCBC-1573-4390-9033-298A05588CD4}" type="datetimeFigureOut">
              <a:rPr lang="es-ES" smtClean="0"/>
              <a:t>21/11/2015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21F76-4420-4F23-8829-273131564F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8805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7FCBC-1573-4390-9033-298A05588CD4}" type="datetimeFigureOut">
              <a:rPr lang="es-ES" smtClean="0"/>
              <a:t>21/11/2015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21F76-4420-4F23-8829-273131564F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6934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8086" y="286702"/>
            <a:ext cx="3672127" cy="1220153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63920" y="286702"/>
            <a:ext cx="6239708" cy="6145769"/>
          </a:xfrm>
        </p:spPr>
        <p:txBody>
          <a:bodyPr/>
          <a:lstStyle>
            <a:lvl1pPr>
              <a:defRPr sz="3400"/>
            </a:lvl1pPr>
            <a:lvl2pPr>
              <a:defRPr sz="3000"/>
            </a:lvl2pPr>
            <a:lvl3pPr>
              <a:defRPr sz="26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8086" y="1506855"/>
            <a:ext cx="3672127" cy="4925616"/>
          </a:xfrm>
        </p:spPr>
        <p:txBody>
          <a:bodyPr/>
          <a:lstStyle>
            <a:lvl1pPr marL="0" indent="0">
              <a:buNone/>
              <a:defRPr sz="1500"/>
            </a:lvl1pPr>
            <a:lvl2pPr marL="485775" indent="0">
              <a:buNone/>
              <a:defRPr sz="1300"/>
            </a:lvl2pPr>
            <a:lvl3pPr marL="971550" indent="0">
              <a:buNone/>
              <a:defRPr sz="1100"/>
            </a:lvl3pPr>
            <a:lvl4pPr marL="1457325" indent="0">
              <a:buNone/>
              <a:defRPr sz="1000"/>
            </a:lvl4pPr>
            <a:lvl5pPr marL="1943100" indent="0">
              <a:buNone/>
              <a:defRPr sz="1000"/>
            </a:lvl5pPr>
            <a:lvl6pPr marL="2428875" indent="0">
              <a:buNone/>
              <a:defRPr sz="1000"/>
            </a:lvl6pPr>
            <a:lvl7pPr marL="2914650" indent="0">
              <a:buNone/>
              <a:defRPr sz="1000"/>
            </a:lvl7pPr>
            <a:lvl8pPr marL="3400425" indent="0">
              <a:buNone/>
              <a:defRPr sz="1000"/>
            </a:lvl8pPr>
            <a:lvl9pPr marL="38862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7FCBC-1573-4390-9033-298A05588CD4}" type="datetimeFigureOut">
              <a:rPr lang="es-ES" smtClean="0"/>
              <a:t>21/11/2015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21F76-4420-4F23-8829-273131564F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2562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87774" y="5040630"/>
            <a:ext cx="6697028" cy="595075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87774" y="643415"/>
            <a:ext cx="6697028" cy="4320540"/>
          </a:xfrm>
        </p:spPr>
        <p:txBody>
          <a:bodyPr/>
          <a:lstStyle>
            <a:lvl1pPr marL="0" indent="0">
              <a:buNone/>
              <a:defRPr sz="3400"/>
            </a:lvl1pPr>
            <a:lvl2pPr marL="485775" indent="0">
              <a:buNone/>
              <a:defRPr sz="3000"/>
            </a:lvl2pPr>
            <a:lvl3pPr marL="971550" indent="0">
              <a:buNone/>
              <a:defRPr sz="2600"/>
            </a:lvl3pPr>
            <a:lvl4pPr marL="1457325" indent="0">
              <a:buNone/>
              <a:defRPr sz="2100"/>
            </a:lvl4pPr>
            <a:lvl5pPr marL="1943100" indent="0">
              <a:buNone/>
              <a:defRPr sz="2100"/>
            </a:lvl5pPr>
            <a:lvl6pPr marL="2428875" indent="0">
              <a:buNone/>
              <a:defRPr sz="2100"/>
            </a:lvl6pPr>
            <a:lvl7pPr marL="2914650" indent="0">
              <a:buNone/>
              <a:defRPr sz="2100"/>
            </a:lvl7pPr>
            <a:lvl8pPr marL="3400425" indent="0">
              <a:buNone/>
              <a:defRPr sz="2100"/>
            </a:lvl8pPr>
            <a:lvl9pPr marL="3886200" indent="0">
              <a:buNone/>
              <a:defRPr sz="21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87774" y="5635704"/>
            <a:ext cx="6697028" cy="845105"/>
          </a:xfrm>
        </p:spPr>
        <p:txBody>
          <a:bodyPr/>
          <a:lstStyle>
            <a:lvl1pPr marL="0" indent="0">
              <a:buNone/>
              <a:defRPr sz="1500"/>
            </a:lvl1pPr>
            <a:lvl2pPr marL="485775" indent="0">
              <a:buNone/>
              <a:defRPr sz="1300"/>
            </a:lvl2pPr>
            <a:lvl3pPr marL="971550" indent="0">
              <a:buNone/>
              <a:defRPr sz="1100"/>
            </a:lvl3pPr>
            <a:lvl4pPr marL="1457325" indent="0">
              <a:buNone/>
              <a:defRPr sz="1000"/>
            </a:lvl4pPr>
            <a:lvl5pPr marL="1943100" indent="0">
              <a:buNone/>
              <a:defRPr sz="1000"/>
            </a:lvl5pPr>
            <a:lvl6pPr marL="2428875" indent="0">
              <a:buNone/>
              <a:defRPr sz="1000"/>
            </a:lvl6pPr>
            <a:lvl7pPr marL="2914650" indent="0">
              <a:buNone/>
              <a:defRPr sz="1000"/>
            </a:lvl7pPr>
            <a:lvl8pPr marL="3400425" indent="0">
              <a:buNone/>
              <a:defRPr sz="1000"/>
            </a:lvl8pPr>
            <a:lvl9pPr marL="38862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7FCBC-1573-4390-9033-298A05588CD4}" type="datetimeFigureOut">
              <a:rPr lang="es-ES" smtClean="0"/>
              <a:t>21/11/2015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21F76-4420-4F23-8829-273131564F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9987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7FCBC-1573-4390-9033-298A05588CD4}" type="datetimeFigureOut">
              <a:rPr lang="es-ES" smtClean="0"/>
              <a:t>21/11/2015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21F76-4420-4F23-8829-273131564F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4724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092242" y="288371"/>
            <a:ext cx="2511386" cy="614410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8086" y="288371"/>
            <a:ext cx="7348128" cy="61441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B7FCBC-1573-4390-9033-298A05588CD4}" type="datetimeFigureOut">
              <a:rPr lang="es-ES" smtClean="0"/>
              <a:t>21/11/2015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21F76-4420-4F23-8829-273131564F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9006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37129" y="2236962"/>
            <a:ext cx="9487456" cy="1543526"/>
          </a:xfrm>
          <a:prstGeom prst="rect">
            <a:avLst/>
          </a:prstGeom>
        </p:spPr>
        <p:txBody>
          <a:bodyPr lIns="104919" tIns="52460" rIns="104919" bIns="5246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74257" y="4080510"/>
            <a:ext cx="7813199" cy="1840230"/>
          </a:xfrm>
          <a:prstGeom prst="rect">
            <a:avLst/>
          </a:prstGeom>
        </p:spPr>
        <p:txBody>
          <a:bodyPr lIns="104919" tIns="52460" rIns="104919" bIns="52460"/>
          <a:lstStyle>
            <a:lvl1pPr marL="0" indent="0" algn="ctr">
              <a:buNone/>
              <a:defRPr/>
            </a:lvl1pPr>
            <a:lvl2pPr marL="524601" indent="0" algn="ctr">
              <a:buNone/>
              <a:defRPr/>
            </a:lvl2pPr>
            <a:lvl3pPr marL="1049202" indent="0" algn="ctr">
              <a:buNone/>
              <a:defRPr/>
            </a:lvl3pPr>
            <a:lvl4pPr marL="1573803" indent="0" algn="ctr">
              <a:buNone/>
              <a:defRPr/>
            </a:lvl4pPr>
            <a:lvl5pPr marL="2098405" indent="0" algn="ctr">
              <a:buNone/>
              <a:defRPr/>
            </a:lvl5pPr>
            <a:lvl6pPr marL="2623005" indent="0" algn="ctr">
              <a:buNone/>
              <a:defRPr/>
            </a:lvl6pPr>
            <a:lvl7pPr marL="3147606" indent="0" algn="ctr">
              <a:buNone/>
              <a:defRPr/>
            </a:lvl7pPr>
            <a:lvl8pPr marL="3672208" indent="0" algn="ctr">
              <a:buNone/>
              <a:defRPr/>
            </a:lvl8pPr>
            <a:lvl9pPr marL="4196808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111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8086" y="288371"/>
            <a:ext cx="10045542" cy="1200150"/>
          </a:xfrm>
          <a:prstGeom prst="rect">
            <a:avLst/>
          </a:prstGeom>
        </p:spPr>
        <p:txBody>
          <a:bodyPr lIns="104919" tIns="52460" rIns="104919" bIns="5246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58086" y="1680211"/>
            <a:ext cx="10045542" cy="4752262"/>
          </a:xfrm>
          <a:prstGeom prst="rect">
            <a:avLst/>
          </a:prstGeom>
        </p:spPr>
        <p:txBody>
          <a:bodyPr lIns="104919" tIns="52460" rIns="104919" bIns="5246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77670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1698" y="4627249"/>
            <a:ext cx="9487456" cy="1430180"/>
          </a:xfrm>
          <a:prstGeom prst="rect">
            <a:avLst/>
          </a:prstGeom>
        </p:spPr>
        <p:txBody>
          <a:bodyPr lIns="104919" tIns="52460" rIns="104919" bIns="52460" anchor="t"/>
          <a:lstStyle>
            <a:lvl1pPr algn="l">
              <a:defRPr sz="46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81698" y="3052050"/>
            <a:ext cx="9487456" cy="1575196"/>
          </a:xfrm>
          <a:prstGeom prst="rect">
            <a:avLst/>
          </a:prstGeom>
        </p:spPr>
        <p:txBody>
          <a:bodyPr lIns="104919" tIns="52460" rIns="104919" bIns="52460" anchor="b"/>
          <a:lstStyle>
            <a:lvl1pPr marL="0" indent="0">
              <a:buNone/>
              <a:defRPr sz="2300"/>
            </a:lvl1pPr>
            <a:lvl2pPr marL="524601" indent="0">
              <a:buNone/>
              <a:defRPr sz="2100"/>
            </a:lvl2pPr>
            <a:lvl3pPr marL="1049202" indent="0">
              <a:buNone/>
              <a:defRPr sz="1800"/>
            </a:lvl3pPr>
            <a:lvl4pPr marL="1573803" indent="0">
              <a:buNone/>
              <a:defRPr sz="1600"/>
            </a:lvl4pPr>
            <a:lvl5pPr marL="2098405" indent="0">
              <a:buNone/>
              <a:defRPr sz="1600"/>
            </a:lvl5pPr>
            <a:lvl6pPr marL="2623005" indent="0">
              <a:buNone/>
              <a:defRPr sz="1600"/>
            </a:lvl6pPr>
            <a:lvl7pPr marL="3147606" indent="0">
              <a:buNone/>
              <a:defRPr sz="1600"/>
            </a:lvl7pPr>
            <a:lvl8pPr marL="3672208" indent="0">
              <a:buNone/>
              <a:defRPr sz="1600"/>
            </a:lvl8pPr>
            <a:lvl9pPr marL="4196808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7742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8086" y="288371"/>
            <a:ext cx="10045542" cy="1200150"/>
          </a:xfrm>
          <a:prstGeom prst="rect">
            <a:avLst/>
          </a:prstGeom>
        </p:spPr>
        <p:txBody>
          <a:bodyPr lIns="104919" tIns="52460" rIns="104919" bIns="5246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58085" y="1680211"/>
            <a:ext cx="4929757" cy="4752262"/>
          </a:xfrm>
          <a:prstGeom prst="rect">
            <a:avLst/>
          </a:prstGeom>
        </p:spPr>
        <p:txBody>
          <a:bodyPr lIns="104919" tIns="52460" rIns="104919" bIns="52460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73872" y="1680211"/>
            <a:ext cx="4929757" cy="4752262"/>
          </a:xfrm>
          <a:prstGeom prst="rect">
            <a:avLst/>
          </a:prstGeom>
        </p:spPr>
        <p:txBody>
          <a:bodyPr lIns="104919" tIns="52460" rIns="104919" bIns="52460"/>
          <a:lstStyle>
            <a:lvl1pPr>
              <a:defRPr sz="32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8223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8086" y="288371"/>
            <a:ext cx="10045542" cy="1200150"/>
          </a:xfrm>
          <a:prstGeom prst="rect">
            <a:avLst/>
          </a:prstGeom>
        </p:spPr>
        <p:txBody>
          <a:bodyPr lIns="104919" tIns="52460" rIns="104919" bIns="52460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8087" y="1611870"/>
            <a:ext cx="4931695" cy="671752"/>
          </a:xfrm>
          <a:prstGeom prst="rect">
            <a:avLst/>
          </a:prstGeom>
        </p:spPr>
        <p:txBody>
          <a:bodyPr lIns="104919" tIns="52460" rIns="104919" bIns="52460" anchor="b"/>
          <a:lstStyle>
            <a:lvl1pPr marL="0" indent="0">
              <a:buNone/>
              <a:defRPr sz="2800" b="1"/>
            </a:lvl1pPr>
            <a:lvl2pPr marL="524601" indent="0">
              <a:buNone/>
              <a:defRPr sz="2300" b="1"/>
            </a:lvl2pPr>
            <a:lvl3pPr marL="1049202" indent="0">
              <a:buNone/>
              <a:defRPr sz="2100" b="1"/>
            </a:lvl3pPr>
            <a:lvl4pPr marL="1573803" indent="0">
              <a:buNone/>
              <a:defRPr sz="1800" b="1"/>
            </a:lvl4pPr>
            <a:lvl5pPr marL="2098405" indent="0">
              <a:buNone/>
              <a:defRPr sz="1800" b="1"/>
            </a:lvl5pPr>
            <a:lvl6pPr marL="2623005" indent="0">
              <a:buNone/>
              <a:defRPr sz="1800" b="1"/>
            </a:lvl6pPr>
            <a:lvl7pPr marL="3147606" indent="0">
              <a:buNone/>
              <a:defRPr sz="1800" b="1"/>
            </a:lvl7pPr>
            <a:lvl8pPr marL="3672208" indent="0">
              <a:buNone/>
              <a:defRPr sz="1800" b="1"/>
            </a:lvl8pPr>
            <a:lvl9pPr marL="4196808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8087" y="2283619"/>
            <a:ext cx="4931695" cy="4148852"/>
          </a:xfrm>
          <a:prstGeom prst="rect">
            <a:avLst/>
          </a:prstGeom>
        </p:spPr>
        <p:txBody>
          <a:bodyPr lIns="104919" tIns="52460" rIns="104919" bIns="52460"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670007" y="1611870"/>
            <a:ext cx="4933632" cy="671752"/>
          </a:xfrm>
          <a:prstGeom prst="rect">
            <a:avLst/>
          </a:prstGeom>
        </p:spPr>
        <p:txBody>
          <a:bodyPr lIns="104919" tIns="52460" rIns="104919" bIns="52460" anchor="b"/>
          <a:lstStyle>
            <a:lvl1pPr marL="0" indent="0">
              <a:buNone/>
              <a:defRPr sz="2800" b="1"/>
            </a:lvl1pPr>
            <a:lvl2pPr marL="524601" indent="0">
              <a:buNone/>
              <a:defRPr sz="2300" b="1"/>
            </a:lvl2pPr>
            <a:lvl3pPr marL="1049202" indent="0">
              <a:buNone/>
              <a:defRPr sz="2100" b="1"/>
            </a:lvl3pPr>
            <a:lvl4pPr marL="1573803" indent="0">
              <a:buNone/>
              <a:defRPr sz="1800" b="1"/>
            </a:lvl4pPr>
            <a:lvl5pPr marL="2098405" indent="0">
              <a:buNone/>
              <a:defRPr sz="1800" b="1"/>
            </a:lvl5pPr>
            <a:lvl6pPr marL="2623005" indent="0">
              <a:buNone/>
              <a:defRPr sz="1800" b="1"/>
            </a:lvl6pPr>
            <a:lvl7pPr marL="3147606" indent="0">
              <a:buNone/>
              <a:defRPr sz="1800" b="1"/>
            </a:lvl7pPr>
            <a:lvl8pPr marL="3672208" indent="0">
              <a:buNone/>
              <a:defRPr sz="1800" b="1"/>
            </a:lvl8pPr>
            <a:lvl9pPr marL="4196808" indent="0">
              <a:buNone/>
              <a:defRPr sz="18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670007" y="2283619"/>
            <a:ext cx="4933632" cy="4148852"/>
          </a:xfrm>
          <a:prstGeom prst="rect">
            <a:avLst/>
          </a:prstGeom>
        </p:spPr>
        <p:txBody>
          <a:bodyPr lIns="104919" tIns="52460" rIns="104919" bIns="52460"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4819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8086" y="288371"/>
            <a:ext cx="10045542" cy="1200150"/>
          </a:xfrm>
          <a:prstGeom prst="rect">
            <a:avLst/>
          </a:prstGeom>
        </p:spPr>
        <p:txBody>
          <a:bodyPr lIns="104919" tIns="52460" rIns="104919" bIns="5246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8386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7731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8111" y="286704"/>
            <a:ext cx="3672127" cy="1220154"/>
          </a:xfrm>
          <a:prstGeom prst="rect">
            <a:avLst/>
          </a:prstGeom>
        </p:spPr>
        <p:txBody>
          <a:bodyPr lIns="104919" tIns="52460" rIns="104919" bIns="52460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63920" y="286709"/>
            <a:ext cx="6239708" cy="6145769"/>
          </a:xfrm>
          <a:prstGeom prst="rect">
            <a:avLst/>
          </a:prstGeom>
        </p:spPr>
        <p:txBody>
          <a:bodyPr lIns="104919" tIns="52460" rIns="104919" bIns="52460"/>
          <a:lstStyle>
            <a:lvl1pPr>
              <a:defRPr sz="3700"/>
            </a:lvl1pPr>
            <a:lvl2pPr>
              <a:defRPr sz="32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58111" y="1506862"/>
            <a:ext cx="3672127" cy="4925616"/>
          </a:xfrm>
          <a:prstGeom prst="rect">
            <a:avLst/>
          </a:prstGeom>
        </p:spPr>
        <p:txBody>
          <a:bodyPr lIns="104919" tIns="52460" rIns="104919" bIns="52460"/>
          <a:lstStyle>
            <a:lvl1pPr marL="0" indent="0">
              <a:buNone/>
              <a:defRPr sz="1600"/>
            </a:lvl1pPr>
            <a:lvl2pPr marL="524601" indent="0">
              <a:buNone/>
              <a:defRPr sz="1400"/>
            </a:lvl2pPr>
            <a:lvl3pPr marL="1049202" indent="0">
              <a:buNone/>
              <a:defRPr sz="1100"/>
            </a:lvl3pPr>
            <a:lvl4pPr marL="1573803" indent="0">
              <a:buNone/>
              <a:defRPr sz="1000"/>
            </a:lvl4pPr>
            <a:lvl5pPr marL="2098405" indent="0">
              <a:buNone/>
              <a:defRPr sz="1000"/>
            </a:lvl5pPr>
            <a:lvl6pPr marL="2623005" indent="0">
              <a:buNone/>
              <a:defRPr sz="1000"/>
            </a:lvl6pPr>
            <a:lvl7pPr marL="3147606" indent="0">
              <a:buNone/>
              <a:defRPr sz="1000"/>
            </a:lvl7pPr>
            <a:lvl8pPr marL="3672208" indent="0">
              <a:buNone/>
              <a:defRPr sz="1000"/>
            </a:lvl8pPr>
            <a:lvl9pPr marL="4196808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08583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87774" y="5040632"/>
            <a:ext cx="6697028" cy="595078"/>
          </a:xfrm>
          <a:prstGeom prst="rect">
            <a:avLst/>
          </a:prstGeom>
        </p:spPr>
        <p:txBody>
          <a:bodyPr lIns="104919" tIns="52460" rIns="104919" bIns="52460" anchor="b"/>
          <a:lstStyle>
            <a:lvl1pPr algn="l">
              <a:defRPr sz="23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87774" y="643414"/>
            <a:ext cx="6697028" cy="4320540"/>
          </a:xfrm>
          <a:prstGeom prst="rect">
            <a:avLst/>
          </a:prstGeom>
        </p:spPr>
        <p:txBody>
          <a:bodyPr lIns="104919" tIns="52460" rIns="104919" bIns="52460"/>
          <a:lstStyle>
            <a:lvl1pPr marL="0" indent="0">
              <a:buNone/>
              <a:defRPr sz="3700"/>
            </a:lvl1pPr>
            <a:lvl2pPr marL="524601" indent="0">
              <a:buNone/>
              <a:defRPr sz="3200"/>
            </a:lvl2pPr>
            <a:lvl3pPr marL="1049202" indent="0">
              <a:buNone/>
              <a:defRPr sz="2800"/>
            </a:lvl3pPr>
            <a:lvl4pPr marL="1573803" indent="0">
              <a:buNone/>
              <a:defRPr sz="2300"/>
            </a:lvl4pPr>
            <a:lvl5pPr marL="2098405" indent="0">
              <a:buNone/>
              <a:defRPr sz="2300"/>
            </a:lvl5pPr>
            <a:lvl6pPr marL="2623005" indent="0">
              <a:buNone/>
              <a:defRPr sz="2300"/>
            </a:lvl6pPr>
            <a:lvl7pPr marL="3147606" indent="0">
              <a:buNone/>
              <a:defRPr sz="2300"/>
            </a:lvl7pPr>
            <a:lvl8pPr marL="3672208" indent="0">
              <a:buNone/>
              <a:defRPr sz="2300"/>
            </a:lvl8pPr>
            <a:lvl9pPr marL="4196808" indent="0">
              <a:buNone/>
              <a:defRPr sz="23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87774" y="5635719"/>
            <a:ext cx="6697028" cy="845106"/>
          </a:xfrm>
          <a:prstGeom prst="rect">
            <a:avLst/>
          </a:prstGeom>
        </p:spPr>
        <p:txBody>
          <a:bodyPr lIns="104919" tIns="52460" rIns="104919" bIns="52460"/>
          <a:lstStyle>
            <a:lvl1pPr marL="0" indent="0">
              <a:buNone/>
              <a:defRPr sz="1600"/>
            </a:lvl1pPr>
            <a:lvl2pPr marL="524601" indent="0">
              <a:buNone/>
              <a:defRPr sz="1400"/>
            </a:lvl2pPr>
            <a:lvl3pPr marL="1049202" indent="0">
              <a:buNone/>
              <a:defRPr sz="1100"/>
            </a:lvl3pPr>
            <a:lvl4pPr marL="1573803" indent="0">
              <a:buNone/>
              <a:defRPr sz="1000"/>
            </a:lvl4pPr>
            <a:lvl5pPr marL="2098405" indent="0">
              <a:buNone/>
              <a:defRPr sz="1000"/>
            </a:lvl5pPr>
            <a:lvl6pPr marL="2623005" indent="0">
              <a:buNone/>
              <a:defRPr sz="1000"/>
            </a:lvl6pPr>
            <a:lvl7pPr marL="3147606" indent="0">
              <a:buNone/>
              <a:defRPr sz="1000"/>
            </a:lvl7pPr>
            <a:lvl8pPr marL="3672208" indent="0">
              <a:buNone/>
              <a:defRPr sz="1000"/>
            </a:lvl8pPr>
            <a:lvl9pPr marL="4196808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7499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8086" y="288371"/>
            <a:ext cx="10045542" cy="1200150"/>
          </a:xfrm>
          <a:prstGeom prst="rect">
            <a:avLst/>
          </a:prstGeom>
        </p:spPr>
        <p:txBody>
          <a:bodyPr lIns="104919" tIns="52460" rIns="104919" bIns="5246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8086" y="1680211"/>
            <a:ext cx="10045542" cy="4752262"/>
          </a:xfrm>
          <a:prstGeom prst="rect">
            <a:avLst/>
          </a:prstGeom>
        </p:spPr>
        <p:txBody>
          <a:bodyPr vert="eaVert" lIns="104919" tIns="52460" rIns="104919" bIns="5246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6420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092242" y="288385"/>
            <a:ext cx="2511385" cy="6144101"/>
          </a:xfrm>
          <a:prstGeom prst="rect">
            <a:avLst/>
          </a:prstGeom>
        </p:spPr>
        <p:txBody>
          <a:bodyPr vert="eaVert" lIns="104919" tIns="52460" rIns="104919" bIns="5246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58086" y="288385"/>
            <a:ext cx="7348128" cy="6144101"/>
          </a:xfrm>
          <a:prstGeom prst="rect">
            <a:avLst/>
          </a:prstGeom>
        </p:spPr>
        <p:txBody>
          <a:bodyPr vert="eaVert" lIns="104919" tIns="52460" rIns="104919" bIns="5246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10562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58087" y="288371"/>
            <a:ext cx="10045542" cy="1200150"/>
          </a:xfrm>
          <a:prstGeom prst="rect">
            <a:avLst/>
          </a:prstGeom>
        </p:spPr>
        <p:txBody>
          <a:bodyPr vert="horz" lIns="97155" tIns="48578" rIns="97155" bIns="48578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58087" y="1680210"/>
            <a:ext cx="10045542" cy="4752261"/>
          </a:xfrm>
          <a:prstGeom prst="rect">
            <a:avLst/>
          </a:prstGeom>
        </p:spPr>
        <p:txBody>
          <a:bodyPr vert="horz" lIns="97155" tIns="48578" rIns="97155" bIns="48578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58087" y="6674169"/>
            <a:ext cx="2604400" cy="383381"/>
          </a:xfrm>
          <a:prstGeom prst="rect">
            <a:avLst/>
          </a:prstGeom>
        </p:spPr>
        <p:txBody>
          <a:bodyPr vert="horz" lIns="97155" tIns="48578" rIns="97155" bIns="48578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B7FCBC-1573-4390-9033-298A05588CD4}" type="datetimeFigureOut">
              <a:rPr lang="es-ES" smtClean="0"/>
              <a:t>21/11/2015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13585" y="6674169"/>
            <a:ext cx="3534543" cy="383381"/>
          </a:xfrm>
          <a:prstGeom prst="rect">
            <a:avLst/>
          </a:prstGeom>
        </p:spPr>
        <p:txBody>
          <a:bodyPr vert="horz" lIns="97155" tIns="48578" rIns="97155" bIns="48578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99229" y="6674169"/>
            <a:ext cx="2604400" cy="383381"/>
          </a:xfrm>
          <a:prstGeom prst="rect">
            <a:avLst/>
          </a:prstGeom>
        </p:spPr>
        <p:txBody>
          <a:bodyPr vert="horz" lIns="97155" tIns="48578" rIns="97155" bIns="48578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21F76-4420-4F23-8829-273131564F3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96317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  <p:txStyles>
    <p:titleStyle>
      <a:lvl1pPr algn="ctr" defTabSz="971550" rtl="0" eaLnBrk="1" latinLnBrk="0" hangingPunct="1">
        <a:spcBef>
          <a:spcPct val="0"/>
        </a:spcBef>
        <a:buNone/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4331" indent="-364331" algn="l" defTabSz="971550" rtl="0" eaLnBrk="1" latinLnBrk="0" hangingPunct="1">
        <a:spcBef>
          <a:spcPct val="200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89384" indent="-303609" algn="l" defTabSz="971550" rtl="0" eaLnBrk="1" latinLnBrk="0" hangingPunct="1">
        <a:spcBef>
          <a:spcPct val="20000"/>
        </a:spcBef>
        <a:buFont typeface="Arial" panose="020B0604020202020204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14438" indent="-242888" algn="l" defTabSz="97155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00213" indent="-242888" algn="l" defTabSz="971550" rtl="0" eaLnBrk="1" latinLnBrk="0" hangingPunct="1">
        <a:spcBef>
          <a:spcPct val="20000"/>
        </a:spcBef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5988" indent="-242888" algn="l" defTabSz="971550" rtl="0" eaLnBrk="1" latinLnBrk="0" hangingPunct="1">
        <a:spcBef>
          <a:spcPct val="20000"/>
        </a:spcBef>
        <a:buFont typeface="Arial" panose="020B0604020202020204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1763" indent="-242888" algn="l" defTabSz="97155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57538" indent="-242888" algn="l" defTabSz="97155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43313" indent="-242888" algn="l" defTabSz="97155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29088" indent="-242888" algn="l" defTabSz="97155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7155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5775" algn="l" defTabSz="97155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71550" algn="l" defTabSz="97155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7325" algn="l" defTabSz="97155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100" algn="l" defTabSz="97155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28875" algn="l" defTabSz="97155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14650" algn="l" defTabSz="97155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400425" algn="l" defTabSz="97155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algn="l" defTabSz="971550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58086" y="6557490"/>
            <a:ext cx="2604400" cy="500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4919" tIns="52460" rIns="104919" bIns="52460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104920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84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5pPr>
      <a:lvl6pPr marL="524601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6pPr>
      <a:lvl7pPr marL="1049202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7pPr>
      <a:lvl8pPr marL="1573803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8pPr>
      <a:lvl9pPr marL="2098405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93451" indent="-393451" algn="l" rtl="0" fontAlgn="base">
        <a:spcBef>
          <a:spcPct val="20000"/>
        </a:spcBef>
        <a:spcAft>
          <a:spcPct val="0"/>
        </a:spcAft>
        <a:buChar char="•"/>
        <a:defRPr sz="3700">
          <a:solidFill>
            <a:schemeClr val="tx1"/>
          </a:solidFill>
          <a:latin typeface="+mn-lt"/>
          <a:ea typeface="+mn-ea"/>
          <a:cs typeface="+mn-cs"/>
        </a:defRPr>
      </a:lvl1pPr>
      <a:lvl2pPr marL="852477" indent="-327875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311503" indent="-262301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36104" indent="-262301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60706" indent="-262301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885306" indent="-262301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409908" indent="-262301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934509" indent="-262301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459109" indent="-262301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492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4601" algn="l" defTabSz="10492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9202" algn="l" defTabSz="10492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73803" algn="l" defTabSz="10492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98405" algn="l" defTabSz="10492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23005" algn="l" defTabSz="10492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47606" algn="l" defTabSz="10492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72208" algn="l" defTabSz="10492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96808" algn="l" defTabSz="104920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7" Type="http://schemas.openxmlformats.org/officeDocument/2006/relationships/image" Target="../media/image57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C:\Users\Eleni\Desktop\crested-butte-helen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3320"/>
            <a:ext cx="11201401" cy="721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1" descr="C:\Users\Eleni\Desktop\crested-butte-helen 1\Diapositiva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0088"/>
            <a:ext cx="11161714" cy="7230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Eleni\Desktop\crested-butte-helen 1\Diapositiva3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11201400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51" y="-159618"/>
            <a:ext cx="11210951" cy="7453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9344" y="5442992"/>
            <a:ext cx="187220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3276600" y="6601122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Automático</a:t>
            </a:r>
            <a:endParaRPr lang="es-ES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938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5000">
        <p14:glitter dir="u"/>
        <p:sndAc>
          <p:stSnd loop="1">
            <p:snd r:embed="rId2" name="CD5 relax.wav"/>
          </p:stSnd>
        </p:sndAc>
      </p:transition>
    </mc:Choice>
    <mc:Fallback>
      <p:transition spd="slow" advTm="35000">
        <p:fade/>
        <p:sndAc>
          <p:stSnd loop="1">
            <p:snd r:embed="rId2" name="CD5 rela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" descr="C:\Users\Eleni\Desktop\crested-butte-helen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3320"/>
            <a:ext cx="11161713" cy="721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Eleni\Desktop\crested-butte-helen\Diapositiv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784" y="-13320"/>
            <a:ext cx="11347971" cy="7358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4664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14" descr="C:\Users\Eleni\Desktop\crested-butte-helen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6474"/>
            <a:ext cx="11341497" cy="721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C:\Users\Eleni\Desktop\crested-butte-helen 1\Diapositiva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35074"/>
            <a:ext cx="11537926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1" descr="C:\Users\Eleni\Desktop\crested-butte-helen\Diapositiva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667" y="-235074"/>
            <a:ext cx="11548592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7" descr="C:\Users\Eleni\Desktop\crested-butte-helen\Diapositiva1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743" y="-233536"/>
            <a:ext cx="11551668" cy="7485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8" descr="C:\Users\Eleni\Desktop\crested-butte-helen\Diapositiva1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022" y="-235074"/>
            <a:ext cx="11566947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6421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6000">
        <p14:glitter dir="u"/>
      </p:transition>
    </mc:Choice>
    <mc:Fallback>
      <p:transition spd="slow" advTm="3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7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2" descr="C:\Users\Eleni\Desktop\crested-butte-helen\Diapositiva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3320"/>
            <a:ext cx="11161713" cy="721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Eleni\Desktop\crested-butte-helen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3320"/>
            <a:ext cx="11161713" cy="721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C:\Users\Eleni\Desktop\crested-butte-helen\Diapositiva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39588"/>
            <a:ext cx="11161713" cy="721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Eleni\Desktop\crested-butte-helen\Diapositiva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628" y="0"/>
            <a:ext cx="11161713" cy="721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Eleni\Desktop\crested-butte-helen 1\Diapositiva2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784" y="-39588"/>
            <a:ext cx="11381184" cy="7354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7431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1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6" descr="C:\Users\Eleni\Desktop\crested-butte-helen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3320"/>
            <a:ext cx="11161713" cy="721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Eleni\Desktop\crested-butte-helen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897" y="-13320"/>
            <a:ext cx="11187610" cy="721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 descr="C:\Users\Eleni\Desktop\crested-butte-helen\Diapositiva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3322"/>
            <a:ext cx="11161714" cy="7214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Eleni\Desktop\copias crested\Diapositiva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783" y="0"/>
            <a:ext cx="11341496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014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6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9" descr="C:\Users\Eleni\Desktop\crested-butte-helen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3320"/>
            <a:ext cx="11161713" cy="721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C:\Users\Eleni\Desktop\crested-butte-helen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51" y="-215974"/>
            <a:ext cx="11161713" cy="7431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crested-butte-helen\Diapositiva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52" y="-190500"/>
            <a:ext cx="1117126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2" descr="C:\Users\Eleni\Desktop\crested-butte-helen\Diapositiva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52" y="-216718"/>
            <a:ext cx="11161713" cy="7432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8644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Elena Zanescu\My Documents\Z lucr dupa 2 08 2013\Pt red Cresr But\Pt red Crest But  n   1     x 1,1\Diapozitiv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Cresr But\Pt red Crest But  n   1     x 1,1\Diapozitiv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Cresr But\Pt red crest But  n   2     x 1,1\Diapozitiv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Cresr But\Pt red crest But  n   2     x 1,1\Diapozitiv1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Cresr But\Pt red crest But  n   2     x 1,1\Diapozitiv1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17763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Elena Zanescu\My Documents\Z lucr dupa 2 08 2013\Pt red Cresr But\Pt red crest But  n   2     x 1,1\Diapozitiv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Cresr But\Pt red Crest But  n   1     x 1,1\Diapozitiv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Cresr But\Pt red Crest But  n   1     x 1,1\Diapozitiv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Cresr But\Pt red Crest But  n   1     x 1,1\Diapozitiv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Cresr But\Pt red crest But  n   2     x 1,1\Diapozitiv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Elena Zanescu\My Documents\Z lucr dupa 2 08 2013\Pt red Cresr But\Pt red crest But  n   2     x 1,1\Diapozitiv1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Documents and Settings\Elena Zanescu\My Documents\Z lucr dupa 2 08 2013\Pt red Cresr But\Pt red Crest But  n   1     x 1,1\Diapozitiv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Documents and Settings\Elena Zanescu\My Documents\Z lucr dupa 2 08 2013\Pt red Cresr But\Pt red Crest But  n   1     x 1,1\Diapozitiv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94379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Elena Zanescu\My Documents\Z lucr dupa 2 08 2013\Pt red Cresr But\Pt red crest But  n   2     x 1,1\Diapozitiv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Cresr But\Pt red Crest But  n   1     x 1,1\Diapozitiv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Cresr But\Pt red Crest But  n   1     x 1,1\Diapozitiv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Cresr But\Pt red Crest But  n   1     x 1,1\Diapozitiv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Cresr But\Pt red Crest But  n   1     x 1,1\Diapozitiv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36770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Elena Zanescu\My Documents\Z lucr dupa 2 08 2013\Pt red Cresr But\Pt red crest But  n   2     x 1,1\Diapozitiv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Cresr But\Pt red crest But  n   2     x 1,1\Diapozitiv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Cresr But\Pt red Crest But  n   1     x 1,1\Diapozitiv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Cresr But\Pt red  Crest b x  x 1,1\Diapozitiv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Cresr But\Pt red crest But  n   2     x 1,1\Diapozitiv2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307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Elena Zanescu\My Documents\Z lucr dupa 2 08 2013\Pt red Cresr But\Pt red crest But  n   2     x 1,1\Diapozitiv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Cresr But\Pt red Crest But  n   1     x 1,1\Diapozitiv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Cresr But\Pt red crest But  n   2     x 1,1\Diapozitiv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Cresr But\Pt red crest But  n   2     x 1,1\Diapozitiv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Cresr But\Pt red  Crest b x  x 1,1\Diapozitiv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35461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Documents and Settings\Elena Zanescu\My Documents\Z lucr dupa 2 08 2013\Pt red Cresr But\Pt red Crest But  n   1     x 1,1\Diapozitiv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0" descr="C:\Users\Eleni\Desktop\copias crested\Diapositiva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161714" cy="720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1" descr="C:\Users\Eleni\Desktop\copias crested\Diapositiva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161713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6647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000">
        <p14:glitter dir="u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Elena Zanescu\My Documents\Z lucr dupa 2 08 2013\Pt red Cresr But\Pt red Crest But  n   1     x 1,1\Diapozitiv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Cresr But\Pt red Crest But  n   1     x 1,1\Diapozitiv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Cresr But\Pt red  Crest b x  x 1,1\Diapozitiv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Cresr But\Pt red  Crest b x  x 1,1\Diapozitiv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Cresr But\Pt red  Crest b x  x 1,1\Diapozitiv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Documents and Settings\Elena Zanescu\My Documents\Z lucr dupa 2 08 2013\Pt red Cresr But\Pt red  Crest b x  x 1,1\Diapozitiv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24190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Elena Zanescu\My Documents\Z lucr dupa 2 08 2013\Pt red Cresr But\Pt red crest But  n   2     x 1,1\Diapozitiv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Cresr But\Pt red crest But  n   2     x 1,1\Diapozitiv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Documents and Settings\Elena Zanescu\My Documents\Z lucr dupa 2 08 2013\Pt red Cresr But\Pt red crest But  n   2     x 1,1\Diapozitiv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Elena Zanescu\My Documents\Z lucr dupa 2 08 2013\Pt red Cresr But\Pt red crest But  n   2     x 1,1\Diapozitiv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ocuments and Settings\Elena Zanescu\My Documents\Z lucr dupa 2 08 2013\Pt red Cresr But\Pt red  Crest b x  x 1,1\Diapozitiv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C:\Users\Eleni\Desktop\copias crested\Diapositiva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161713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8969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4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Elena Zanescu\My Documents\Z lucr dupa 2 08 2013\Pt red Cresr But\Pt red crest But  n   2     x 1,1\Diapozitiv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161713" cy="720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Documents and Settings\Elena Zanescu\My Documents\Z lucr dupa 2 08 2013\Pt red Cresr But\Pt red  Crest b x  x 1,1\Diapozitiv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" y="0"/>
            <a:ext cx="11161711" cy="7200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0" descr="C:\Users\Eleni\Desktop\crested-butte-helen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3320"/>
            <a:ext cx="11161713" cy="7214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Eleni\Desktop\crested-butte-helen 1\Diapositiva2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89570"/>
            <a:ext cx="11161714" cy="7290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Eleni\Desktop\crested-butte-helen 1\Diapositiva23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11201400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358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1000">
        <p14:glitter dir="u"/>
      </p:transition>
    </mc:Choice>
    <mc:Fallback>
      <p:transition spd="slow" advTm="3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5" fill="hold" nodeType="withEffect">
                                  <p:stCondLst>
                                    <p:cond delay="2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2" descr="C:\Users\Eleni\Desktop\crested-butte-helen 1\Diapositiva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11201400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crested-butte-helen 1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8" y="-171450"/>
            <a:ext cx="11201400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leni\Desktop\crested-butte-helen 1\Diapositiva2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00"/>
          <a:stretch/>
        </p:blipFill>
        <p:spPr bwMode="auto">
          <a:xfrm>
            <a:off x="-53008" y="-163438"/>
            <a:ext cx="11273086" cy="748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0349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0">
        <p14:glitter dir="u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5" descr="C:\Users\Eleni\Desktop\copias crested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161713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7" descr="C:\Users\Eleni\Desktop\copias crested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17934"/>
            <a:ext cx="11161713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Eleni\Desktop\copias crested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" y="0"/>
            <a:ext cx="11161713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4534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5000">
        <p14:glitter dir="u"/>
      </p:transition>
    </mc:Choice>
    <mc:Fallback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4" descr="C:\Users\Eleni\Desktop\copias crested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161713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3" descr="C:\Users\Eleni\Desktop\copias crested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25" y="0"/>
            <a:ext cx="11161713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C:\Users\Eleni\Desktop\copias crested\Diapositiva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2"/>
            <a:ext cx="11161713" cy="720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746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9000">
        <p14:glitter dir="u"/>
      </p:transition>
    </mc:Choice>
    <mc:Fallback>
      <p:transition spd="slow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8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9" descr="C:\Users\Eleni\Desktop\copias crested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161713" cy="7266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336" y="4139720"/>
            <a:ext cx="2232248" cy="1847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3184" y="5063296"/>
            <a:ext cx="237626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5495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8000">
        <p14:glitter dir="u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80210"/>
            <a:ext cx="11161713" cy="24003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4911" tIns="52457" rIns="104911" bIns="52457" anchor="ctr"/>
          <a:lstStyle/>
          <a:p>
            <a:pPr defTabSz="1049131" fontAlgn="base">
              <a:spcBef>
                <a:spcPct val="0"/>
              </a:spcBef>
              <a:spcAft>
                <a:spcPct val="0"/>
              </a:spcAft>
            </a:pPr>
            <a:endParaRPr lang="es-ES" sz="21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20241"/>
            <a:ext cx="11161713" cy="528066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4911" tIns="52457" rIns="104911" bIns="52457" anchor="ctr"/>
          <a:lstStyle/>
          <a:p>
            <a:pPr algn="ctr" defTabSz="1049131" fontAlgn="base">
              <a:spcBef>
                <a:spcPct val="0"/>
              </a:spcBef>
              <a:spcAft>
                <a:spcPct val="0"/>
              </a:spcAft>
            </a:pPr>
            <a:endParaRPr lang="es-ES" sz="210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8371" y="1"/>
            <a:ext cx="5952914" cy="164020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00252"/>
            <a:ext cx="11161713" cy="2706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4911" tIns="52457" rIns="104911" bIns="52457">
            <a:spAutoFit/>
          </a:bodyPr>
          <a:lstStyle/>
          <a:p>
            <a:pPr algn="ctr" defTabSz="1049131" fontAlgn="base">
              <a:spcBef>
                <a:spcPct val="50000"/>
              </a:spcBef>
              <a:spcAft>
                <a:spcPct val="0"/>
              </a:spcAft>
            </a:pPr>
            <a:r>
              <a:rPr lang="es-ES" sz="69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5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5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0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0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95214" y="4960620"/>
            <a:ext cx="3255500" cy="1883348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4911" tIns="52457" rIns="104911" bIns="52457">
            <a:spAutoFit/>
          </a:bodyPr>
          <a:lstStyle/>
          <a:p>
            <a:pPr algn="ctr" defTabSz="1049131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21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2100" b="1">
                <a:solidFill>
                  <a:srgbClr val="0066FF"/>
                </a:solidFill>
              </a:rPr>
              <a:t> </a:t>
            </a:r>
          </a:p>
          <a:p>
            <a:pPr defTabSz="1049131" fontAlgn="base">
              <a:spcBef>
                <a:spcPct val="50000"/>
              </a:spcBef>
              <a:spcAft>
                <a:spcPct val="0"/>
              </a:spcAft>
            </a:pPr>
            <a:endParaRPr lang="es-ES" sz="210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83056" y="4400554"/>
            <a:ext cx="2883443" cy="248031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29757" y="5120640"/>
            <a:ext cx="1488228" cy="104013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120393"/>
            <a:ext cx="651100" cy="56006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680464"/>
            <a:ext cx="651100" cy="56006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240533"/>
            <a:ext cx="651100" cy="56006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800604"/>
            <a:ext cx="651100" cy="5600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8042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899">
        <p14:glitter pattern="hexagon"/>
      </p:transition>
    </mc:Choice>
    <mc:Fallback>
      <p:transition spd="slow" advTm="1289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467</TotalTime>
  <Words>17</Words>
  <Application>Microsoft Office PowerPoint</Application>
  <PresentationFormat>Personalizado</PresentationFormat>
  <Paragraphs>3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Crested Butte Colorado</dc:title>
  <dc:creator>HelenVC</dc:creator>
  <cp:lastModifiedBy>Usuario</cp:lastModifiedBy>
  <cp:revision>36</cp:revision>
  <dcterms:created xsi:type="dcterms:W3CDTF">2015-11-20T18:37:50Z</dcterms:created>
  <dcterms:modified xsi:type="dcterms:W3CDTF">2015-11-21T18:54:31Z</dcterms:modified>
</cp:coreProperties>
</file>