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6" autoAdjust="0"/>
    <p:restoredTop sz="94660"/>
  </p:normalViewPr>
  <p:slideViewPr>
    <p:cSldViewPr snapToGrid="0">
      <p:cViewPr varScale="1">
        <p:scale>
          <a:sx n="54" d="100"/>
          <a:sy n="54" d="100"/>
        </p:scale>
        <p:origin x="42" y="5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theme" Target="theme/theme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9C4A-A7C6-4D8A-B961-C020FAD3E5CC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6F649-FF64-42B8-8058-90040FAEC02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15882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9C4A-A7C6-4D8A-B961-C020FAD3E5CC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6F649-FF64-42B8-8058-90040FAEC02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996909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9C4A-A7C6-4D8A-B961-C020FAD3E5CC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6F649-FF64-42B8-8058-90040FAEC02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55044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9C4A-A7C6-4D8A-B961-C020FAD3E5CC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6F649-FF64-42B8-8058-90040FAEC02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09513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9C4A-A7C6-4D8A-B961-C020FAD3E5CC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6F649-FF64-42B8-8058-90040FAEC02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82712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9C4A-A7C6-4D8A-B961-C020FAD3E5CC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6F649-FF64-42B8-8058-90040FAEC02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02697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9C4A-A7C6-4D8A-B961-C020FAD3E5CC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6F649-FF64-42B8-8058-90040FAEC02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9750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9C4A-A7C6-4D8A-B961-C020FAD3E5CC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6F649-FF64-42B8-8058-90040FAEC02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17145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9C4A-A7C6-4D8A-B961-C020FAD3E5CC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6F649-FF64-42B8-8058-90040FAEC02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620201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9C4A-A7C6-4D8A-B961-C020FAD3E5CC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6F649-FF64-42B8-8058-90040FAEC02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29194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E9C4A-A7C6-4D8A-B961-C020FAD3E5CC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6F649-FF64-42B8-8058-90040FAEC02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016259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3662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BE9C4A-A7C6-4D8A-B961-C020FAD3E5CC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6F649-FF64-42B8-8058-90040FAEC02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72408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8730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3.png"/><Relationship Id="rId10" Type="http://schemas.openxmlformats.org/officeDocument/2006/relationships/image" Target="../media/image9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29" y="0"/>
            <a:ext cx="12193057" cy="6998677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868363" y="1445869"/>
            <a:ext cx="8455271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 smtClean="0"/>
              <a:t>Costa del Estado de Oregón-Estados Unidos </a:t>
            </a:r>
          </a:p>
          <a:p>
            <a:pPr algn="ctr"/>
            <a:r>
              <a:rPr lang="es-CO" i="1" dirty="0" smtClean="0"/>
              <a:t>Oregón tiene uno de los paisajes más diversos que incluye la ventosa costa del Pacífico, volcanes, glaciares y montañas escarpadas de la cordillera de las Cascadas. Se conoce por sus por sus paisajes idílicos de montañas, bosques altos y densos que cubren un tercio del norte del estado y la mitad del sur. Otras áreas incluyen llanuras y desiertos que cubren aproximadamente la mitad del estado en el este y el norte central, y bosques menos densos de pinos en el noreste. El Monte Hood es el punto más alto en el estado a 3.429 m. El Parque nacional Lado Cráter es el único parque nacional en Oregón. </a:t>
            </a:r>
          </a:p>
          <a:p>
            <a:pPr algn="ctr"/>
            <a:r>
              <a:rPr lang="es-CO" i="1" dirty="0" smtClean="0"/>
              <a:t>Portland está situada junto a los ríos Columbia y </a:t>
            </a:r>
            <a:r>
              <a:rPr lang="es-CO" i="1" dirty="0" err="1" smtClean="0"/>
              <a:t>Willamette</a:t>
            </a:r>
            <a:r>
              <a:rPr lang="es-CO" i="1" dirty="0" smtClean="0"/>
              <a:t>, y con alrededor de 600,000 habitantes, es la ciudad más grande del estado de Oregón.</a:t>
            </a:r>
          </a:p>
          <a:p>
            <a:pPr algn="ctr"/>
            <a:r>
              <a:rPr lang="es-CO" i="1" dirty="0" smtClean="0"/>
              <a:t>Portland es considerada una “ciudad verde” debido a que la gente cuida los recursos naturales y la sostenibilidad más que en otros lugares. Y también es conocida mundialmente como un gran centro de arte y cultura, y en ella residen numerosos artistas y creadores. La serie de televisión “Los Simpson” está ambientada en Portland.</a:t>
            </a:r>
          </a:p>
          <a:p>
            <a:pPr algn="ctr"/>
            <a:r>
              <a:rPr lang="es-CO" i="1" dirty="0" smtClean="0"/>
              <a:t>Podemos afirmar que Portland es, sin duda, una ciudad rica, próspera, ordenada y verde.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10082374" y="5952589"/>
            <a:ext cx="21101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 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</a:t>
            </a:r>
            <a:r>
              <a:rPr lang="es-CO" sz="1000" b="1" i="1" dirty="0" err="1" smtClean="0"/>
              <a:t>Epic</a:t>
            </a:r>
            <a:r>
              <a:rPr lang="es-CO" sz="1000" b="1" i="1" dirty="0" smtClean="0"/>
              <a:t> </a:t>
            </a:r>
            <a:r>
              <a:rPr lang="es-CO" sz="1000" b="1" i="1" dirty="0" err="1" smtClean="0"/>
              <a:t>Melodic</a:t>
            </a:r>
            <a:r>
              <a:rPr lang="es-CO" sz="1000" b="1" i="1" dirty="0" smtClean="0"/>
              <a:t> Guitar Piano </a:t>
            </a:r>
          </a:p>
          <a:p>
            <a:pPr algn="ctr"/>
            <a:r>
              <a:rPr lang="es-CO" sz="1000" b="1" i="1" dirty="0" smtClean="0"/>
              <a:t>Hip Hop Instrumental</a:t>
            </a:r>
            <a:endParaRPr lang="es-CO" sz="1000" b="1" i="1" dirty="0"/>
          </a:p>
        </p:txBody>
      </p:sp>
      <p:pic>
        <p:nvPicPr>
          <p:cNvPr id="3" name="Epic_Melodic_Guitar_Piano_Rap_Beat_Hip_Hop_Instrum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272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26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306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768"/>
            <a:ext cx="12192000" cy="6594231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0" y="0"/>
            <a:ext cx="12192000" cy="26376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22660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584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03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0869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2480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7868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3408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2128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2378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1633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6972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2429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8657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1672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2013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1891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297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1523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0331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7870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5102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30312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4817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63845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8902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3392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400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4712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91711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51780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72743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31545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36775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09755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79690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93569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62339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49022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39257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47547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4172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47964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50162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02469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25797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13853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72027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44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3324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63404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62373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87183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91370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43182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30051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18457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86715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51271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55059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6831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51213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01753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38060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399972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78372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334812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363648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584382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604645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169594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30180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213526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092183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475291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3092"/>
            <a:ext cx="12192000" cy="673490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0" y="0"/>
            <a:ext cx="12192000" cy="298938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8477725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801731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422700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073334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661048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667428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057848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461738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873766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655503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337611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386188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137324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236</Words>
  <Application>Microsoft Office PowerPoint</Application>
  <PresentationFormat>Panorámica</PresentationFormat>
  <Paragraphs>11</Paragraphs>
  <Slides>90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90</vt:i4>
      </vt:variant>
    </vt:vector>
  </HeadingPairs>
  <TitlesOfParts>
    <vt:vector size="96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jeremías candelo valencia</cp:lastModifiedBy>
  <cp:revision>15</cp:revision>
  <dcterms:created xsi:type="dcterms:W3CDTF">2016-09-10T14:24:37Z</dcterms:created>
  <dcterms:modified xsi:type="dcterms:W3CDTF">2016-09-10T21:57:57Z</dcterms:modified>
</cp:coreProperties>
</file>