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mp3" ContentType="audio/mpe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YcIYkLKK/fCo7EafS27VQ==" hashData="RUt4P1Yi+IxrYcME0ZKZgomtcH8="/>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2" autoAdjust="0"/>
    <p:restoredTop sz="94660"/>
  </p:normalViewPr>
  <p:slideViewPr>
    <p:cSldViewPr snapToGrid="0">
      <p:cViewPr varScale="1">
        <p:scale>
          <a:sx n="48" d="100"/>
          <a:sy n="48" d="100"/>
        </p:scale>
        <p:origin x="-96" y="-141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1357092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839806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2400859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1716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2391953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3729750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2270784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2622913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763506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695002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794F25A-97DE-4021-A855-0989150536C3}" type="datetimeFigureOut">
              <a:rPr lang="es-CO" smtClean="0"/>
              <a:pPr/>
              <a:t>11/07/2016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2552824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94F25A-97DE-4021-A855-0989150536C3}" type="datetimeFigureOut">
              <a:rPr lang="es-CO" smtClean="0"/>
              <a:pPr/>
              <a:t>11/07/2016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44149E-4E7D-4832-8DB4-C5887B6BD2F2}" type="slidenum">
              <a:rPr lang="es-CO" smtClean="0"/>
              <a:pPr/>
              <a:t>‹Nº›</a:t>
            </a:fld>
            <a:endParaRPr lang="es-CO"/>
          </a:p>
        </p:txBody>
      </p:sp>
    </p:spTree>
    <p:extLst>
      <p:ext uri="{BB962C8B-B14F-4D97-AF65-F5344CB8AC3E}">
        <p14:creationId xmlns:p14="http://schemas.microsoft.com/office/powerpoint/2010/main" xmlns="" val="3010752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mp3"/><Relationship Id="rId5" Type="http://schemas.openxmlformats.org/officeDocument/2006/relationships/image" Target="../media/image2.png"/><Relationship Id="rId4" Type="http://schemas.microsoft.com/office/2007/relationships/media" Target="../media/media1.mp3"/></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529840" y="1074509"/>
            <a:ext cx="7132320" cy="4708981"/>
          </a:xfrm>
          <a:prstGeom prst="rect">
            <a:avLst/>
          </a:prstGeom>
        </p:spPr>
        <p:txBody>
          <a:bodyPr wrap="square">
            <a:spAutoFit/>
          </a:bodyPr>
          <a:lstStyle/>
          <a:p>
            <a:pPr algn="ctr"/>
            <a:r>
              <a:rPr lang="es-CO" sz="2000" b="1" i="1" dirty="0"/>
              <a:t>La costa de los </a:t>
            </a:r>
            <a:r>
              <a:rPr lang="es-CO" sz="2000" b="1" i="1" dirty="0" smtClean="0"/>
              <a:t>Esqueletos</a:t>
            </a:r>
            <a:r>
              <a:rPr lang="es-CO" sz="2000" i="1" dirty="0"/>
              <a:t> </a:t>
            </a:r>
            <a:endParaRPr lang="es-CO" sz="2000" i="1" dirty="0" smtClean="0"/>
          </a:p>
          <a:p>
            <a:pPr algn="ctr"/>
            <a:r>
              <a:rPr lang="es-CO" sz="2000" i="1" dirty="0" smtClean="0"/>
              <a:t>Es </a:t>
            </a:r>
            <a:r>
              <a:rPr lang="es-CO" sz="2000" i="1" dirty="0"/>
              <a:t>un tramo de la costa occidental de África que se localiza en Namibia, donde la llegada de la corriente fría de </a:t>
            </a:r>
            <a:r>
              <a:rPr lang="es-CO" sz="2000" i="1" dirty="0" err="1"/>
              <a:t>Benguela</a:t>
            </a:r>
            <a:r>
              <a:rPr lang="es-CO" sz="2000" i="1" dirty="0"/>
              <a:t> produce densas nieblas oceánicas la mayor parte del año</a:t>
            </a:r>
            <a:r>
              <a:rPr lang="es-CO" sz="2000" i="1" dirty="0" smtClean="0"/>
              <a:t>.</a:t>
            </a:r>
          </a:p>
          <a:p>
            <a:pPr algn="ctr"/>
            <a:r>
              <a:rPr lang="es-CO" sz="2000" i="1" dirty="0"/>
              <a:t>La característica básica de esta costa reside en el hecho de que el desierto de Namibia llega hasta el océano Atlántico Sur. Los vientos soplan desde el interior del continente hacia el mar, con lo que cae muy poca lluvia, y el clima es completamente inhóspito. Por otro lado, hay un constante e intenso oleaje en las playas. En los días de los botes a remo era posible desembarcar atravesando la marea, pero imposible volver a zarpar. La única forma de salir del sitio era caminar cientos de kilómetros a través del árido desierto. Esto y los numerosos restos de barcos naufragados que pueden hallarse a lo largo de la costa, consecuencia de la niebla, los vientos y el fuerte oleaje, han dado a ésta su macabro nombre.</a:t>
            </a:r>
          </a:p>
        </p:txBody>
      </p:sp>
      <p:pic>
        <p:nvPicPr>
          <p:cNvPr id="3" name="Enya - Fairytal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767310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36359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527833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82414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23617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1858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7625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1357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7143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9143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2233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5462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2529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08967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61632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68526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19533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6680" y="0"/>
            <a:ext cx="12085320" cy="6858000"/>
          </a:xfrm>
          <a:prstGeom prst="rect">
            <a:avLst/>
          </a:prstGeom>
        </p:spPr>
      </p:pic>
    </p:spTree>
    <p:extLst>
      <p:ext uri="{BB962C8B-B14F-4D97-AF65-F5344CB8AC3E}">
        <p14:creationId xmlns:p14="http://schemas.microsoft.com/office/powerpoint/2010/main" xmlns="" val="39097194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620482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77938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7670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81685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67329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86843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11846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80475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34641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10661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03165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15228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016751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05188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09697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46518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12058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53139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94388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6680" y="0"/>
            <a:ext cx="12085320" cy="6858000"/>
          </a:xfrm>
          <a:prstGeom prst="rect">
            <a:avLst/>
          </a:prstGeom>
        </p:spPr>
      </p:pic>
    </p:spTree>
    <p:extLst>
      <p:ext uri="{BB962C8B-B14F-4D97-AF65-F5344CB8AC3E}">
        <p14:creationId xmlns:p14="http://schemas.microsoft.com/office/powerpoint/2010/main" xmlns="" val="245179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01326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19667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59386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88995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1610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79945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64503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0747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35200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46426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41286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18317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85551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37643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09442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373654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669676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65526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568367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412502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90</TotalTime>
  <Words>196</Words>
  <Application>Microsoft Office PowerPoint</Application>
  <PresentationFormat>Personalizado</PresentationFormat>
  <Paragraphs>5</Paragraphs>
  <Slides>59</Slides>
  <Notes>0</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2016-07-11T00:50:01Z</dcterms:created>
  <dcterms:modified xsi:type="dcterms:W3CDTF">2016-07-11T19:33:53Z</dcterms:modified>
</cp:coreProperties>
</file>