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mDhOEcQLBDLKtEEhHVpIg==" hashData="4JxK2/f8/IWLGQV1Wduw9BW1ZqQ="/>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0" autoAdjust="0"/>
    <p:restoredTop sz="94660"/>
  </p:normalViewPr>
  <p:slideViewPr>
    <p:cSldViewPr snapToGrid="0">
      <p:cViewPr varScale="1">
        <p:scale>
          <a:sx n="36" d="100"/>
          <a:sy n="36" d="100"/>
        </p:scale>
        <p:origin x="-96" y="-171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4658856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1053556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1054279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106993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1781232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1059933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29990017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26749842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6447046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36562821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FB1047E-ED5D-48E2-8638-0837493F0667}" type="datetimeFigureOut">
              <a:rPr lang="es-CO" smtClean="0"/>
              <a:pPr/>
              <a:t>15/12/2016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8189642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2"/>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B1047E-ED5D-48E2-8638-0837493F0667}" type="datetimeFigureOut">
              <a:rPr lang="es-CO" smtClean="0"/>
              <a:pPr/>
              <a:t>15/12/2016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C28965-7BE0-4033-B511-05C7A357DDC7}" type="slidenum">
              <a:rPr lang="es-CO" smtClean="0"/>
              <a:pPr/>
              <a:t>‹Nº›</a:t>
            </a:fld>
            <a:endParaRPr lang="es-CO"/>
          </a:p>
        </p:txBody>
      </p:sp>
    </p:spTree>
    <p:extLst>
      <p:ext uri="{BB962C8B-B14F-4D97-AF65-F5344CB8AC3E}">
        <p14:creationId xmlns:p14="http://schemas.microsoft.com/office/powerpoint/2010/main" xmlns="" val="1375088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416146" y="1074509"/>
            <a:ext cx="9359707" cy="4708981"/>
          </a:xfrm>
          <a:prstGeom prst="rect">
            <a:avLst/>
          </a:prstGeom>
        </p:spPr>
        <p:txBody>
          <a:bodyPr wrap="square">
            <a:spAutoFit/>
          </a:bodyPr>
          <a:lstStyle/>
          <a:p>
            <a:pPr algn="ctr"/>
            <a:r>
              <a:rPr lang="es-CO" i="1" dirty="0"/>
              <a:t>El nombre de Cordillera de la Sal deriva del hecho de que sus rocas poseen una gran cantidad de sulfato de calcio, lo que les da el aspecto de estar salpicadas con sal.</a:t>
            </a:r>
          </a:p>
          <a:p>
            <a:pPr algn="ctr"/>
            <a:r>
              <a:rPr lang="es-CO" i="1" dirty="0" smtClean="0"/>
              <a:t>El </a:t>
            </a:r>
            <a:r>
              <a:rPr lang="es-CO" i="1" dirty="0"/>
              <a:t>fantástico afloramiento de </a:t>
            </a:r>
            <a:r>
              <a:rPr lang="es-CO" i="1" dirty="0" err="1"/>
              <a:t>roqueríos</a:t>
            </a:r>
            <a:r>
              <a:rPr lang="es-CO" i="1" dirty="0"/>
              <a:t> en el primer plano es debido a su cima y el color de los minerales de la sal por los cuáles están compuestos. Es recomendable ver la puesta de sol cuando cambia al desierto de rojo a púrpura y luego a negro. En el fondo está el volcán </a:t>
            </a:r>
            <a:r>
              <a:rPr lang="es-CO" i="1" dirty="0" err="1"/>
              <a:t>Licancabur</a:t>
            </a:r>
            <a:r>
              <a:rPr lang="es-CO" i="1" dirty="0"/>
              <a:t> el cuál puede ser divisado a cientos de </a:t>
            </a:r>
            <a:r>
              <a:rPr lang="es-CO" i="1" dirty="0" smtClean="0"/>
              <a:t>km.</a:t>
            </a:r>
            <a:endParaRPr lang="es-CO" i="1" dirty="0"/>
          </a:p>
          <a:p>
            <a:pPr algn="ctr"/>
            <a:r>
              <a:rPr lang="es-CO" i="1" dirty="0" smtClean="0"/>
              <a:t>Su </a:t>
            </a:r>
            <a:r>
              <a:rPr lang="es-CO" i="1" dirty="0"/>
              <a:t>origen geológico es un lago emergido, donde las antiguas capas horizontales están verticales por los pliegues de la superficie. Así surgen las extrañas figuras que parecen dinosaurios en un escenario de extraños brillos. Al salir de esta cordillera, se entra al Salar de Atacama, desde allí se puede apreciar una vista panorámica de los oasis que conforman San Pedro de Atacama. Siguiendo camino a este pueblo, se atraviesa el Valle de la Muerte, con curiosas formas erosionadas por el viento y un color rojizo con manchas blancas.</a:t>
            </a:r>
          </a:p>
          <a:p>
            <a:pPr algn="ctr"/>
            <a:r>
              <a:rPr lang="es-CO" i="1" dirty="0" smtClean="0"/>
              <a:t>La </a:t>
            </a:r>
            <a:r>
              <a:rPr lang="es-CO" i="1" dirty="0"/>
              <a:t>Cordillera de la Sal de ubica a 70 </a:t>
            </a:r>
            <a:r>
              <a:rPr lang="es-CO" i="1" dirty="0" smtClean="0"/>
              <a:t>km </a:t>
            </a:r>
            <a:r>
              <a:rPr lang="es-CO" i="1" dirty="0"/>
              <a:t>de Calama. Antes del acceso de San Pedro de Atacama por ambos lados se puede apreciar este atractivo. Cerros con inusitadas formas y brillos minerales</a:t>
            </a:r>
            <a:r>
              <a:rPr lang="es-CO" i="1" dirty="0" smtClean="0"/>
              <a:t>.</a:t>
            </a:r>
          </a:p>
          <a:p>
            <a:pPr algn="ctr"/>
            <a:endParaRPr lang="es-CO" i="1" dirty="0"/>
          </a:p>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Danza Negra-Jaime Llano G.</a:t>
            </a:r>
            <a:endParaRPr lang="es-CO" sz="1000" b="1" i="1" dirty="0"/>
          </a:p>
        </p:txBody>
      </p:sp>
      <p:pic>
        <p:nvPicPr>
          <p:cNvPr id="4" name="Danza_Negra_-_Jaime_Llano_Gonz_lez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794931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19082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8133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2775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6730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25652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355015" y="6035041"/>
            <a:ext cx="1871003" cy="478302"/>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892077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3495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566031" y="6344529"/>
            <a:ext cx="1350498" cy="211016"/>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0679617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8409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624613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0121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04919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56012" cy="6858000"/>
          </a:xfrm>
          <a:prstGeom prst="rect">
            <a:avLst/>
          </a:prstGeom>
        </p:spPr>
      </p:pic>
    </p:spTree>
    <p:extLst>
      <p:ext uri="{BB962C8B-B14F-4D97-AF65-F5344CB8AC3E}">
        <p14:creationId xmlns:p14="http://schemas.microsoft.com/office/powerpoint/2010/main" xmlns="" val="22834045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642901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027877" cy="6858000"/>
          </a:xfrm>
          <a:prstGeom prst="rect">
            <a:avLst/>
          </a:prstGeom>
        </p:spPr>
      </p:pic>
    </p:spTree>
    <p:extLst>
      <p:ext uri="{BB962C8B-B14F-4D97-AF65-F5344CB8AC3E}">
        <p14:creationId xmlns:p14="http://schemas.microsoft.com/office/powerpoint/2010/main" xmlns="" val="767077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70092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460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8405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719566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5881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38344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21742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987754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3887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41951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91818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40984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729035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37907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00749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62543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596299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12958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141388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6933375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165577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109578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935935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56785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146280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7976382" y="5570806"/>
            <a:ext cx="3038621" cy="379828"/>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8079881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368984"/>
            <a:ext cx="12192000" cy="7226983"/>
          </a:xfrm>
          <a:prstGeom prst="rect">
            <a:avLst/>
          </a:prstGeom>
        </p:spPr>
      </p:pic>
    </p:spTree>
    <p:extLst>
      <p:ext uri="{BB962C8B-B14F-4D97-AF65-F5344CB8AC3E}">
        <p14:creationId xmlns:p14="http://schemas.microsoft.com/office/powerpoint/2010/main" xmlns="" val="329162643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79093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721894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030089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342513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62741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308303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163471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943551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874179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670717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282911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3499677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560773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578176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691539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861419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7295702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42529057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138400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023710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8074200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834198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05296666"/>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0661705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012535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8359308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59969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6654855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319070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639181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4"/>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54</TotalTime>
  <Words>266</Words>
  <Application>Microsoft Office PowerPoint</Application>
  <PresentationFormat>Personalizado</PresentationFormat>
  <Paragraphs>10</Paragraphs>
  <Slides>74</Slides>
  <Notes>0</Notes>
  <HiddenSlides>0</HiddenSlides>
  <MMClips>1</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10</cp:revision>
  <dcterms:created xsi:type="dcterms:W3CDTF">2016-12-14T20:45:16Z</dcterms:created>
  <dcterms:modified xsi:type="dcterms:W3CDTF">2016-12-15T19:44:30Z</dcterms:modified>
</cp:coreProperties>
</file>