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slides/slide90.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slides/slide8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s/slide9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Default Extension="wav" ContentType="audio/x-wav"/>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9.xml" ContentType="application/vnd.openxmlformats-officedocument.presentationml.slide+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slides/slide87.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s/slide92.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6" r:id="rId53"/>
    <p:sldId id="307" r:id="rId54"/>
    <p:sldId id="308" r:id="rId55"/>
    <p:sldId id="309" r:id="rId56"/>
    <p:sldId id="310" r:id="rId57"/>
    <p:sldId id="312" r:id="rId58"/>
    <p:sldId id="311" r:id="rId59"/>
    <p:sldId id="313" r:id="rId60"/>
    <p:sldId id="314" r:id="rId61"/>
    <p:sldId id="315" r:id="rId62"/>
    <p:sldId id="316" r:id="rId63"/>
    <p:sldId id="317" r:id="rId64"/>
    <p:sldId id="318" r:id="rId65"/>
    <p:sldId id="319" r:id="rId66"/>
    <p:sldId id="320" r:id="rId67"/>
    <p:sldId id="321" r:id="rId68"/>
    <p:sldId id="322" r:id="rId69"/>
    <p:sldId id="323" r:id="rId70"/>
    <p:sldId id="324" r:id="rId71"/>
    <p:sldId id="325" r:id="rId72"/>
    <p:sldId id="326" r:id="rId73"/>
    <p:sldId id="327" r:id="rId74"/>
    <p:sldId id="328" r:id="rId75"/>
    <p:sldId id="329" r:id="rId76"/>
    <p:sldId id="330" r:id="rId77"/>
    <p:sldId id="331" r:id="rId78"/>
    <p:sldId id="332" r:id="rId79"/>
    <p:sldId id="333" r:id="rId80"/>
    <p:sldId id="334" r:id="rId81"/>
    <p:sldId id="335" r:id="rId82"/>
    <p:sldId id="336" r:id="rId83"/>
    <p:sldId id="337" r:id="rId84"/>
    <p:sldId id="338" r:id="rId85"/>
    <p:sldId id="339" r:id="rId86"/>
    <p:sldId id="340" r:id="rId87"/>
    <p:sldId id="341" r:id="rId88"/>
    <p:sldId id="342" r:id="rId89"/>
    <p:sldId id="343" r:id="rId90"/>
    <p:sldId id="344" r:id="rId91"/>
    <p:sldId id="345" r:id="rId92"/>
    <p:sldId id="346" r:id="rId93"/>
    <p:sldId id="347" r:id="rId94"/>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eC2AGUSgiIrrgL34CTBM5Q==" hashData="UbBbxnKPaVMVupFgffK26jclpCw="/>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82" autoAdjust="0"/>
    <p:restoredTop sz="94660"/>
  </p:normalViewPr>
  <p:slideViewPr>
    <p:cSldViewPr snapToGrid="0">
      <p:cViewPr varScale="1">
        <p:scale>
          <a:sx n="33" d="100"/>
          <a:sy n="33" d="100"/>
        </p:scale>
        <p:origin x="-84" y="-1680"/>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slide" Target="slides/slide82.xml"/><Relationship Id="rId89" Type="http://schemas.openxmlformats.org/officeDocument/2006/relationships/slide" Target="slides/slide87.xml"/><Relationship Id="rId97" Type="http://schemas.openxmlformats.org/officeDocument/2006/relationships/theme" Target="theme/theme1.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slide" Target="slides/slide90.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slide" Target="slides/slide85.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90" Type="http://schemas.openxmlformats.org/officeDocument/2006/relationships/slide" Target="slides/slide88.xml"/><Relationship Id="rId95" Type="http://schemas.openxmlformats.org/officeDocument/2006/relationships/presProps" Target="presProps.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93" Type="http://schemas.openxmlformats.org/officeDocument/2006/relationships/slide" Target="slides/slide91.xml"/><Relationship Id="rId98" Type="http://schemas.openxmlformats.org/officeDocument/2006/relationships/tableStyles" Target="tableStyle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slide" Target="slides/slide86.xml"/><Relationship Id="rId91" Type="http://schemas.openxmlformats.org/officeDocument/2006/relationships/slide" Target="slides/slide89.xml"/><Relationship Id="rId9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94" Type="http://schemas.openxmlformats.org/officeDocument/2006/relationships/slide" Target="slides/slide92.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304A30B7-6D60-4FF4-A425-CBB88E23FD01}" type="datetimeFigureOut">
              <a:rPr lang="es-CO" smtClean="0"/>
              <a:pPr/>
              <a:t>30/05/2017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F69A7326-5253-4A3F-8DB3-3762E819642A}" type="slidenum">
              <a:rPr lang="es-CO" smtClean="0"/>
              <a:pPr/>
              <a:t>‹Nº›</a:t>
            </a:fld>
            <a:endParaRPr lang="es-CO"/>
          </a:p>
        </p:txBody>
      </p:sp>
    </p:spTree>
    <p:extLst>
      <p:ext uri="{BB962C8B-B14F-4D97-AF65-F5344CB8AC3E}">
        <p14:creationId xmlns:p14="http://schemas.microsoft.com/office/powerpoint/2010/main" xmlns="" val="17258853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304A30B7-6D60-4FF4-A425-CBB88E23FD01}" type="datetimeFigureOut">
              <a:rPr lang="es-CO" smtClean="0"/>
              <a:pPr/>
              <a:t>30/05/2017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F69A7326-5253-4A3F-8DB3-3762E819642A}" type="slidenum">
              <a:rPr lang="es-CO" smtClean="0"/>
              <a:pPr/>
              <a:t>‹Nº›</a:t>
            </a:fld>
            <a:endParaRPr lang="es-CO"/>
          </a:p>
        </p:txBody>
      </p:sp>
    </p:spTree>
    <p:extLst>
      <p:ext uri="{BB962C8B-B14F-4D97-AF65-F5344CB8AC3E}">
        <p14:creationId xmlns:p14="http://schemas.microsoft.com/office/powerpoint/2010/main" xmlns="" val="36985160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304A30B7-6D60-4FF4-A425-CBB88E23FD01}" type="datetimeFigureOut">
              <a:rPr lang="es-CO" smtClean="0"/>
              <a:pPr/>
              <a:t>30/05/2017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F69A7326-5253-4A3F-8DB3-3762E819642A}" type="slidenum">
              <a:rPr lang="es-CO" smtClean="0"/>
              <a:pPr/>
              <a:t>‹Nº›</a:t>
            </a:fld>
            <a:endParaRPr lang="es-CO"/>
          </a:p>
        </p:txBody>
      </p:sp>
    </p:spTree>
    <p:extLst>
      <p:ext uri="{BB962C8B-B14F-4D97-AF65-F5344CB8AC3E}">
        <p14:creationId xmlns:p14="http://schemas.microsoft.com/office/powerpoint/2010/main" xmlns="" val="31216805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304A30B7-6D60-4FF4-A425-CBB88E23FD01}" type="datetimeFigureOut">
              <a:rPr lang="es-CO" smtClean="0"/>
              <a:pPr/>
              <a:t>30/05/2017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F69A7326-5253-4A3F-8DB3-3762E819642A}" type="slidenum">
              <a:rPr lang="es-CO" smtClean="0"/>
              <a:pPr/>
              <a:t>‹Nº›</a:t>
            </a:fld>
            <a:endParaRPr lang="es-CO"/>
          </a:p>
        </p:txBody>
      </p:sp>
    </p:spTree>
    <p:extLst>
      <p:ext uri="{BB962C8B-B14F-4D97-AF65-F5344CB8AC3E}">
        <p14:creationId xmlns:p14="http://schemas.microsoft.com/office/powerpoint/2010/main" xmlns="" val="41662368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304A30B7-6D60-4FF4-A425-CBB88E23FD01}" type="datetimeFigureOut">
              <a:rPr lang="es-CO" smtClean="0"/>
              <a:pPr/>
              <a:t>30/05/2017</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F69A7326-5253-4A3F-8DB3-3762E819642A}" type="slidenum">
              <a:rPr lang="es-CO" smtClean="0"/>
              <a:pPr/>
              <a:t>‹Nº›</a:t>
            </a:fld>
            <a:endParaRPr lang="es-CO"/>
          </a:p>
        </p:txBody>
      </p:sp>
    </p:spTree>
    <p:extLst>
      <p:ext uri="{BB962C8B-B14F-4D97-AF65-F5344CB8AC3E}">
        <p14:creationId xmlns:p14="http://schemas.microsoft.com/office/powerpoint/2010/main" xmlns="" val="38394384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304A30B7-6D60-4FF4-A425-CBB88E23FD01}" type="datetimeFigureOut">
              <a:rPr lang="es-CO" smtClean="0"/>
              <a:pPr/>
              <a:t>30/05/2017</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F69A7326-5253-4A3F-8DB3-3762E819642A}" type="slidenum">
              <a:rPr lang="es-CO" smtClean="0"/>
              <a:pPr/>
              <a:t>‹Nº›</a:t>
            </a:fld>
            <a:endParaRPr lang="es-CO"/>
          </a:p>
        </p:txBody>
      </p:sp>
    </p:spTree>
    <p:extLst>
      <p:ext uri="{BB962C8B-B14F-4D97-AF65-F5344CB8AC3E}">
        <p14:creationId xmlns:p14="http://schemas.microsoft.com/office/powerpoint/2010/main" xmlns="" val="18346776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304A30B7-6D60-4FF4-A425-CBB88E23FD01}" type="datetimeFigureOut">
              <a:rPr lang="es-CO" smtClean="0"/>
              <a:pPr/>
              <a:t>30/05/2017</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F69A7326-5253-4A3F-8DB3-3762E819642A}" type="slidenum">
              <a:rPr lang="es-CO" smtClean="0"/>
              <a:pPr/>
              <a:t>‹Nº›</a:t>
            </a:fld>
            <a:endParaRPr lang="es-CO"/>
          </a:p>
        </p:txBody>
      </p:sp>
    </p:spTree>
    <p:extLst>
      <p:ext uri="{BB962C8B-B14F-4D97-AF65-F5344CB8AC3E}">
        <p14:creationId xmlns:p14="http://schemas.microsoft.com/office/powerpoint/2010/main" xmlns="" val="40706975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304A30B7-6D60-4FF4-A425-CBB88E23FD01}" type="datetimeFigureOut">
              <a:rPr lang="es-CO" smtClean="0"/>
              <a:pPr/>
              <a:t>30/05/2017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F69A7326-5253-4A3F-8DB3-3762E819642A}" type="slidenum">
              <a:rPr lang="es-CO" smtClean="0"/>
              <a:pPr/>
              <a:t>‹Nº›</a:t>
            </a:fld>
            <a:endParaRPr lang="es-CO"/>
          </a:p>
        </p:txBody>
      </p:sp>
    </p:spTree>
    <p:extLst>
      <p:ext uri="{BB962C8B-B14F-4D97-AF65-F5344CB8AC3E}">
        <p14:creationId xmlns:p14="http://schemas.microsoft.com/office/powerpoint/2010/main" xmlns="" val="26458143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304A30B7-6D60-4FF4-A425-CBB88E23FD01}" type="datetimeFigureOut">
              <a:rPr lang="es-CO" smtClean="0"/>
              <a:pPr/>
              <a:t>30/05/2017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F69A7326-5253-4A3F-8DB3-3762E819642A}" type="slidenum">
              <a:rPr lang="es-CO" smtClean="0"/>
              <a:pPr/>
              <a:t>‹Nº›</a:t>
            </a:fld>
            <a:endParaRPr lang="es-CO"/>
          </a:p>
        </p:txBody>
      </p:sp>
    </p:spTree>
    <p:extLst>
      <p:ext uri="{BB962C8B-B14F-4D97-AF65-F5344CB8AC3E}">
        <p14:creationId xmlns:p14="http://schemas.microsoft.com/office/powerpoint/2010/main" xmlns="" val="34115054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304A30B7-6D60-4FF4-A425-CBB88E23FD01}" type="datetimeFigureOut">
              <a:rPr lang="es-CO" smtClean="0"/>
              <a:pPr/>
              <a:t>30/05/2017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F69A7326-5253-4A3F-8DB3-3762E819642A}" type="slidenum">
              <a:rPr lang="es-CO" smtClean="0"/>
              <a:pPr/>
              <a:t>‹Nº›</a:t>
            </a:fld>
            <a:endParaRPr lang="es-CO"/>
          </a:p>
        </p:txBody>
      </p:sp>
    </p:spTree>
    <p:extLst>
      <p:ext uri="{BB962C8B-B14F-4D97-AF65-F5344CB8AC3E}">
        <p14:creationId xmlns:p14="http://schemas.microsoft.com/office/powerpoint/2010/main" xmlns="" val="36685334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304A30B7-6D60-4FF4-A425-CBB88E23FD01}" type="datetimeFigureOut">
              <a:rPr lang="es-CO" smtClean="0"/>
              <a:pPr/>
              <a:t>30/05/2017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F69A7326-5253-4A3F-8DB3-3762E819642A}" type="slidenum">
              <a:rPr lang="es-CO" smtClean="0"/>
              <a:pPr/>
              <a:t>‹Nº›</a:t>
            </a:fld>
            <a:endParaRPr lang="es-CO"/>
          </a:p>
        </p:txBody>
      </p:sp>
    </p:spTree>
    <p:extLst>
      <p:ext uri="{BB962C8B-B14F-4D97-AF65-F5344CB8AC3E}">
        <p14:creationId xmlns:p14="http://schemas.microsoft.com/office/powerpoint/2010/main" xmlns="" val="276859060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30"/>
            <a:ext cx="103632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04A30B7-6D60-4FF4-A425-CBB88E23FD01}" type="datetimeFigureOut">
              <a:rPr lang="es-CO" smtClean="0"/>
              <a:pPr/>
              <a:t>30/05/2017</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69A7326-5253-4A3F-8DB3-3762E819642A}" type="slidenum">
              <a:rPr lang="es-CO" smtClean="0"/>
              <a:pPr/>
              <a:t>‹Nº›</a:t>
            </a:fld>
            <a:endParaRPr lang="es-CO"/>
          </a:p>
        </p:txBody>
      </p:sp>
    </p:spTree>
    <p:extLst>
      <p:ext uri="{BB962C8B-B14F-4D97-AF65-F5344CB8AC3E}">
        <p14:creationId xmlns:p14="http://schemas.microsoft.com/office/powerpoint/2010/main" xmlns="" val="71065160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audio" Target="../media/media1.wav"/><Relationship Id="rId5" Type="http://schemas.openxmlformats.org/officeDocument/2006/relationships/image" Target="../media/image2.png"/><Relationship Id="rId4" Type="http://schemas.microsoft.com/office/2007/relationships/media" Target="../media/media1.wav"/></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2" Type="http://schemas.openxmlformats.org/officeDocument/2006/relationships/image" Target="../media/image86.jpeg"/><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2" Type="http://schemas.openxmlformats.org/officeDocument/2006/relationships/image" Target="../media/image87.jpeg"/><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2" Type="http://schemas.openxmlformats.org/officeDocument/2006/relationships/image" Target="../media/image88.jpeg"/><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2" Type="http://schemas.openxmlformats.org/officeDocument/2006/relationships/image" Target="../media/image89.jpeg"/><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2" Type="http://schemas.openxmlformats.org/officeDocument/2006/relationships/image" Target="../media/image90.jpeg"/><Relationship Id="rId1" Type="http://schemas.openxmlformats.org/officeDocument/2006/relationships/slideLayout" Target="../slideLayouts/slideLayout7.xml"/></Relationships>
</file>

<file path=ppt/slides/_rels/slide90.xml.rels><?xml version="1.0" encoding="UTF-8" standalone="yes"?>
<Relationships xmlns="http://schemas.openxmlformats.org/package/2006/relationships"><Relationship Id="rId2" Type="http://schemas.openxmlformats.org/officeDocument/2006/relationships/image" Target="../media/image91.jpeg"/><Relationship Id="rId1" Type="http://schemas.openxmlformats.org/officeDocument/2006/relationships/slideLayout" Target="../slideLayouts/slideLayout7.xml"/></Relationships>
</file>

<file path=ppt/slides/_rels/slide91.xml.rels><?xml version="1.0" encoding="UTF-8" standalone="yes"?>
<Relationships xmlns="http://schemas.openxmlformats.org/package/2006/relationships"><Relationship Id="rId2" Type="http://schemas.openxmlformats.org/officeDocument/2006/relationships/image" Target="../media/image92.jpeg"/><Relationship Id="rId1" Type="http://schemas.openxmlformats.org/officeDocument/2006/relationships/slideLayout" Target="../slideLayouts/slideLayout7.xml"/></Relationships>
</file>

<file path=ppt/slides/_rels/slide92.xml.rels><?xml version="1.0" encoding="UTF-8" standalone="yes"?>
<Relationships xmlns="http://schemas.openxmlformats.org/package/2006/relationships"><Relationship Id="rId8" Type="http://schemas.openxmlformats.org/officeDocument/2006/relationships/image" Target="../media/image96.png"/><Relationship Id="rId13" Type="http://schemas.openxmlformats.org/officeDocument/2006/relationships/hyperlink" Target="https://vk.com/mispps" TargetMode="External"/><Relationship Id="rId3" Type="http://schemas.openxmlformats.org/officeDocument/2006/relationships/image" Target="../media/image93.png"/><Relationship Id="rId7" Type="http://schemas.openxmlformats.org/officeDocument/2006/relationships/hyperlink" Target="https://www.facebook.com/mispps" TargetMode="External"/><Relationship Id="rId12" Type="http://schemas.openxmlformats.org/officeDocument/2006/relationships/image" Target="../media/image98.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95.png"/><Relationship Id="rId11" Type="http://schemas.openxmlformats.org/officeDocument/2006/relationships/hyperlink" Target="https://plus.google.com/+Mispps/" TargetMode="External"/><Relationship Id="rId5" Type="http://schemas.openxmlformats.org/officeDocument/2006/relationships/image" Target="../media/image94.png"/><Relationship Id="rId10" Type="http://schemas.openxmlformats.org/officeDocument/2006/relationships/image" Target="../media/image9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9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Rectángulo 2"/>
          <p:cNvSpPr/>
          <p:nvPr/>
        </p:nvSpPr>
        <p:spPr>
          <a:xfrm>
            <a:off x="3033485" y="889843"/>
            <a:ext cx="6125029" cy="5078313"/>
          </a:xfrm>
          <a:prstGeom prst="rect">
            <a:avLst/>
          </a:prstGeom>
        </p:spPr>
        <p:txBody>
          <a:bodyPr wrap="square">
            <a:spAutoFit/>
          </a:bodyPr>
          <a:lstStyle/>
          <a:p>
            <a:pPr algn="ctr"/>
            <a:r>
              <a:rPr lang="es-CO" i="1" dirty="0"/>
              <a:t>La Cordillera Blanca es una cadena montañosa ubicada en Perú y que forma parte de la Cordillera de los Andes. </a:t>
            </a:r>
            <a:r>
              <a:rPr lang="es-CO" i="1" dirty="0" smtClean="0"/>
              <a:t>Es </a:t>
            </a:r>
            <a:r>
              <a:rPr lang="es-CO" i="1" dirty="0"/>
              <a:t>la cadena montañosa tropical nevada más extensa y cuenta con 722 glaciares individuales</a:t>
            </a:r>
            <a:r>
              <a:rPr lang="es-CO" i="1" dirty="0" smtClean="0"/>
              <a:t>. </a:t>
            </a:r>
            <a:r>
              <a:rPr lang="es-CO" i="1" dirty="0"/>
              <a:t>La montaña más alta de Perú, el </a:t>
            </a:r>
            <a:r>
              <a:rPr lang="es-CO" i="1" dirty="0" err="1"/>
              <a:t>Huascarán</a:t>
            </a:r>
            <a:r>
              <a:rPr lang="es-CO" i="1" dirty="0"/>
              <a:t> de 6.768 metros, se encuentra aquí</a:t>
            </a:r>
            <a:r>
              <a:rPr lang="es-CO" i="1" dirty="0" smtClean="0"/>
              <a:t>.</a:t>
            </a:r>
          </a:p>
          <a:p>
            <a:pPr algn="ctr"/>
            <a:r>
              <a:rPr lang="es-CO" i="1" dirty="0"/>
              <a:t>La Cordillera Blanca se encuentra totalmente dentro de la Región Ancash y corre paralela al valle del río Santa (también llamado Callejón de Huaylas) en el oeste. El Parque Nacional </a:t>
            </a:r>
            <a:r>
              <a:rPr lang="es-CO" i="1" dirty="0" err="1"/>
              <a:t>Huascarán</a:t>
            </a:r>
            <a:r>
              <a:rPr lang="es-CO" i="1" dirty="0"/>
              <a:t>, establecido en 1975, abarca casi toda la extensión de la Cordillera Blanca</a:t>
            </a:r>
            <a:r>
              <a:rPr lang="es-CO" i="1" dirty="0" smtClean="0"/>
              <a:t>. </a:t>
            </a:r>
            <a:r>
              <a:rPr lang="es-CO" i="1" dirty="0"/>
              <a:t>Por sus características excepcionales fue denominada por la UNESCO tanto como Reserva de Biosfera </a:t>
            </a:r>
            <a:r>
              <a:rPr lang="es-CO" i="1" dirty="0" err="1"/>
              <a:t>Huascarán</a:t>
            </a:r>
            <a:r>
              <a:rPr lang="es-CO" i="1" dirty="0"/>
              <a:t> en 1977 y luego como Patrimonio Natural de la Humanidad en 1985</a:t>
            </a:r>
            <a:r>
              <a:rPr lang="es-CO" i="1" dirty="0" smtClean="0"/>
              <a:t>. El </a:t>
            </a:r>
            <a:r>
              <a:rPr lang="es-CO" i="1" dirty="0"/>
              <a:t>derretimiento de la nieve en la Cordillera Blanca proporciona agua durante todo el año a parte del norte de Perú, mientras que el 5% de la energía eléctrica de este país proviene de una planta hidroeléctrica ubicada en el valle del Río Santa. El área de hielo permanente se redujo en alrededor de un tercio entre los años 1970 y 2006.</a:t>
            </a:r>
          </a:p>
        </p:txBody>
      </p:sp>
      <p:sp>
        <p:nvSpPr>
          <p:cNvPr id="2" name="CuadroTexto 1"/>
          <p:cNvSpPr txBox="1"/>
          <p:nvPr/>
        </p:nvSpPr>
        <p:spPr>
          <a:xfrm rot="826609" flipH="1">
            <a:off x="9702679" y="1082331"/>
            <a:ext cx="1739296" cy="1015663"/>
          </a:xfrm>
          <a:prstGeom prst="rect">
            <a:avLst/>
          </a:prstGeom>
          <a:noFill/>
        </p:spPr>
        <p:txBody>
          <a:bodyPr wrap="square" rtlCol="0">
            <a:spAutoFit/>
          </a:bodyPr>
          <a:lstStyle/>
          <a:p>
            <a:pPr algn="ctr"/>
            <a:r>
              <a:rPr lang="es-CO" sz="1200" i="1" dirty="0"/>
              <a:t>C</a:t>
            </a:r>
            <a:r>
              <a:rPr lang="es-CO" sz="1200" i="1" dirty="0" smtClean="0"/>
              <a:t>reó: Jeremías</a:t>
            </a:r>
          </a:p>
          <a:p>
            <a:pPr algn="ctr"/>
            <a:r>
              <a:rPr lang="es-CO" sz="1200" i="1" dirty="0" smtClean="0"/>
              <a:t>Para: mis </a:t>
            </a:r>
            <a:r>
              <a:rPr lang="es-CO" sz="1200" i="1" dirty="0" err="1" smtClean="0"/>
              <a:t>pps</a:t>
            </a:r>
            <a:endParaRPr lang="es-CO" sz="1200" i="1" dirty="0" smtClean="0"/>
          </a:p>
          <a:p>
            <a:pPr algn="ctr"/>
            <a:r>
              <a:rPr lang="es-CO" sz="1200" i="1" dirty="0" smtClean="0"/>
              <a:t>Música: Rubén Gonzáles</a:t>
            </a:r>
          </a:p>
          <a:p>
            <a:pPr algn="ctr"/>
            <a:r>
              <a:rPr lang="es-CO" sz="1200" i="1" dirty="0" smtClean="0"/>
              <a:t>Melodía del Río</a:t>
            </a:r>
          </a:p>
          <a:p>
            <a:pPr algn="ctr"/>
            <a:r>
              <a:rPr lang="es-CO" sz="1200" i="1" dirty="0" smtClean="0"/>
              <a:t> </a:t>
            </a:r>
            <a:endParaRPr lang="es-CO" sz="1200" i="1" dirty="0"/>
          </a:p>
        </p:txBody>
      </p:sp>
      <p:pic>
        <p:nvPicPr>
          <p:cNvPr id="5" name="Rub_n_Gonz_lez_-_Melod_a_del_rio">
            <a:hlinkClick r:id="" action="ppaction://media"/>
          </p:cNvPr>
          <p:cNvPicPr>
            <a:picLocks noChangeAspect="1"/>
          </p:cNvPicPr>
          <p:nvPr>
            <a:audioFile r:link="rId1"/>
            <p:extLst>
              <p:ext uri="{DAA4B4D4-6D71-4841-9C94-3DE7FCFB9230}">
                <p14:media xmlns:p14="http://schemas.microsoft.com/office/powerpoint/2010/main" xmlns="" r:embed="rId4"/>
              </p:ext>
            </p:extLst>
          </p:nvPr>
        </p:nvPicPr>
        <p:blipFill>
          <a:blip r:embed="rId5" cstate="print"/>
          <a:stretch>
            <a:fillRect/>
          </a:stretch>
        </p:blipFill>
        <p:spPr>
          <a:xfrm>
            <a:off x="5791200" y="3124200"/>
            <a:ext cx="609600" cy="609600"/>
          </a:xfrm>
          <a:prstGeom prst="rect">
            <a:avLst/>
          </a:prstGeom>
        </p:spPr>
      </p:pic>
    </p:spTree>
    <p:extLst>
      <p:ext uri="{BB962C8B-B14F-4D97-AF65-F5344CB8AC3E}">
        <p14:creationId xmlns:p14="http://schemas.microsoft.com/office/powerpoint/2010/main" xmlns="" val="27773509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82318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508456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704291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7897732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892436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2192001" cy="6858000"/>
          </a:xfrm>
          <a:prstGeom prst="rect">
            <a:avLst/>
          </a:prstGeom>
        </p:spPr>
      </p:pic>
    </p:spTree>
    <p:extLst>
      <p:ext uri="{BB962C8B-B14F-4D97-AF65-F5344CB8AC3E}">
        <p14:creationId xmlns:p14="http://schemas.microsoft.com/office/powerpoint/2010/main" xmlns="" val="16064476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517694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119524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661214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322608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2192001" cy="6858000"/>
          </a:xfrm>
          <a:prstGeom prst="rect">
            <a:avLst/>
          </a:prstGeom>
        </p:spPr>
      </p:pic>
    </p:spTree>
    <p:extLst>
      <p:ext uri="{BB962C8B-B14F-4D97-AF65-F5344CB8AC3E}">
        <p14:creationId xmlns:p14="http://schemas.microsoft.com/office/powerpoint/2010/main" xmlns="" val="17732946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6976080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3155492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6902474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611072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6233485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0444523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0734211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4657830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2828722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7364602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5210343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3817574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1621538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3217303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0789687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5951578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324285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4856306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7385706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451739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3884763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4133884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6412382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1"/>
            <a:ext cx="12192000" cy="6858001"/>
          </a:xfrm>
          <a:prstGeom prst="rect">
            <a:avLst/>
          </a:prstGeom>
        </p:spPr>
      </p:pic>
    </p:spTree>
    <p:extLst>
      <p:ext uri="{BB962C8B-B14F-4D97-AF65-F5344CB8AC3E}">
        <p14:creationId xmlns:p14="http://schemas.microsoft.com/office/powerpoint/2010/main" xmlns="" val="248986369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8500111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0214382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5960349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2192000" cy="6858000"/>
          </a:xfrm>
          <a:prstGeom prst="rect">
            <a:avLst/>
          </a:prstGeom>
        </p:spPr>
      </p:pic>
    </p:spTree>
    <p:extLst>
      <p:ext uri="{BB962C8B-B14F-4D97-AF65-F5344CB8AC3E}">
        <p14:creationId xmlns:p14="http://schemas.microsoft.com/office/powerpoint/2010/main" xmlns="" val="11331710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777376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0713235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9384026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8745691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5895108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2308655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1964235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8261060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4123172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6597644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4242687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1"/>
            <a:ext cx="12192000" cy="6858001"/>
          </a:xfrm>
          <a:prstGeom prst="rect">
            <a:avLst/>
          </a:prstGeom>
        </p:spPr>
      </p:pic>
    </p:spTree>
    <p:extLst>
      <p:ext uri="{BB962C8B-B14F-4D97-AF65-F5344CB8AC3E}">
        <p14:creationId xmlns:p14="http://schemas.microsoft.com/office/powerpoint/2010/main" xmlns="" val="155200020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37770108"/>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55683351"/>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21461831"/>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stretch>
            <a:fillRect/>
          </a:stretch>
        </p:blipFill>
        <p:spPr>
          <a:xfrm>
            <a:off x="0" y="94198"/>
            <a:ext cx="12192000" cy="6763801"/>
          </a:xfrm>
          <a:prstGeom prst="rect">
            <a:avLst/>
          </a:prstGeom>
        </p:spPr>
      </p:pic>
    </p:spTree>
    <p:extLst>
      <p:ext uri="{BB962C8B-B14F-4D97-AF65-F5344CB8AC3E}">
        <p14:creationId xmlns:p14="http://schemas.microsoft.com/office/powerpoint/2010/main" xmlns="" val="1137317416"/>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36442381"/>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72817315"/>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47892010"/>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80079445"/>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48459986"/>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06577145"/>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53676967"/>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97047238"/>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43902931"/>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71855381"/>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06747568"/>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52275339"/>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06949119"/>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90574941"/>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28745582"/>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49420386"/>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23144918"/>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7548417"/>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53895147"/>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97786885"/>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70577874"/>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4013264"/>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52662111"/>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09485944"/>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48954871"/>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91255914"/>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30799143"/>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81397409"/>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80773863"/>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59803932"/>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28836978"/>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91313387"/>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5" name="CuadroTexto 4"/>
          <p:cNvSpPr txBox="1"/>
          <p:nvPr/>
        </p:nvSpPr>
        <p:spPr>
          <a:xfrm>
            <a:off x="4715165" y="209675"/>
            <a:ext cx="2761669" cy="369332"/>
          </a:xfrm>
          <a:prstGeom prst="rect">
            <a:avLst/>
          </a:prstGeom>
          <a:noFill/>
        </p:spPr>
        <p:txBody>
          <a:bodyPr wrap="square" rtlCol="0">
            <a:spAutoFit/>
          </a:bodyPr>
          <a:lstStyle/>
          <a:p>
            <a:pPr algn="ctr"/>
            <a:r>
              <a:rPr lang="es-CO" i="1" dirty="0" smtClean="0">
                <a:solidFill>
                  <a:schemeClr val="bg1"/>
                </a:solidFill>
              </a:rPr>
              <a:t>Huaraz-Cordillera Blanca</a:t>
            </a:r>
            <a:endParaRPr lang="es-CO" i="1" dirty="0">
              <a:solidFill>
                <a:schemeClr val="bg1"/>
              </a:solidFill>
            </a:endParaRPr>
          </a:p>
        </p:txBody>
      </p:sp>
    </p:spTree>
    <p:extLst>
      <p:ext uri="{BB962C8B-B14F-4D97-AF65-F5344CB8AC3E}">
        <p14:creationId xmlns:p14="http://schemas.microsoft.com/office/powerpoint/2010/main" xmlns="" val="2334387987"/>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Triángulo rectángulo 2"/>
          <p:cNvSpPr/>
          <p:nvPr/>
        </p:nvSpPr>
        <p:spPr>
          <a:xfrm>
            <a:off x="2380342" y="5718630"/>
            <a:ext cx="914400" cy="47897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xmlns="" val="2190062115"/>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Rectángulo 2"/>
          <p:cNvSpPr/>
          <p:nvPr/>
        </p:nvSpPr>
        <p:spPr>
          <a:xfrm>
            <a:off x="8505371" y="6255657"/>
            <a:ext cx="2423885" cy="174172"/>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4" name="Triángulo rectángulo 3"/>
          <p:cNvSpPr/>
          <p:nvPr/>
        </p:nvSpPr>
        <p:spPr>
          <a:xfrm flipH="1">
            <a:off x="8069941" y="6255657"/>
            <a:ext cx="435429" cy="174172"/>
          </a:xfrm>
          <a:prstGeom prst="r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xmlns="" val="1296610819"/>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2641600" y="0"/>
            <a:ext cx="6502400" cy="1562100"/>
          </a:xfrm>
          <a:prstGeom prst="rect">
            <a:avLst/>
          </a:prstGeom>
          <a:noFill/>
        </p:spPr>
      </p:pic>
      <p:sp>
        <p:nvSpPr>
          <p:cNvPr id="4104" name="Text Box 8"/>
          <p:cNvSpPr txBox="1">
            <a:spLocks noChangeArrowheads="1"/>
          </p:cNvSpPr>
          <p:nvPr/>
        </p:nvSpPr>
        <p:spPr bwMode="auto">
          <a:xfrm>
            <a:off x="0" y="1905001"/>
            <a:ext cx="12192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524000" y="4724403"/>
            <a:ext cx="3556000" cy="1615827"/>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7518400" y="4191000"/>
            <a:ext cx="31496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5384800" y="4876800"/>
            <a:ext cx="16256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7112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7112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7112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7112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98</TotalTime>
  <Words>229</Words>
  <Application>Microsoft Office PowerPoint</Application>
  <PresentationFormat>Personalizado</PresentationFormat>
  <Paragraphs>10</Paragraphs>
  <Slides>92</Slides>
  <Notes>0</Notes>
  <HiddenSlides>0</HiddenSlides>
  <MMClips>1</MMClips>
  <ScaleCrop>false</ScaleCrop>
  <HeadingPairs>
    <vt:vector size="4" baseType="variant">
      <vt:variant>
        <vt:lpstr>Tema</vt:lpstr>
      </vt:variant>
      <vt:variant>
        <vt:i4>2</vt:i4>
      </vt:variant>
      <vt:variant>
        <vt:lpstr>Títulos de diapositiva</vt:lpstr>
      </vt:variant>
      <vt:variant>
        <vt:i4>92</vt:i4>
      </vt:variant>
    </vt:vector>
  </HeadingPairs>
  <TitlesOfParts>
    <vt:vector size="94"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Diapositiva 80</vt:lpstr>
      <vt:lpstr>Diapositiva 81</vt:lpstr>
      <vt:lpstr>Diapositiva 82</vt:lpstr>
      <vt:lpstr>Diapositiva 83</vt:lpstr>
      <vt:lpstr>Diapositiva 84</vt:lpstr>
      <vt:lpstr>Diapositiva 85</vt:lpstr>
      <vt:lpstr>Diapositiva 86</vt:lpstr>
      <vt:lpstr>Diapositiva 87</vt:lpstr>
      <vt:lpstr>Diapositiva 88</vt:lpstr>
      <vt:lpstr>Diapositiva 89</vt:lpstr>
      <vt:lpstr>Diapositiva 90</vt:lpstr>
      <vt:lpstr>Diapositiva 91</vt:lpstr>
      <vt:lpstr>Diapositiva 92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Margarita</cp:lastModifiedBy>
  <cp:revision>13</cp:revision>
  <dcterms:created xsi:type="dcterms:W3CDTF">2017-05-22T23:03:43Z</dcterms:created>
  <dcterms:modified xsi:type="dcterms:W3CDTF">2017-05-30T19:16:24Z</dcterms:modified>
</cp:coreProperties>
</file>