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3S4MIVtBQmICAAeXZPBOQ==" hashData="meSq4QA1o0jmYAomA21MKx0nzJk="/>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792" autoAdjust="0"/>
    <p:restoredTop sz="94660"/>
  </p:normalViewPr>
  <p:slideViewPr>
    <p:cSldViewPr snapToGrid="0">
      <p:cViewPr varScale="1">
        <p:scale>
          <a:sx n="31" d="100"/>
          <a:sy n="31" d="100"/>
        </p:scale>
        <p:origin x="-108" y="-172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2910597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1013332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1372688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2256082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892732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806228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3040751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3643729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3977975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4149005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36D3F8F-55CC-4DF5-8434-CCE956D8A968}" type="datetimeFigureOut">
              <a:rPr lang="es-CO" smtClean="0"/>
              <a:pPr/>
              <a:t>15/06/2017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20736110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4"/>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6D3F8F-55CC-4DF5-8434-CCE956D8A968}" type="datetimeFigureOut">
              <a:rPr lang="es-CO" smtClean="0"/>
              <a:pPr/>
              <a:t>15/06/2017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45CA91-33EC-4E61-9799-8C1A0AFC719B}" type="slidenum">
              <a:rPr lang="es-CO" smtClean="0"/>
              <a:pPr/>
              <a:t>‹Nº›</a:t>
            </a:fld>
            <a:endParaRPr lang="es-CO"/>
          </a:p>
        </p:txBody>
      </p:sp>
    </p:spTree>
    <p:extLst>
      <p:ext uri="{BB962C8B-B14F-4D97-AF65-F5344CB8AC3E}">
        <p14:creationId xmlns:p14="http://schemas.microsoft.com/office/powerpoint/2010/main" xmlns="" val="126806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hyperlink" Target="https://vk.com/mispps" TargetMode="External"/><Relationship Id="rId3" Type="http://schemas.openxmlformats.org/officeDocument/2006/relationships/image" Target="../media/image94.png"/><Relationship Id="rId7" Type="http://schemas.openxmlformats.org/officeDocument/2006/relationships/hyperlink" Target="https://www.facebook.com/mispps" TargetMode="External"/><Relationship Id="rId12" Type="http://schemas.openxmlformats.org/officeDocument/2006/relationships/image" Target="../media/image9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6.png"/><Relationship Id="rId11" Type="http://schemas.openxmlformats.org/officeDocument/2006/relationships/hyperlink" Target="https://plus.google.com/+Mispps/" TargetMode="External"/><Relationship Id="rId5" Type="http://schemas.openxmlformats.org/officeDocument/2006/relationships/image" Target="../media/image95.png"/><Relationship Id="rId10" Type="http://schemas.openxmlformats.org/officeDocument/2006/relationships/image" Target="../media/image9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743200" y="1166842"/>
            <a:ext cx="6705600" cy="4524315"/>
          </a:xfrm>
          <a:prstGeom prst="rect">
            <a:avLst/>
          </a:prstGeom>
        </p:spPr>
        <p:txBody>
          <a:bodyPr wrap="square">
            <a:spAutoFit/>
          </a:bodyPr>
          <a:lstStyle/>
          <a:p>
            <a:pPr algn="ctr"/>
            <a:r>
              <a:rPr lang="es-CO" i="1" dirty="0">
                <a:solidFill>
                  <a:schemeClr val="bg1"/>
                </a:solidFill>
              </a:rPr>
              <a:t>La Cordillera Blanca es una cadena montañosa ubicada en Perú y que forma parte de la Cordillera de los Andes. Es la cadena montañosa tropical nevada más extensa y cuenta con 722 glaciares individuales. La montaña más alta de Perú, el Huascarán de 6.768 m, se encuentra aquí</a:t>
            </a:r>
            <a:r>
              <a:rPr lang="es-CO" i="1" dirty="0" smtClean="0">
                <a:solidFill>
                  <a:schemeClr val="bg1"/>
                </a:solidFill>
              </a:rPr>
              <a:t>. La </a:t>
            </a:r>
            <a:r>
              <a:rPr lang="es-CO" i="1" dirty="0">
                <a:solidFill>
                  <a:schemeClr val="bg1"/>
                </a:solidFill>
              </a:rPr>
              <a:t>Cordillera Blanca se encuentra totalmente dentro de la Región Ancash y corre paralela al valle del río Santa (también llamado Callejón de Huaylas) en el oeste. El Parque Nacional Huascarán, establecido en 1975, abarca casi toda la extensión de la Cordillera Blanca. Por sus características excepcionales fue denominada por la UNESCO tanto como Reserva de Biosfera Huascarán en 1977 y luego como Patrimonio Natural de la Humanidad en 1985.</a:t>
            </a:r>
          </a:p>
          <a:p>
            <a:pPr algn="ctr"/>
            <a:r>
              <a:rPr lang="es-CO" i="1" dirty="0">
                <a:solidFill>
                  <a:schemeClr val="bg1"/>
                </a:solidFill>
              </a:rPr>
              <a:t>El derretimiento de la nieve en la Cordillera Blanca proporciona agua durante todo el año a parte del norte de Perú, mientras que el 5% de la energía eléctrica de este país proviene de una planta hidroeléctrica ubicada en el valle del Río Santa. El área de hielo permanente se redujo en alrededor de un tercio entre los años 1970 y 2006.</a:t>
            </a:r>
          </a:p>
        </p:txBody>
      </p:sp>
      <p:sp>
        <p:nvSpPr>
          <p:cNvPr id="3" name="CuadroTexto 2"/>
          <p:cNvSpPr txBox="1"/>
          <p:nvPr/>
        </p:nvSpPr>
        <p:spPr>
          <a:xfrm rot="649244">
            <a:off x="10467016" y="324785"/>
            <a:ext cx="1788404" cy="1200329"/>
          </a:xfrm>
          <a:prstGeom prst="rect">
            <a:avLst/>
          </a:prstGeom>
          <a:noFill/>
        </p:spPr>
        <p:txBody>
          <a:bodyPr wrap="square" rtlCol="0">
            <a:spAutoFit/>
          </a:bodyPr>
          <a:lstStyle/>
          <a:p>
            <a:pPr algn="ctr"/>
            <a:r>
              <a:rPr lang="es-CO" i="1" dirty="0" smtClean="0">
                <a:solidFill>
                  <a:schemeClr val="bg1"/>
                </a:solidFill>
              </a:rPr>
              <a:t>Creó: Jeremías</a:t>
            </a:r>
          </a:p>
          <a:p>
            <a:pPr algn="ctr"/>
            <a:r>
              <a:rPr lang="es-CO" i="1" dirty="0" err="1" smtClean="0">
                <a:solidFill>
                  <a:schemeClr val="bg1"/>
                </a:solidFill>
              </a:rPr>
              <a:t>Para:mis</a:t>
            </a:r>
            <a:r>
              <a:rPr lang="es-CO" i="1" dirty="0" smtClean="0">
                <a:solidFill>
                  <a:schemeClr val="bg1"/>
                </a:solidFill>
              </a:rPr>
              <a:t> </a:t>
            </a:r>
            <a:r>
              <a:rPr lang="es-CO" i="1" dirty="0" err="1" smtClean="0">
                <a:solidFill>
                  <a:schemeClr val="bg1"/>
                </a:solidFill>
              </a:rPr>
              <a:t>pps</a:t>
            </a:r>
            <a:endParaRPr lang="es-CO" i="1" dirty="0" smtClean="0">
              <a:solidFill>
                <a:schemeClr val="bg1"/>
              </a:solidFill>
            </a:endParaRPr>
          </a:p>
          <a:p>
            <a:pPr algn="ctr"/>
            <a:r>
              <a:rPr lang="es-CO" i="1" dirty="0" smtClean="0">
                <a:solidFill>
                  <a:schemeClr val="bg1"/>
                </a:solidFill>
              </a:rPr>
              <a:t>Música: Andes Pastor Solitario </a:t>
            </a:r>
            <a:endParaRPr lang="es-CO" i="1" dirty="0">
              <a:solidFill>
                <a:schemeClr val="bg1"/>
              </a:solidFill>
            </a:endParaRPr>
          </a:p>
        </p:txBody>
      </p:sp>
      <p:pic>
        <p:nvPicPr>
          <p:cNvPr id="5" name="ECUADOR_ANDES_PASTOR_SOLITARIO">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474916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06455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52868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1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24827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5455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9203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9630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0343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9528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61214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9808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70394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668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87388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3645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7565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11574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197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61491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28075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58724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72331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63601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98694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91637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4571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11795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652821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0"/>
            <a:ext cx="12192000" cy="6663506"/>
          </a:xfrm>
          <a:prstGeom prst="rect">
            <a:avLst/>
          </a:prstGeom>
        </p:spPr>
      </p:pic>
    </p:spTree>
    <p:extLst>
      <p:ext uri="{BB962C8B-B14F-4D97-AF65-F5344CB8AC3E}">
        <p14:creationId xmlns:p14="http://schemas.microsoft.com/office/powerpoint/2010/main" xmlns="" val="42433947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44036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610163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0"/>
            <a:ext cx="12192000" cy="6858000"/>
          </a:xfrm>
          <a:prstGeom prst="rect">
            <a:avLst/>
          </a:prstGeom>
        </p:spPr>
      </p:pic>
    </p:spTree>
    <p:extLst>
      <p:ext uri="{BB962C8B-B14F-4D97-AF65-F5344CB8AC3E}">
        <p14:creationId xmlns:p14="http://schemas.microsoft.com/office/powerpoint/2010/main" xmlns="" val="18282794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3910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884670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20609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07613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41878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07937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24325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72628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08722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43988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02271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95355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41698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878881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49092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45514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29065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65920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786831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67949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99992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54927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77149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42641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455587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418655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658211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79918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624029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878598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289150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783452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6232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871425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042872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378232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4539220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008676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238909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775469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385027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862317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254554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995048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287799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808885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495266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214152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970297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951868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427993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776368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035698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37742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146331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018527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351519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737505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161049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5"/>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80</TotalTime>
  <Words>222</Words>
  <Application>Microsoft Office PowerPoint</Application>
  <PresentationFormat>Personalizado</PresentationFormat>
  <Paragraphs>7</Paragraphs>
  <Slides>93</Slides>
  <Notes>0</Notes>
  <HiddenSlides>0</HiddenSlides>
  <MMClips>1</MMClips>
  <ScaleCrop>false</ScaleCrop>
  <HeadingPairs>
    <vt:vector size="4" baseType="variant">
      <vt:variant>
        <vt:lpstr>Tema</vt:lpstr>
      </vt:variant>
      <vt:variant>
        <vt:i4>2</vt:i4>
      </vt:variant>
      <vt:variant>
        <vt:lpstr>Títulos de diapositiva</vt:lpstr>
      </vt:variant>
      <vt:variant>
        <vt:i4>93</vt:i4>
      </vt:variant>
    </vt:vector>
  </HeadingPairs>
  <TitlesOfParts>
    <vt:vector size="9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2017-05-22T21:23:27Z</dcterms:created>
  <dcterms:modified xsi:type="dcterms:W3CDTF">2017-06-15T19:25:53Z</dcterms:modified>
</cp:coreProperties>
</file>